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方正细倩简体" panose="03000509000000000000" pitchFamily="65" charset="-122"/>
      <p:regular r:id="rId37"/>
    </p:embeddedFont>
    <p:embeddedFont>
      <p:font typeface="Arial Unicode MS" panose="020B0604020202020204" pitchFamily="34" charset="-122"/>
      <p:regular r:id="rId38"/>
    </p:embeddedFont>
    <p:embeddedFont>
      <p:font typeface="方正粗倩_GBK" panose="03000509000000000000" pitchFamily="65" charset="-122"/>
      <p:regular r:id="rId39"/>
    </p:embeddedFont>
    <p:embeddedFont>
      <p:font typeface="Calibri" panose="020F0502020204030204"/>
      <p:regular r:id="rId40"/>
      <p:bold r:id="rId41"/>
      <p:italic r:id="rId42"/>
      <p:boldItalic r:id="rId43"/>
    </p:embeddedFont>
    <p:embeddedFont>
      <p:font typeface="方正正准黑简体" panose="02000000000000000000" pitchFamily="2" charset="-122"/>
      <p:regular r:id="rId44"/>
    </p:embeddedFont>
    <p:embeddedFont>
      <p:font typeface="微软雅黑" panose="020B0503020204020204" pitchFamily="34" charset="-122"/>
      <p:regular r:id="rId45"/>
    </p:embeddedFont>
    <p:embeddedFont>
      <p:font typeface="Calibri Light" panose="020F0302020204030204" charset="0"/>
      <p:regular r:id="rId46"/>
      <p:italic r:id="rId47"/>
    </p:embeddedFont>
    <p:embeddedFont>
      <p:font typeface="等线" panose="02010600030101010101" charset="-122"/>
      <p:regular r:id="rId48"/>
    </p:embeddedFont>
    <p:embeddedFont>
      <p:font typeface="Tw Cen MT" panose="020B0602020104020603" pitchFamily="34" charset="0"/>
      <p:regular r:id="rId49"/>
      <p:bold r:id="rId50"/>
      <p:italic r:id="rId51"/>
      <p:boldItalic r:id="rId52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996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16.fntdata"/><Relationship Id="rId51" Type="http://schemas.openxmlformats.org/officeDocument/2006/relationships/font" Target="fonts/font15.fntdata"/><Relationship Id="rId50" Type="http://schemas.openxmlformats.org/officeDocument/2006/relationships/font" Target="fonts/font14.fntdata"/><Relationship Id="rId5" Type="http://schemas.openxmlformats.org/officeDocument/2006/relationships/slide" Target="slides/slide3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40634423016428"/>
          <c:y val="0.0329808280109548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800" b="1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6BB5B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5151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6BB5B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66068480"/>
        <c:axId val="366070016"/>
      </c:barChart>
      <c:catAx>
        <c:axId val="366068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366070016"/>
        <c:crosses val="autoZero"/>
        <c:auto val="1"/>
        <c:lblAlgn val="ctr"/>
        <c:lblOffset val="100"/>
        <c:noMultiLvlLbl val="0"/>
      </c:catAx>
      <c:valAx>
        <c:axId val="366070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366068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8503560284712"/>
          <c:y val="0.892931247698484"/>
          <c:w val="0.36299270630287"/>
          <c:h val="0.0674917586883707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</a:defRPr>
      </a:pPr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38A23-F77C-4EAF-BD3E-71A9A2DBF3FC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B14C23A-29C5-4EEC-946D-629D7AF9B5E4}">
      <dgm:prSet phldrT="[文本]" custT="1"/>
      <dgm:spPr>
        <a:solidFill>
          <a:srgbClr val="6BB5B0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78A45B5B-C0DA-4243-9CEF-FD2C0815FB51}" cxnId="{8EA3A618-BC7F-4AB2-A949-8296757A5FCB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A24D6E-764B-45F0-A5A9-01FAE7EA68CD}" cxnId="{8EA3A618-BC7F-4AB2-A949-8296757A5FCB}" type="sibTrans">
      <dgm:prSet/>
      <dgm:spPr>
        <a:blipFill dpi="0" rotWithShape="0">
          <a:blip xmlns:r="http://schemas.openxmlformats.org/officeDocument/2006/relationships" r:embed="rId1"/>
          <a:srcRect/>
          <a:stretch>
            <a:fillRect l="-44000" r="-25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9BCCC0-6D53-4294-B3F3-A5409E50F8C8}">
      <dgm:prSet phldrT="[文本]" custT="1"/>
      <dgm:spPr/>
      <dgm:t>
        <a:bodyPr/>
        <a:lstStyle/>
        <a:p>
          <a:pPr marL="0" algn="ctr" defTabSz="914400" rtl="0" eaLnBrk="1" latinLnBrk="0" hangingPunct="1">
            <a:lnSpc>
              <a:spcPts val="1300"/>
            </a:lnSpc>
          </a:pPr>
          <a:endParaRPr lang="zh-CN" altLang="en-US" sz="12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96FA15-4DBE-45E5-908C-35A1FB50A6CF}" cxnId="{425F6A95-C7B3-4F2D-BF82-AC56EC56F2A3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FC486F-BE63-46E3-AE8F-BB9EBA2C5027}" cxnId="{425F6A95-C7B3-4F2D-BF82-AC56EC56F2A3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A134C-EE16-4E77-9D8D-086CC6F1A267}">
      <dgm:prSet phldrT="[文本]" custT="1"/>
      <dgm:spPr>
        <a:solidFill>
          <a:srgbClr val="6BB5B0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3F58441C-3BE8-4602-9D51-FF009A8DCDA3}" cxnId="{BF880DEF-ADCD-477A-BBDF-64BD83E9CB51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DC14A2-4332-407F-BDD7-457FB9ED4C80}" cxnId="{BF880DEF-ADCD-477A-BBDF-64BD83E9CB51}" type="sibTrans">
      <dgm:prSet/>
      <dgm:spPr>
        <a:blipFill dpi="0" rotWithShape="0">
          <a:blip xmlns:r="http://schemas.openxmlformats.org/officeDocument/2006/relationships" r:embed="rId2"/>
          <a:srcRect/>
          <a:stretch>
            <a:fillRect l="-55000" t="-17000" r="-7000" b="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9350EF-A869-474E-9690-C9FC4BE993B1}">
      <dgm:prSet phldrT="[文本]" custT="1"/>
      <dgm:spPr>
        <a:solidFill>
          <a:srgbClr val="6BB5B0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4D88F5AE-8AD4-4EA4-B37D-B56EAC8F7A56}" cxnId="{8BD7E241-A35E-43DB-BC8A-0011321C89CA}" type="sibTrans">
      <dgm:prSet/>
      <dgm:spPr>
        <a:blipFill dpi="0" rotWithShape="0">
          <a:blip xmlns:r="http://schemas.openxmlformats.org/officeDocument/2006/relationships" r:embed="rId3"/>
          <a:srcRect/>
          <a:stretch>
            <a:fillRect l="-43000" t="3000" r="-10000" b="-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40611F-E944-4D87-AAFA-ACA04E62135E}" cxnId="{8BD7E241-A35E-43DB-BC8A-0011321C89CA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53169-A2FA-49BC-AD80-92F1B21ECDDA}" type="pres">
      <dgm:prSet presAssocID="{CEE38A23-F77C-4EAF-BD3E-71A9A2DBF3FC}" presName="Name0" presStyleCnt="0">
        <dgm:presLayoutVars>
          <dgm:chMax/>
          <dgm:chPref/>
          <dgm:dir/>
          <dgm:animLvl val="lvl"/>
        </dgm:presLayoutVars>
      </dgm:prSet>
      <dgm:spPr/>
    </dgm:pt>
    <dgm:pt modelId="{E7ED32CD-03F3-46F0-96F7-658542F6159C}" type="pres">
      <dgm:prSet presAssocID="{179350EF-A869-474E-9690-C9FC4BE993B1}" presName="composite" presStyleCnt="0"/>
      <dgm:spPr/>
    </dgm:pt>
    <dgm:pt modelId="{7F4EC9AB-AC63-4BCC-B986-B9074C393C8A}" type="pres">
      <dgm:prSet presAssocID="{179350EF-A869-474E-9690-C9FC4BE993B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EEFFB7B-2C4D-4F00-B89A-8E275C060A3B}" type="pres">
      <dgm:prSet presAssocID="{179350EF-A869-474E-9690-C9FC4BE993B1}" presName="Childtext1" presStyleLbl="revTx" presStyleIdx="0" presStyleCnt="3" custLinFactNeighborX="61278" custLinFactNeighborY="-31569">
        <dgm:presLayoutVars>
          <dgm:chMax val="0"/>
          <dgm:chPref val="0"/>
          <dgm:bulletEnabled val="1"/>
        </dgm:presLayoutVars>
      </dgm:prSet>
      <dgm:spPr/>
    </dgm:pt>
    <dgm:pt modelId="{62522847-D7BD-4BBB-B063-53801F54E05D}" type="pres">
      <dgm:prSet presAssocID="{179350EF-A869-474E-9690-C9FC4BE993B1}" presName="BalanceSpacing" presStyleCnt="0"/>
      <dgm:spPr/>
    </dgm:pt>
    <dgm:pt modelId="{F107BDBC-8823-43B3-82FF-AFCCE8C19471}" type="pres">
      <dgm:prSet presAssocID="{179350EF-A869-474E-9690-C9FC4BE993B1}" presName="BalanceSpacing1" presStyleCnt="0"/>
      <dgm:spPr/>
    </dgm:pt>
    <dgm:pt modelId="{CCD35C0C-4C17-49C0-B228-3AF87A6CE603}" type="pres">
      <dgm:prSet presAssocID="{4D88F5AE-8AD4-4EA4-B37D-B56EAC8F7A56}" presName="Accent1Text" presStyleLbl="node1" presStyleIdx="1" presStyleCnt="6" custLinFactX="57726" custLinFactNeighborX="100000" custLinFactNeighborY="84627"/>
      <dgm:spPr/>
    </dgm:pt>
    <dgm:pt modelId="{DAF7586F-BA1D-46BD-918D-F0A8973D37F5}" type="pres">
      <dgm:prSet presAssocID="{4D88F5AE-8AD4-4EA4-B37D-B56EAC8F7A56}" presName="spaceBetweenRectangles" presStyleCnt="0"/>
      <dgm:spPr/>
    </dgm:pt>
    <dgm:pt modelId="{56FF0E8E-F907-497A-8169-E9D19A1E211F}" type="pres">
      <dgm:prSet presAssocID="{6B14C23A-29C5-4EEC-946D-629D7AF9B5E4}" presName="composite" presStyleCnt="0"/>
      <dgm:spPr/>
    </dgm:pt>
    <dgm:pt modelId="{DA739A25-8F62-4496-99BD-5918ADA2178E}" type="pres">
      <dgm:prSet presAssocID="{6B14C23A-29C5-4EEC-946D-629D7AF9B5E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F66B9EC-290E-4C73-B12A-9D0D043CB8D1}" type="pres">
      <dgm:prSet presAssocID="{6B14C23A-29C5-4EEC-946D-629D7AF9B5E4}" presName="Childtext1" presStyleLbl="revTx" presStyleIdx="1" presStyleCnt="3" custLinFactNeighborX="-65620" custLinFactNeighborY="-43862">
        <dgm:presLayoutVars>
          <dgm:chMax val="0"/>
          <dgm:chPref val="0"/>
          <dgm:bulletEnabled val="1"/>
        </dgm:presLayoutVars>
      </dgm:prSet>
      <dgm:spPr/>
    </dgm:pt>
    <dgm:pt modelId="{A0BE630F-EDDB-48F2-8D55-514ABCD4E262}" type="pres">
      <dgm:prSet presAssocID="{6B14C23A-29C5-4EEC-946D-629D7AF9B5E4}" presName="BalanceSpacing" presStyleCnt="0"/>
      <dgm:spPr/>
    </dgm:pt>
    <dgm:pt modelId="{C8541813-33C2-4532-A2D8-A3ED98D1E3A0}" type="pres">
      <dgm:prSet presAssocID="{6B14C23A-29C5-4EEC-946D-629D7AF9B5E4}" presName="BalanceSpacing1" presStyleCnt="0"/>
      <dgm:spPr/>
    </dgm:pt>
    <dgm:pt modelId="{5E8AAC05-AEF6-4D0F-A19D-3190DE8B8F10}" type="pres">
      <dgm:prSet presAssocID="{10A24D6E-764B-45F0-A5A9-01FAE7EA68CD}" presName="Accent1Text" presStyleLbl="node1" presStyleIdx="3" presStyleCnt="6" custScaleX="96579" custLinFactX="-59698" custLinFactNeighborX="-100000" custLinFactNeighborY="-85137"/>
      <dgm:spPr/>
    </dgm:pt>
    <dgm:pt modelId="{BA5064DB-D4A2-4107-8D2E-CC3007F09A8C}" type="pres">
      <dgm:prSet presAssocID="{10A24D6E-764B-45F0-A5A9-01FAE7EA68CD}" presName="spaceBetweenRectangles" presStyleCnt="0"/>
      <dgm:spPr/>
    </dgm:pt>
    <dgm:pt modelId="{BF801E5F-EA06-4C29-9879-63176F50177B}" type="pres">
      <dgm:prSet presAssocID="{705A134C-EE16-4E77-9D8D-086CC6F1A267}" presName="composite" presStyleCnt="0"/>
      <dgm:spPr/>
    </dgm:pt>
    <dgm:pt modelId="{23B0E7B5-9982-4B17-84ED-B14BE5DA91FB}" type="pres">
      <dgm:prSet presAssocID="{705A134C-EE16-4E77-9D8D-086CC6F1A26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C5248F7-FD7F-47B7-9B8C-336B5F965FBA}" type="pres">
      <dgm:prSet presAssocID="{705A134C-EE16-4E77-9D8D-086CC6F1A267}" presName="Childtext1" presStyleLbl="revTx" presStyleIdx="2" presStyleCnt="3" custLinFactNeighborX="61278" custLinFactNeighborY="-37139">
        <dgm:presLayoutVars>
          <dgm:chMax val="0"/>
          <dgm:chPref val="0"/>
          <dgm:bulletEnabled val="1"/>
        </dgm:presLayoutVars>
      </dgm:prSet>
      <dgm:spPr/>
    </dgm:pt>
    <dgm:pt modelId="{A193B1C8-8D29-4BA3-B7F8-444F908C9E68}" type="pres">
      <dgm:prSet presAssocID="{705A134C-EE16-4E77-9D8D-086CC6F1A267}" presName="BalanceSpacing" presStyleCnt="0"/>
      <dgm:spPr/>
    </dgm:pt>
    <dgm:pt modelId="{6F3E0035-ABBC-4039-80C3-F5D9873BB74E}" type="pres">
      <dgm:prSet presAssocID="{705A134C-EE16-4E77-9D8D-086CC6F1A267}" presName="BalanceSpacing1" presStyleCnt="0"/>
      <dgm:spPr/>
    </dgm:pt>
    <dgm:pt modelId="{2898871A-3684-406D-AD0B-95942517DAEE}" type="pres">
      <dgm:prSet presAssocID="{AFDC14A2-4332-407F-BDD7-457FB9ED4C80}" presName="Accent1Text" presStyleLbl="node1" presStyleIdx="5" presStyleCnt="6"/>
      <dgm:spPr/>
    </dgm:pt>
  </dgm:ptLst>
  <dgm:cxnLst>
    <dgm:cxn modelId="{8EA3A618-BC7F-4AB2-A949-8296757A5FCB}" srcId="{CEE38A23-F77C-4EAF-BD3E-71A9A2DBF3FC}" destId="{6B14C23A-29C5-4EEC-946D-629D7AF9B5E4}" srcOrd="1" destOrd="0" parTransId="{78A45B5B-C0DA-4243-9CEF-FD2C0815FB51}" sibTransId="{10A24D6E-764B-45F0-A5A9-01FAE7EA68CD}"/>
    <dgm:cxn modelId="{84BCD53F-72D1-4C18-89E0-D48C7149BFD6}" type="presOf" srcId="{AFDC14A2-4332-407F-BDD7-457FB9ED4C80}" destId="{2898871A-3684-406D-AD0B-95942517DAEE}" srcOrd="0" destOrd="0" presId="urn:microsoft.com/office/officeart/2008/layout/AlternatingHexagons"/>
    <dgm:cxn modelId="{865B1C5D-9185-431F-9503-53721E62A3D0}" type="presOf" srcId="{10A24D6E-764B-45F0-A5A9-01FAE7EA68CD}" destId="{5E8AAC05-AEF6-4D0F-A19D-3190DE8B8F10}" srcOrd="0" destOrd="0" presId="urn:microsoft.com/office/officeart/2008/layout/AlternatingHexagons"/>
    <dgm:cxn modelId="{8BD7E241-A35E-43DB-BC8A-0011321C89CA}" srcId="{CEE38A23-F77C-4EAF-BD3E-71A9A2DBF3FC}" destId="{179350EF-A869-474E-9690-C9FC4BE993B1}" srcOrd="0" destOrd="0" parTransId="{9140611F-E944-4D87-AAFA-ACA04E62135E}" sibTransId="{4D88F5AE-8AD4-4EA4-B37D-B56EAC8F7A56}"/>
    <dgm:cxn modelId="{71C36744-F403-4041-A01F-F33A2FAC65A0}" type="presOf" srcId="{6B14C23A-29C5-4EEC-946D-629D7AF9B5E4}" destId="{DA739A25-8F62-4496-99BD-5918ADA2178E}" srcOrd="0" destOrd="0" presId="urn:microsoft.com/office/officeart/2008/layout/AlternatingHexagons"/>
    <dgm:cxn modelId="{7C450945-5343-4DDB-A66F-ED1BBC38B289}" type="presOf" srcId="{CEE38A23-F77C-4EAF-BD3E-71A9A2DBF3FC}" destId="{B0E53169-A2FA-49BC-AD80-92F1B21ECDDA}" srcOrd="0" destOrd="0" presId="urn:microsoft.com/office/officeart/2008/layout/AlternatingHexagons"/>
    <dgm:cxn modelId="{1F92C457-55A7-4D6C-9C27-7854019D4536}" type="presOf" srcId="{179350EF-A869-474E-9690-C9FC4BE993B1}" destId="{7F4EC9AB-AC63-4BCC-B986-B9074C393C8A}" srcOrd="0" destOrd="0" presId="urn:microsoft.com/office/officeart/2008/layout/AlternatingHexagons"/>
    <dgm:cxn modelId="{D5D57085-A1BB-4865-BB84-64082B1F0E8A}" type="presOf" srcId="{4D88F5AE-8AD4-4EA4-B37D-B56EAC8F7A56}" destId="{CCD35C0C-4C17-49C0-B228-3AF87A6CE603}" srcOrd="0" destOrd="0" presId="urn:microsoft.com/office/officeart/2008/layout/AlternatingHexagons"/>
    <dgm:cxn modelId="{425F6A95-C7B3-4F2D-BF82-AC56EC56F2A3}" srcId="{6B14C23A-29C5-4EEC-946D-629D7AF9B5E4}" destId="{7C9BCCC0-6D53-4294-B3F3-A5409E50F8C8}" srcOrd="0" destOrd="0" parTransId="{8396FA15-4DBE-45E5-908C-35A1FB50A6CF}" sibTransId="{14FC486F-BE63-46E3-AE8F-BB9EBA2C5027}"/>
    <dgm:cxn modelId="{A05D1EB3-6B24-4389-A474-FE2A9D80CFCD}" type="presOf" srcId="{7C9BCCC0-6D53-4294-B3F3-A5409E50F8C8}" destId="{2F66B9EC-290E-4C73-B12A-9D0D043CB8D1}" srcOrd="0" destOrd="0" presId="urn:microsoft.com/office/officeart/2008/layout/AlternatingHexagons"/>
    <dgm:cxn modelId="{DC0CC2DF-673D-4ED3-BC4C-E3DAB97B665A}" type="presOf" srcId="{705A134C-EE16-4E77-9D8D-086CC6F1A267}" destId="{23B0E7B5-9982-4B17-84ED-B14BE5DA91FB}" srcOrd="0" destOrd="0" presId="urn:microsoft.com/office/officeart/2008/layout/AlternatingHexagons"/>
    <dgm:cxn modelId="{BF880DEF-ADCD-477A-BBDF-64BD83E9CB51}" srcId="{CEE38A23-F77C-4EAF-BD3E-71A9A2DBF3FC}" destId="{705A134C-EE16-4E77-9D8D-086CC6F1A267}" srcOrd="2" destOrd="0" parTransId="{3F58441C-3BE8-4602-9D51-FF009A8DCDA3}" sibTransId="{AFDC14A2-4332-407F-BDD7-457FB9ED4C80}"/>
    <dgm:cxn modelId="{0957FD79-7B17-4882-9560-616B7C3A15DA}" type="presParOf" srcId="{B0E53169-A2FA-49BC-AD80-92F1B21ECDDA}" destId="{E7ED32CD-03F3-46F0-96F7-658542F6159C}" srcOrd="0" destOrd="0" presId="urn:microsoft.com/office/officeart/2008/layout/AlternatingHexagons"/>
    <dgm:cxn modelId="{D552394A-4AC1-4F5B-AAAB-0E4B24FB0273}" type="presParOf" srcId="{E7ED32CD-03F3-46F0-96F7-658542F6159C}" destId="{7F4EC9AB-AC63-4BCC-B986-B9074C393C8A}" srcOrd="0" destOrd="0" presId="urn:microsoft.com/office/officeart/2008/layout/AlternatingHexagons"/>
    <dgm:cxn modelId="{A6FF4207-F5A7-40AA-B28E-49E9E8B22882}" type="presParOf" srcId="{E7ED32CD-03F3-46F0-96F7-658542F6159C}" destId="{4EEFFB7B-2C4D-4F00-B89A-8E275C060A3B}" srcOrd="1" destOrd="0" presId="urn:microsoft.com/office/officeart/2008/layout/AlternatingHexagons"/>
    <dgm:cxn modelId="{903ECB39-190B-44BA-BF86-6E107DC493B7}" type="presParOf" srcId="{E7ED32CD-03F3-46F0-96F7-658542F6159C}" destId="{62522847-D7BD-4BBB-B063-53801F54E05D}" srcOrd="2" destOrd="0" presId="urn:microsoft.com/office/officeart/2008/layout/AlternatingHexagons"/>
    <dgm:cxn modelId="{1868E47C-E924-4119-B6EA-EEA103E8776F}" type="presParOf" srcId="{E7ED32CD-03F3-46F0-96F7-658542F6159C}" destId="{F107BDBC-8823-43B3-82FF-AFCCE8C19471}" srcOrd="3" destOrd="0" presId="urn:microsoft.com/office/officeart/2008/layout/AlternatingHexagons"/>
    <dgm:cxn modelId="{CE169079-B1BF-4A44-A2AF-3BE3E65373E9}" type="presParOf" srcId="{E7ED32CD-03F3-46F0-96F7-658542F6159C}" destId="{CCD35C0C-4C17-49C0-B228-3AF87A6CE603}" srcOrd="4" destOrd="0" presId="urn:microsoft.com/office/officeart/2008/layout/AlternatingHexagons"/>
    <dgm:cxn modelId="{387A0586-FAB2-4F93-A742-3ACD79C40AEE}" type="presParOf" srcId="{B0E53169-A2FA-49BC-AD80-92F1B21ECDDA}" destId="{DAF7586F-BA1D-46BD-918D-F0A8973D37F5}" srcOrd="1" destOrd="0" presId="urn:microsoft.com/office/officeart/2008/layout/AlternatingHexagons"/>
    <dgm:cxn modelId="{3267C9A3-AA94-408F-B065-5F5D8F843EEC}" type="presParOf" srcId="{B0E53169-A2FA-49BC-AD80-92F1B21ECDDA}" destId="{56FF0E8E-F907-497A-8169-E9D19A1E211F}" srcOrd="2" destOrd="0" presId="urn:microsoft.com/office/officeart/2008/layout/AlternatingHexagons"/>
    <dgm:cxn modelId="{54A0636C-AC37-4ABD-BA27-99181AD83D02}" type="presParOf" srcId="{56FF0E8E-F907-497A-8169-E9D19A1E211F}" destId="{DA739A25-8F62-4496-99BD-5918ADA2178E}" srcOrd="0" destOrd="0" presId="urn:microsoft.com/office/officeart/2008/layout/AlternatingHexagons"/>
    <dgm:cxn modelId="{844FDFFF-B609-4D66-B4A5-C300494B3572}" type="presParOf" srcId="{56FF0E8E-F907-497A-8169-E9D19A1E211F}" destId="{2F66B9EC-290E-4C73-B12A-9D0D043CB8D1}" srcOrd="1" destOrd="0" presId="urn:microsoft.com/office/officeart/2008/layout/AlternatingHexagons"/>
    <dgm:cxn modelId="{ADA7F591-1A83-4ABD-A88B-2B9E6C7D73D2}" type="presParOf" srcId="{56FF0E8E-F907-497A-8169-E9D19A1E211F}" destId="{A0BE630F-EDDB-48F2-8D55-514ABCD4E262}" srcOrd="2" destOrd="0" presId="urn:microsoft.com/office/officeart/2008/layout/AlternatingHexagons"/>
    <dgm:cxn modelId="{E46F9F2D-2B0B-4E94-9266-C4E4A481F30E}" type="presParOf" srcId="{56FF0E8E-F907-497A-8169-E9D19A1E211F}" destId="{C8541813-33C2-4532-A2D8-A3ED98D1E3A0}" srcOrd="3" destOrd="0" presId="urn:microsoft.com/office/officeart/2008/layout/AlternatingHexagons"/>
    <dgm:cxn modelId="{3AA2DEDC-A76D-41C2-8BBC-B1D37B4C09CC}" type="presParOf" srcId="{56FF0E8E-F907-497A-8169-E9D19A1E211F}" destId="{5E8AAC05-AEF6-4D0F-A19D-3190DE8B8F10}" srcOrd="4" destOrd="0" presId="urn:microsoft.com/office/officeart/2008/layout/AlternatingHexagons"/>
    <dgm:cxn modelId="{A51516D4-83D8-4E73-B6C4-3FB7DC565E9B}" type="presParOf" srcId="{B0E53169-A2FA-49BC-AD80-92F1B21ECDDA}" destId="{BA5064DB-D4A2-4107-8D2E-CC3007F09A8C}" srcOrd="3" destOrd="0" presId="urn:microsoft.com/office/officeart/2008/layout/AlternatingHexagons"/>
    <dgm:cxn modelId="{468A99DD-E40F-4F72-99D2-4BB44A22458E}" type="presParOf" srcId="{B0E53169-A2FA-49BC-AD80-92F1B21ECDDA}" destId="{BF801E5F-EA06-4C29-9879-63176F50177B}" srcOrd="4" destOrd="0" presId="urn:microsoft.com/office/officeart/2008/layout/AlternatingHexagons"/>
    <dgm:cxn modelId="{A5381A7E-E98D-494C-AD1B-9E7793482754}" type="presParOf" srcId="{BF801E5F-EA06-4C29-9879-63176F50177B}" destId="{23B0E7B5-9982-4B17-84ED-B14BE5DA91FB}" srcOrd="0" destOrd="0" presId="urn:microsoft.com/office/officeart/2008/layout/AlternatingHexagons"/>
    <dgm:cxn modelId="{3482B9E7-24E3-4753-8572-96495E818972}" type="presParOf" srcId="{BF801E5F-EA06-4C29-9879-63176F50177B}" destId="{CC5248F7-FD7F-47B7-9B8C-336B5F965FBA}" srcOrd="1" destOrd="0" presId="urn:microsoft.com/office/officeart/2008/layout/AlternatingHexagons"/>
    <dgm:cxn modelId="{297CF272-C646-4E48-A35A-DDD4DCBC5CB5}" type="presParOf" srcId="{BF801E5F-EA06-4C29-9879-63176F50177B}" destId="{A193B1C8-8D29-4BA3-B7F8-444F908C9E68}" srcOrd="2" destOrd="0" presId="urn:microsoft.com/office/officeart/2008/layout/AlternatingHexagons"/>
    <dgm:cxn modelId="{3CB68A29-DB10-4AAF-9985-0FDBAD341DE1}" type="presParOf" srcId="{BF801E5F-EA06-4C29-9879-63176F50177B}" destId="{6F3E0035-ABBC-4039-80C3-F5D9873BB74E}" srcOrd="3" destOrd="0" presId="urn:microsoft.com/office/officeart/2008/layout/AlternatingHexagons"/>
    <dgm:cxn modelId="{5BF84079-CC43-4D44-BBD5-62E9A31968E0}" type="presParOf" srcId="{BF801E5F-EA06-4C29-9879-63176F50177B}" destId="{2898871A-3684-406D-AD0B-95942517DAE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FA7E9D-3815-4D7C-933A-D6F651A4B72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FB0EEA-3600-40B5-A29C-8512CD89A85D}">
      <dgm:prSet phldrT="[文本]" custT="1"/>
      <dgm:spPr>
        <a:solidFill>
          <a:srgbClr val="515151"/>
        </a:solidFill>
        <a:ln>
          <a:noFill/>
        </a:ln>
        <a:effectLst/>
      </dgm:spPr>
      <dgm:t>
        <a:bodyPr/>
        <a:lstStyle/>
        <a:p>
          <a:pPr marL="0" algn="ctr" defTabSz="685800" rtl="0" eaLnBrk="1" latinLnBrk="0" hangingPunct="1"/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gm:t>
    </dgm:pt>
    <dgm:pt modelId="{C5C3D25D-DB42-45CF-91DD-F39444009C98}" cxnId="{3E6AF5C1-48DC-46D8-AD4A-5E396A2D1C6B}" type="parTrans">
      <dgm:prSet/>
      <dgm:spPr/>
      <dgm:t>
        <a:bodyPr/>
        <a:lstStyle/>
        <a:p>
          <a:endParaRPr lang="zh-CN" altLang="en-US"/>
        </a:p>
      </dgm:t>
    </dgm:pt>
    <dgm:pt modelId="{AEF9F3F7-40D5-4F60-9E7C-D3CAB2E2DB0C}" cxnId="{3E6AF5C1-48DC-46D8-AD4A-5E396A2D1C6B}" type="sibTrans">
      <dgm:prSet/>
      <dgm:spPr/>
      <dgm:t>
        <a:bodyPr/>
        <a:lstStyle/>
        <a:p>
          <a:endParaRPr lang="zh-CN" altLang="en-US"/>
        </a:p>
      </dgm:t>
    </dgm:pt>
    <dgm:pt modelId="{8C2ED420-86CC-43D2-9A54-69C27F2CCB94}">
      <dgm:prSet phldrT="[文本]" custT="1"/>
      <dgm:spPr>
        <a:solidFill>
          <a:srgbClr val="515151"/>
        </a:solidFill>
        <a:ln>
          <a:noFill/>
        </a:ln>
        <a:effectLst/>
      </dgm:spPr>
      <dgm:t>
        <a:bodyPr/>
        <a:lstStyle/>
        <a:p>
          <a:pPr marL="0" algn="ctr" defTabSz="685800" rtl="0" eaLnBrk="1" latinLnBrk="0" hangingPunct="1"/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gm:t>
    </dgm:pt>
    <dgm:pt modelId="{84B2E0A3-2C00-48AE-BA18-47377BA18E05}" cxnId="{4AB20128-8559-4E2B-A560-B48F64D9DAE9}" type="parTrans">
      <dgm:prSet/>
      <dgm:spPr/>
      <dgm:t>
        <a:bodyPr/>
        <a:lstStyle/>
        <a:p>
          <a:endParaRPr lang="zh-CN" altLang="en-US"/>
        </a:p>
      </dgm:t>
    </dgm:pt>
    <dgm:pt modelId="{E2F4A5C8-69D1-4579-AB85-47618E371F3A}" cxnId="{4AB20128-8559-4E2B-A560-B48F64D9DAE9}" type="sibTrans">
      <dgm:prSet/>
      <dgm:spPr/>
      <dgm:t>
        <a:bodyPr/>
        <a:lstStyle/>
        <a:p>
          <a:endParaRPr lang="zh-CN" altLang="en-US"/>
        </a:p>
      </dgm:t>
    </dgm:pt>
    <dgm:pt modelId="{A932C1CF-AAB7-4B69-8A37-47AE1BE167D8}">
      <dgm:prSet phldrT="[文本]" custT="1"/>
      <dgm:spPr>
        <a:solidFill>
          <a:srgbClr val="515151"/>
        </a:solidFill>
        <a:ln>
          <a:noFill/>
        </a:ln>
        <a:effectLst/>
      </dgm:spPr>
      <dgm:t>
        <a:bodyPr/>
        <a:lstStyle/>
        <a:p>
          <a:pPr marL="0" algn="ctr" defTabSz="685800" rtl="0" eaLnBrk="1" latinLnBrk="0" hangingPunct="1"/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gm:t>
    </dgm:pt>
    <dgm:pt modelId="{8BAFC927-C761-4F5A-A109-C7ADCDA3B32D}" cxnId="{F508D50A-1C71-44A9-9617-3D44F822EBB0}" type="parTrans">
      <dgm:prSet/>
      <dgm:spPr/>
      <dgm:t>
        <a:bodyPr/>
        <a:lstStyle/>
        <a:p>
          <a:endParaRPr lang="zh-CN" altLang="en-US"/>
        </a:p>
      </dgm:t>
    </dgm:pt>
    <dgm:pt modelId="{86B61847-4F94-42A5-B6D8-2EEA5D9C4559}" cxnId="{F508D50A-1C71-44A9-9617-3D44F822EBB0}" type="sibTrans">
      <dgm:prSet/>
      <dgm:spPr/>
      <dgm:t>
        <a:bodyPr/>
        <a:lstStyle/>
        <a:p>
          <a:endParaRPr lang="zh-CN" altLang="en-US"/>
        </a:p>
      </dgm:t>
    </dgm:pt>
    <dgm:pt modelId="{385A8C57-C7D5-400C-BAE7-7D5A6850D1EE}">
      <dgm:prSet custT="1"/>
      <dgm:spPr>
        <a:solidFill>
          <a:srgbClr val="6BB5B0">
            <a:alpha val="90000"/>
          </a:srgbClr>
        </a:solidFill>
        <a:ln>
          <a:noFill/>
        </a:ln>
      </dgm:spPr>
      <dgm:t>
        <a:bodyPr/>
        <a:lstStyle/>
        <a:p>
          <a:pPr marL="0" algn="l" defTabSz="685800" rtl="0" eaLnBrk="1" latinLnBrk="0" hangingPunct="1"/>
          <a:r>
            <a:rPr lang="zh-CN" altLang="en-US" sz="11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</a:p>
      </dgm:t>
    </dgm:pt>
    <dgm:pt modelId="{DD297CED-48B1-45B1-95F0-A6855F3D0F87}" cxnId="{5BD19CED-7D80-403F-A990-A4A7706C54B4}" type="parTrans">
      <dgm:prSet/>
      <dgm:spPr/>
      <dgm:t>
        <a:bodyPr/>
        <a:lstStyle/>
        <a:p>
          <a:endParaRPr lang="zh-CN" altLang="en-US"/>
        </a:p>
      </dgm:t>
    </dgm:pt>
    <dgm:pt modelId="{2B0EE5A6-D44D-4850-8916-D805491A35E8}" cxnId="{5BD19CED-7D80-403F-A990-A4A7706C54B4}" type="sibTrans">
      <dgm:prSet/>
      <dgm:spPr/>
      <dgm:t>
        <a:bodyPr/>
        <a:lstStyle/>
        <a:p>
          <a:endParaRPr lang="zh-CN" altLang="en-US"/>
        </a:p>
      </dgm:t>
    </dgm:pt>
    <dgm:pt modelId="{F048A43E-BEC0-46AA-87DF-218B84256FB4}">
      <dgm:prSet custT="1"/>
      <dgm:spPr>
        <a:solidFill>
          <a:srgbClr val="6BB5B0">
            <a:alpha val="90000"/>
          </a:srgbClr>
        </a:solidFill>
        <a:ln>
          <a:noFill/>
        </a:ln>
      </dgm:spPr>
      <dgm:t>
        <a:bodyPr/>
        <a:lstStyle/>
        <a:p>
          <a:pPr rtl="0"/>
          <a:r>
            <a:rPr lang="zh-CN" altLang="en-US" sz="1100" b="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dirty="0"/>
        </a:p>
      </dgm:t>
    </dgm:pt>
    <dgm:pt modelId="{3F5D9673-273B-4BFF-9938-F3919BBAE66B}" cxnId="{BB064589-2E8F-4F37-AABA-67C956FDCB15}" type="parTrans">
      <dgm:prSet/>
      <dgm:spPr/>
      <dgm:t>
        <a:bodyPr/>
        <a:lstStyle/>
        <a:p>
          <a:endParaRPr lang="zh-CN" altLang="en-US"/>
        </a:p>
      </dgm:t>
    </dgm:pt>
    <dgm:pt modelId="{AA1D70D7-AB48-47A4-A4FF-0815DE2239F2}" cxnId="{BB064589-2E8F-4F37-AABA-67C956FDCB15}" type="sibTrans">
      <dgm:prSet/>
      <dgm:spPr/>
      <dgm:t>
        <a:bodyPr/>
        <a:lstStyle/>
        <a:p>
          <a:endParaRPr lang="zh-CN" altLang="en-US"/>
        </a:p>
      </dgm:t>
    </dgm:pt>
    <dgm:pt modelId="{16993A29-EADF-4C67-B223-2585A84C9BF6}">
      <dgm:prSet custT="1"/>
      <dgm:spPr>
        <a:solidFill>
          <a:srgbClr val="6BB5B0">
            <a:alpha val="90000"/>
          </a:srgbClr>
        </a:solidFill>
        <a:ln>
          <a:noFill/>
        </a:ln>
      </dgm:spPr>
      <dgm:t>
        <a:bodyPr/>
        <a:lstStyle/>
        <a:p>
          <a:pPr rtl="0"/>
          <a:r>
            <a:rPr lang="zh-CN" altLang="en-US" sz="1100" b="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dirty="0"/>
        </a:p>
      </dgm:t>
    </dgm:pt>
    <dgm:pt modelId="{97569510-9AA4-4845-87BE-5C184AD68072}" cxnId="{954C3D97-44C6-410A-A7E5-F5FC69DE9754}" type="parTrans">
      <dgm:prSet/>
      <dgm:spPr/>
      <dgm:t>
        <a:bodyPr/>
        <a:lstStyle/>
        <a:p>
          <a:endParaRPr lang="zh-CN" altLang="en-US"/>
        </a:p>
      </dgm:t>
    </dgm:pt>
    <dgm:pt modelId="{B2E1A5B0-AE6E-40BD-BDF7-2A3AB9492BDE}" cxnId="{954C3D97-44C6-410A-A7E5-F5FC69DE9754}" type="sibTrans">
      <dgm:prSet/>
      <dgm:spPr/>
      <dgm:t>
        <a:bodyPr/>
        <a:lstStyle/>
        <a:p>
          <a:endParaRPr lang="zh-CN" altLang="en-US"/>
        </a:p>
      </dgm:t>
    </dgm:pt>
    <dgm:pt modelId="{46C3CD29-ACBB-4090-814D-885968E06ECC}">
      <dgm:prSet custT="1"/>
      <dgm:spPr>
        <a:solidFill>
          <a:srgbClr val="515151"/>
        </a:solidFill>
        <a:ln>
          <a:noFill/>
        </a:ln>
        <a:effectLst/>
      </dgm:spPr>
      <dgm:t>
        <a:bodyPr/>
        <a:lstStyle/>
        <a:p>
          <a:pPr marL="0" algn="ctr" defTabSz="685800" rtl="0" eaLnBrk="1" latinLnBrk="0" hangingPunct="1"/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gm:t>
    </dgm:pt>
    <dgm:pt modelId="{FE0A496D-67F2-43DA-8753-E9091E6A7BBE}" cxnId="{3E4E9D6D-5094-4BF5-A991-59A009D86839}" type="sibTrans">
      <dgm:prSet/>
      <dgm:spPr/>
      <dgm:t>
        <a:bodyPr/>
        <a:lstStyle/>
        <a:p>
          <a:endParaRPr lang="zh-CN" altLang="en-US"/>
        </a:p>
      </dgm:t>
    </dgm:pt>
    <dgm:pt modelId="{5C0DEE57-115F-4125-98B0-69E8EC0CF9DB}" cxnId="{3E4E9D6D-5094-4BF5-A991-59A009D86839}" type="parTrans">
      <dgm:prSet/>
      <dgm:spPr/>
      <dgm:t>
        <a:bodyPr/>
        <a:lstStyle/>
        <a:p>
          <a:endParaRPr lang="zh-CN" altLang="en-US"/>
        </a:p>
      </dgm:t>
    </dgm:pt>
    <dgm:pt modelId="{573E8D31-9BF9-41D4-9A79-EEFCD0319DE2}">
      <dgm:prSet custT="1"/>
      <dgm:spPr>
        <a:solidFill>
          <a:srgbClr val="6BB5B0">
            <a:alpha val="90000"/>
          </a:srgbClr>
        </a:solidFill>
        <a:ln>
          <a:noFill/>
        </a:ln>
      </dgm:spPr>
      <dgm:t>
        <a:bodyPr/>
        <a:lstStyle/>
        <a:p>
          <a:pPr rtl="0"/>
          <a:r>
            <a:rPr lang="zh-CN" altLang="en-US" sz="1100" b="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dirty="0"/>
        </a:p>
      </dgm:t>
    </dgm:pt>
    <dgm:pt modelId="{0F8E2E7F-70A2-476D-9EB9-26354B11CC1E}" cxnId="{23D8CF13-3F16-4D17-A45B-D374EA847463}" type="sibTrans">
      <dgm:prSet/>
      <dgm:spPr/>
      <dgm:t>
        <a:bodyPr/>
        <a:lstStyle/>
        <a:p>
          <a:endParaRPr lang="zh-CN" altLang="en-US"/>
        </a:p>
      </dgm:t>
    </dgm:pt>
    <dgm:pt modelId="{0F8CDA7F-28F9-4F51-8B0C-3E18FE88D266}" cxnId="{23D8CF13-3F16-4D17-A45B-D374EA847463}" type="parTrans">
      <dgm:prSet/>
      <dgm:spPr/>
      <dgm:t>
        <a:bodyPr/>
        <a:lstStyle/>
        <a:p>
          <a:endParaRPr lang="zh-CN" altLang="en-US"/>
        </a:p>
      </dgm:t>
    </dgm:pt>
    <dgm:pt modelId="{D35130AE-5EA1-46F9-8D4E-2AB337C732FA}" type="pres">
      <dgm:prSet presAssocID="{58FA7E9D-3815-4D7C-933A-D6F651A4B72C}" presName="linear" presStyleCnt="0">
        <dgm:presLayoutVars>
          <dgm:dir/>
          <dgm:animLvl val="lvl"/>
          <dgm:resizeHandles val="exact"/>
        </dgm:presLayoutVars>
      </dgm:prSet>
      <dgm:spPr/>
    </dgm:pt>
    <dgm:pt modelId="{7D5F7323-FB9B-4F1D-8E16-D1D139A73170}" type="pres">
      <dgm:prSet presAssocID="{3AFB0EEA-3600-40B5-A29C-8512CD89A85D}" presName="parentLin" presStyleCnt="0"/>
      <dgm:spPr/>
    </dgm:pt>
    <dgm:pt modelId="{9562ADB5-B3D7-43C1-A94E-D220BD6B4AE9}" type="pres">
      <dgm:prSet presAssocID="{3AFB0EEA-3600-40B5-A29C-8512CD89A85D}" presName="parentLeftMargin" presStyleLbl="node1" presStyleIdx="0" presStyleCnt="4"/>
      <dgm:spPr/>
    </dgm:pt>
    <dgm:pt modelId="{3046EA3E-4C1F-41E3-8995-3B3A2BA69DA0}" type="pres">
      <dgm:prSet presAssocID="{3AFB0EEA-3600-40B5-A29C-8512CD89A85D}" presName="parentText" presStyleLbl="node1" presStyleIdx="0" presStyleCnt="4" custAng="0">
        <dgm:presLayoutVars>
          <dgm:chMax val="0"/>
          <dgm:bulletEnabled val="1"/>
        </dgm:presLayoutVars>
      </dgm:prSet>
      <dgm:spPr/>
    </dgm:pt>
    <dgm:pt modelId="{50B8F2C9-74CE-4791-B7AF-BAE9501C915B}" type="pres">
      <dgm:prSet presAssocID="{3AFB0EEA-3600-40B5-A29C-8512CD89A85D}" presName="negativeSpace" presStyleCnt="0"/>
      <dgm:spPr/>
    </dgm:pt>
    <dgm:pt modelId="{7286304B-24BF-45A3-866D-93382A777EFE}" type="pres">
      <dgm:prSet presAssocID="{3AFB0EEA-3600-40B5-A29C-8512CD89A85D}" presName="childText" presStyleLbl="conFgAcc1" presStyleIdx="0" presStyleCnt="4">
        <dgm:presLayoutVars>
          <dgm:bulletEnabled val="1"/>
        </dgm:presLayoutVars>
      </dgm:prSet>
      <dgm:spPr/>
    </dgm:pt>
    <dgm:pt modelId="{497E08AF-841B-4673-8E25-6595010CE022}" type="pres">
      <dgm:prSet presAssocID="{AEF9F3F7-40D5-4F60-9E7C-D3CAB2E2DB0C}" presName="spaceBetweenRectangles" presStyleCnt="0"/>
      <dgm:spPr/>
    </dgm:pt>
    <dgm:pt modelId="{3872C37D-4EA5-4E69-AAD6-27D41E149D5C}" type="pres">
      <dgm:prSet presAssocID="{8C2ED420-86CC-43D2-9A54-69C27F2CCB94}" presName="parentLin" presStyleCnt="0"/>
      <dgm:spPr/>
    </dgm:pt>
    <dgm:pt modelId="{1555A13C-1A19-4B4A-82B5-31C143BC3A6E}" type="pres">
      <dgm:prSet presAssocID="{8C2ED420-86CC-43D2-9A54-69C27F2CCB94}" presName="parentLeftMargin" presStyleLbl="node1" presStyleIdx="0" presStyleCnt="4"/>
      <dgm:spPr/>
    </dgm:pt>
    <dgm:pt modelId="{F489597C-FDB9-4A36-8520-2A2485B64A3C}" type="pres">
      <dgm:prSet presAssocID="{8C2ED420-86CC-43D2-9A54-69C27F2CCB9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58BB7B-21BF-4709-8616-5C11E33A3146}" type="pres">
      <dgm:prSet presAssocID="{8C2ED420-86CC-43D2-9A54-69C27F2CCB94}" presName="negativeSpace" presStyleCnt="0"/>
      <dgm:spPr/>
    </dgm:pt>
    <dgm:pt modelId="{FEA6C794-ED2C-4C98-9FC1-3CEDD2E53ED2}" type="pres">
      <dgm:prSet presAssocID="{8C2ED420-86CC-43D2-9A54-69C27F2CCB94}" presName="childText" presStyleLbl="conFgAcc1" presStyleIdx="1" presStyleCnt="4">
        <dgm:presLayoutVars>
          <dgm:bulletEnabled val="1"/>
        </dgm:presLayoutVars>
      </dgm:prSet>
      <dgm:spPr/>
    </dgm:pt>
    <dgm:pt modelId="{BC457C72-5512-424D-ACBE-F88E3F776AE0}" type="pres">
      <dgm:prSet presAssocID="{E2F4A5C8-69D1-4579-AB85-47618E371F3A}" presName="spaceBetweenRectangles" presStyleCnt="0"/>
      <dgm:spPr/>
    </dgm:pt>
    <dgm:pt modelId="{07D43B5B-7688-4250-A382-23775B5D96E8}" type="pres">
      <dgm:prSet presAssocID="{A932C1CF-AAB7-4B69-8A37-47AE1BE167D8}" presName="parentLin" presStyleCnt="0"/>
      <dgm:spPr/>
    </dgm:pt>
    <dgm:pt modelId="{3DCDE1DF-C45C-4028-8D5B-AE71CF130BBB}" type="pres">
      <dgm:prSet presAssocID="{A932C1CF-AAB7-4B69-8A37-47AE1BE167D8}" presName="parentLeftMargin" presStyleLbl="node1" presStyleIdx="1" presStyleCnt="4"/>
      <dgm:spPr/>
    </dgm:pt>
    <dgm:pt modelId="{43A1F7A5-DDA7-4AAA-A6DF-5CC7DB357903}" type="pres">
      <dgm:prSet presAssocID="{A932C1CF-AAB7-4B69-8A37-47AE1BE167D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FF80ABE-55D2-46A3-8462-F7EFEDBB40D1}" type="pres">
      <dgm:prSet presAssocID="{A932C1CF-AAB7-4B69-8A37-47AE1BE167D8}" presName="negativeSpace" presStyleCnt="0"/>
      <dgm:spPr/>
    </dgm:pt>
    <dgm:pt modelId="{AA5A3349-8EF7-49AD-8A0E-DA35E351CD10}" type="pres">
      <dgm:prSet presAssocID="{A932C1CF-AAB7-4B69-8A37-47AE1BE167D8}" presName="childText" presStyleLbl="conFgAcc1" presStyleIdx="2" presStyleCnt="4">
        <dgm:presLayoutVars>
          <dgm:bulletEnabled val="1"/>
        </dgm:presLayoutVars>
      </dgm:prSet>
      <dgm:spPr/>
    </dgm:pt>
    <dgm:pt modelId="{613468FB-3E04-4683-93CE-5D66FDF584DD}" type="pres">
      <dgm:prSet presAssocID="{86B61847-4F94-42A5-B6D8-2EEA5D9C4559}" presName="spaceBetweenRectangles" presStyleCnt="0"/>
      <dgm:spPr/>
    </dgm:pt>
    <dgm:pt modelId="{58EF34DA-4FF0-4445-91AF-E44C4931009A}" type="pres">
      <dgm:prSet presAssocID="{46C3CD29-ACBB-4090-814D-885968E06ECC}" presName="parentLin" presStyleCnt="0"/>
      <dgm:spPr/>
    </dgm:pt>
    <dgm:pt modelId="{729ABAA9-2A24-4DF6-A9CE-3BE84D4E007C}" type="pres">
      <dgm:prSet presAssocID="{46C3CD29-ACBB-4090-814D-885968E06ECC}" presName="parentLeftMargin" presStyleLbl="node1" presStyleIdx="2" presStyleCnt="4"/>
      <dgm:spPr/>
    </dgm:pt>
    <dgm:pt modelId="{796E5123-080D-421D-9620-F5585F26E64E}" type="pres">
      <dgm:prSet presAssocID="{46C3CD29-ACBB-4090-814D-885968E06EC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4C5CF76-8EA0-4656-8E88-6286CAA7E71E}" type="pres">
      <dgm:prSet presAssocID="{46C3CD29-ACBB-4090-814D-885968E06ECC}" presName="negativeSpace" presStyleCnt="0"/>
      <dgm:spPr/>
    </dgm:pt>
    <dgm:pt modelId="{01D45C58-9BAF-4F99-93C6-34C0898829D5}" type="pres">
      <dgm:prSet presAssocID="{46C3CD29-ACBB-4090-814D-885968E06EC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508D50A-1C71-44A9-9617-3D44F822EBB0}" srcId="{58FA7E9D-3815-4D7C-933A-D6F651A4B72C}" destId="{A932C1CF-AAB7-4B69-8A37-47AE1BE167D8}" srcOrd="2" destOrd="0" parTransId="{8BAFC927-C761-4F5A-A109-C7ADCDA3B32D}" sibTransId="{86B61847-4F94-42A5-B6D8-2EEA5D9C4559}"/>
    <dgm:cxn modelId="{23D8CF13-3F16-4D17-A45B-D374EA847463}" srcId="{46C3CD29-ACBB-4090-814D-885968E06ECC}" destId="{573E8D31-9BF9-41D4-9A79-EEFCD0319DE2}" srcOrd="0" destOrd="0" parTransId="{0F8CDA7F-28F9-4F51-8B0C-3E18FE88D266}" sibTransId="{0F8E2E7F-70A2-476D-9EB9-26354B11CC1E}"/>
    <dgm:cxn modelId="{4AB20128-8559-4E2B-A560-B48F64D9DAE9}" srcId="{58FA7E9D-3815-4D7C-933A-D6F651A4B72C}" destId="{8C2ED420-86CC-43D2-9A54-69C27F2CCB94}" srcOrd="1" destOrd="0" parTransId="{84B2E0A3-2C00-48AE-BA18-47377BA18E05}" sibTransId="{E2F4A5C8-69D1-4579-AB85-47618E371F3A}"/>
    <dgm:cxn modelId="{816FF931-562E-42C5-A886-D23381A67530}" type="presOf" srcId="{F048A43E-BEC0-46AA-87DF-218B84256FB4}" destId="{FEA6C794-ED2C-4C98-9FC1-3CEDD2E53ED2}" srcOrd="0" destOrd="0" presId="urn:microsoft.com/office/officeart/2005/8/layout/list1"/>
    <dgm:cxn modelId="{9B3BB04A-D8B3-4CFE-B0C0-E9318FB4353E}" type="presOf" srcId="{46C3CD29-ACBB-4090-814D-885968E06ECC}" destId="{796E5123-080D-421D-9620-F5585F26E64E}" srcOrd="1" destOrd="0" presId="urn:microsoft.com/office/officeart/2005/8/layout/list1"/>
    <dgm:cxn modelId="{3E4E9D6D-5094-4BF5-A991-59A009D86839}" srcId="{58FA7E9D-3815-4D7C-933A-D6F651A4B72C}" destId="{46C3CD29-ACBB-4090-814D-885968E06ECC}" srcOrd="3" destOrd="0" parTransId="{5C0DEE57-115F-4125-98B0-69E8EC0CF9DB}" sibTransId="{FE0A496D-67F2-43DA-8753-E9091E6A7BBE}"/>
    <dgm:cxn modelId="{E381936E-1E6E-410A-AD28-F64AACE9F3D4}" type="presOf" srcId="{58FA7E9D-3815-4D7C-933A-D6F651A4B72C}" destId="{D35130AE-5EA1-46F9-8D4E-2AB337C732FA}" srcOrd="0" destOrd="0" presId="urn:microsoft.com/office/officeart/2005/8/layout/list1"/>
    <dgm:cxn modelId="{FD98D278-DD6E-4B98-8631-2570592357E9}" type="presOf" srcId="{A932C1CF-AAB7-4B69-8A37-47AE1BE167D8}" destId="{3DCDE1DF-C45C-4028-8D5B-AE71CF130BBB}" srcOrd="0" destOrd="0" presId="urn:microsoft.com/office/officeart/2005/8/layout/list1"/>
    <dgm:cxn modelId="{BB064589-2E8F-4F37-AABA-67C956FDCB15}" srcId="{8C2ED420-86CC-43D2-9A54-69C27F2CCB94}" destId="{F048A43E-BEC0-46AA-87DF-218B84256FB4}" srcOrd="0" destOrd="0" parTransId="{3F5D9673-273B-4BFF-9938-F3919BBAE66B}" sibTransId="{AA1D70D7-AB48-47A4-A4FF-0815DE2239F2}"/>
    <dgm:cxn modelId="{FBB29094-9F92-4797-80C5-E261B7AF1025}" type="presOf" srcId="{3AFB0EEA-3600-40B5-A29C-8512CD89A85D}" destId="{3046EA3E-4C1F-41E3-8995-3B3A2BA69DA0}" srcOrd="1" destOrd="0" presId="urn:microsoft.com/office/officeart/2005/8/layout/list1"/>
    <dgm:cxn modelId="{88945296-1CBE-4FA5-82C6-D17D07DE7679}" type="presOf" srcId="{573E8D31-9BF9-41D4-9A79-EEFCD0319DE2}" destId="{01D45C58-9BAF-4F99-93C6-34C0898829D5}" srcOrd="0" destOrd="0" presId="urn:microsoft.com/office/officeart/2005/8/layout/list1"/>
    <dgm:cxn modelId="{954C3D97-44C6-410A-A7E5-F5FC69DE9754}" srcId="{A932C1CF-AAB7-4B69-8A37-47AE1BE167D8}" destId="{16993A29-EADF-4C67-B223-2585A84C9BF6}" srcOrd="0" destOrd="0" parTransId="{97569510-9AA4-4845-87BE-5C184AD68072}" sibTransId="{B2E1A5B0-AE6E-40BD-BDF7-2A3AB9492BDE}"/>
    <dgm:cxn modelId="{0AEBACA3-D8F0-41ED-8341-0F37F81B08C5}" type="presOf" srcId="{8C2ED420-86CC-43D2-9A54-69C27F2CCB94}" destId="{1555A13C-1A19-4B4A-82B5-31C143BC3A6E}" srcOrd="0" destOrd="0" presId="urn:microsoft.com/office/officeart/2005/8/layout/list1"/>
    <dgm:cxn modelId="{567E30B2-8E72-4CA9-AC28-13757ECDD6C1}" type="presOf" srcId="{385A8C57-C7D5-400C-BAE7-7D5A6850D1EE}" destId="{7286304B-24BF-45A3-866D-93382A777EFE}" srcOrd="0" destOrd="0" presId="urn:microsoft.com/office/officeart/2005/8/layout/list1"/>
    <dgm:cxn modelId="{4C1255B2-0E73-4941-9FD3-EEBE1A719412}" type="presOf" srcId="{8C2ED420-86CC-43D2-9A54-69C27F2CCB94}" destId="{F489597C-FDB9-4A36-8520-2A2485B64A3C}" srcOrd="1" destOrd="0" presId="urn:microsoft.com/office/officeart/2005/8/layout/list1"/>
    <dgm:cxn modelId="{C3DBC7BA-2016-44E5-8314-6EEBB01386CC}" type="presOf" srcId="{16993A29-EADF-4C67-B223-2585A84C9BF6}" destId="{AA5A3349-8EF7-49AD-8A0E-DA35E351CD10}" srcOrd="0" destOrd="0" presId="urn:microsoft.com/office/officeart/2005/8/layout/list1"/>
    <dgm:cxn modelId="{FC0C97BF-D2E8-4974-ADA2-8776400CB154}" type="presOf" srcId="{A932C1CF-AAB7-4B69-8A37-47AE1BE167D8}" destId="{43A1F7A5-DDA7-4AAA-A6DF-5CC7DB357903}" srcOrd="1" destOrd="0" presId="urn:microsoft.com/office/officeart/2005/8/layout/list1"/>
    <dgm:cxn modelId="{3E6AF5C1-48DC-46D8-AD4A-5E396A2D1C6B}" srcId="{58FA7E9D-3815-4D7C-933A-D6F651A4B72C}" destId="{3AFB0EEA-3600-40B5-A29C-8512CD89A85D}" srcOrd="0" destOrd="0" parTransId="{C5C3D25D-DB42-45CF-91DD-F39444009C98}" sibTransId="{AEF9F3F7-40D5-4F60-9E7C-D3CAB2E2DB0C}"/>
    <dgm:cxn modelId="{661C75CF-A2D3-4B94-8F57-3C953C107754}" type="presOf" srcId="{3AFB0EEA-3600-40B5-A29C-8512CD89A85D}" destId="{9562ADB5-B3D7-43C1-A94E-D220BD6B4AE9}" srcOrd="0" destOrd="0" presId="urn:microsoft.com/office/officeart/2005/8/layout/list1"/>
    <dgm:cxn modelId="{7DD63CE1-BB0C-46D4-9E29-F4639F194EAF}" type="presOf" srcId="{46C3CD29-ACBB-4090-814D-885968E06ECC}" destId="{729ABAA9-2A24-4DF6-A9CE-3BE84D4E007C}" srcOrd="0" destOrd="0" presId="urn:microsoft.com/office/officeart/2005/8/layout/list1"/>
    <dgm:cxn modelId="{5BD19CED-7D80-403F-A990-A4A7706C54B4}" srcId="{3AFB0EEA-3600-40B5-A29C-8512CD89A85D}" destId="{385A8C57-C7D5-400C-BAE7-7D5A6850D1EE}" srcOrd="0" destOrd="0" parTransId="{DD297CED-48B1-45B1-95F0-A6855F3D0F87}" sibTransId="{2B0EE5A6-D44D-4850-8916-D805491A35E8}"/>
    <dgm:cxn modelId="{21A1238C-EFAF-4842-A7EE-93A2361DC507}" type="presParOf" srcId="{D35130AE-5EA1-46F9-8D4E-2AB337C732FA}" destId="{7D5F7323-FB9B-4F1D-8E16-D1D139A73170}" srcOrd="0" destOrd="0" presId="urn:microsoft.com/office/officeart/2005/8/layout/list1"/>
    <dgm:cxn modelId="{C7EC1BFF-DE21-421E-86AF-772ABD4B315A}" type="presParOf" srcId="{7D5F7323-FB9B-4F1D-8E16-D1D139A73170}" destId="{9562ADB5-B3D7-43C1-A94E-D220BD6B4AE9}" srcOrd="0" destOrd="0" presId="urn:microsoft.com/office/officeart/2005/8/layout/list1"/>
    <dgm:cxn modelId="{7A6AD3ED-01AC-4882-A1E7-B89437692D50}" type="presParOf" srcId="{7D5F7323-FB9B-4F1D-8E16-D1D139A73170}" destId="{3046EA3E-4C1F-41E3-8995-3B3A2BA69DA0}" srcOrd="1" destOrd="0" presId="urn:microsoft.com/office/officeart/2005/8/layout/list1"/>
    <dgm:cxn modelId="{A20DFF76-957E-43D0-9C10-E512B72E2A45}" type="presParOf" srcId="{D35130AE-5EA1-46F9-8D4E-2AB337C732FA}" destId="{50B8F2C9-74CE-4791-B7AF-BAE9501C915B}" srcOrd="1" destOrd="0" presId="urn:microsoft.com/office/officeart/2005/8/layout/list1"/>
    <dgm:cxn modelId="{248A5DDC-2056-454C-8D94-F093ABE5DB69}" type="presParOf" srcId="{D35130AE-5EA1-46F9-8D4E-2AB337C732FA}" destId="{7286304B-24BF-45A3-866D-93382A777EFE}" srcOrd="2" destOrd="0" presId="urn:microsoft.com/office/officeart/2005/8/layout/list1"/>
    <dgm:cxn modelId="{D46DCE54-BC1E-49AE-9512-7D86DA13AAF7}" type="presParOf" srcId="{D35130AE-5EA1-46F9-8D4E-2AB337C732FA}" destId="{497E08AF-841B-4673-8E25-6595010CE022}" srcOrd="3" destOrd="0" presId="urn:microsoft.com/office/officeart/2005/8/layout/list1"/>
    <dgm:cxn modelId="{68A52DF0-019F-4488-8093-A0BC7EDC0493}" type="presParOf" srcId="{D35130AE-5EA1-46F9-8D4E-2AB337C732FA}" destId="{3872C37D-4EA5-4E69-AAD6-27D41E149D5C}" srcOrd="4" destOrd="0" presId="urn:microsoft.com/office/officeart/2005/8/layout/list1"/>
    <dgm:cxn modelId="{210487AD-D34D-42D7-B9C5-DA0C5AD5C4A5}" type="presParOf" srcId="{3872C37D-4EA5-4E69-AAD6-27D41E149D5C}" destId="{1555A13C-1A19-4B4A-82B5-31C143BC3A6E}" srcOrd="0" destOrd="0" presId="urn:microsoft.com/office/officeart/2005/8/layout/list1"/>
    <dgm:cxn modelId="{FDE0282E-EDAC-4615-9A94-B954B74F3BF9}" type="presParOf" srcId="{3872C37D-4EA5-4E69-AAD6-27D41E149D5C}" destId="{F489597C-FDB9-4A36-8520-2A2485B64A3C}" srcOrd="1" destOrd="0" presId="urn:microsoft.com/office/officeart/2005/8/layout/list1"/>
    <dgm:cxn modelId="{D899CB81-08F3-4D46-B52E-B80414B58F13}" type="presParOf" srcId="{D35130AE-5EA1-46F9-8D4E-2AB337C732FA}" destId="{CE58BB7B-21BF-4709-8616-5C11E33A3146}" srcOrd="5" destOrd="0" presId="urn:microsoft.com/office/officeart/2005/8/layout/list1"/>
    <dgm:cxn modelId="{394ACB71-E1BD-4988-AC8B-5EE2CD735194}" type="presParOf" srcId="{D35130AE-5EA1-46F9-8D4E-2AB337C732FA}" destId="{FEA6C794-ED2C-4C98-9FC1-3CEDD2E53ED2}" srcOrd="6" destOrd="0" presId="urn:microsoft.com/office/officeart/2005/8/layout/list1"/>
    <dgm:cxn modelId="{C6A2EEA8-6E79-4DA2-B047-9278270E0DBB}" type="presParOf" srcId="{D35130AE-5EA1-46F9-8D4E-2AB337C732FA}" destId="{BC457C72-5512-424D-ACBE-F88E3F776AE0}" srcOrd="7" destOrd="0" presId="urn:microsoft.com/office/officeart/2005/8/layout/list1"/>
    <dgm:cxn modelId="{644D87FB-3880-4D94-85E8-083699603BA6}" type="presParOf" srcId="{D35130AE-5EA1-46F9-8D4E-2AB337C732FA}" destId="{07D43B5B-7688-4250-A382-23775B5D96E8}" srcOrd="8" destOrd="0" presId="urn:microsoft.com/office/officeart/2005/8/layout/list1"/>
    <dgm:cxn modelId="{B5C8602E-E4EF-4BC8-9F2E-5100E1A7894E}" type="presParOf" srcId="{07D43B5B-7688-4250-A382-23775B5D96E8}" destId="{3DCDE1DF-C45C-4028-8D5B-AE71CF130BBB}" srcOrd="0" destOrd="0" presId="urn:microsoft.com/office/officeart/2005/8/layout/list1"/>
    <dgm:cxn modelId="{F9C46539-54BF-44E8-9C9C-26F87BC0A468}" type="presParOf" srcId="{07D43B5B-7688-4250-A382-23775B5D96E8}" destId="{43A1F7A5-DDA7-4AAA-A6DF-5CC7DB357903}" srcOrd="1" destOrd="0" presId="urn:microsoft.com/office/officeart/2005/8/layout/list1"/>
    <dgm:cxn modelId="{B37E6D43-69EF-4415-9232-FBCE4F1775B5}" type="presParOf" srcId="{D35130AE-5EA1-46F9-8D4E-2AB337C732FA}" destId="{6FF80ABE-55D2-46A3-8462-F7EFEDBB40D1}" srcOrd="9" destOrd="0" presId="urn:microsoft.com/office/officeart/2005/8/layout/list1"/>
    <dgm:cxn modelId="{2B4CBA34-2BAE-42D7-BAEA-55BED1E540A1}" type="presParOf" srcId="{D35130AE-5EA1-46F9-8D4E-2AB337C732FA}" destId="{AA5A3349-8EF7-49AD-8A0E-DA35E351CD10}" srcOrd="10" destOrd="0" presId="urn:microsoft.com/office/officeart/2005/8/layout/list1"/>
    <dgm:cxn modelId="{077F4279-F352-48B7-8DD9-9DE02F7F3CF8}" type="presParOf" srcId="{D35130AE-5EA1-46F9-8D4E-2AB337C732FA}" destId="{613468FB-3E04-4683-93CE-5D66FDF584DD}" srcOrd="11" destOrd="0" presId="urn:microsoft.com/office/officeart/2005/8/layout/list1"/>
    <dgm:cxn modelId="{C134310D-CB65-4B95-9E29-4AEDFD68730A}" type="presParOf" srcId="{D35130AE-5EA1-46F9-8D4E-2AB337C732FA}" destId="{58EF34DA-4FF0-4445-91AF-E44C4931009A}" srcOrd="12" destOrd="0" presId="urn:microsoft.com/office/officeart/2005/8/layout/list1"/>
    <dgm:cxn modelId="{CFA3D27D-D134-4577-871F-AB8DAB7EDA22}" type="presParOf" srcId="{58EF34DA-4FF0-4445-91AF-E44C4931009A}" destId="{729ABAA9-2A24-4DF6-A9CE-3BE84D4E007C}" srcOrd="0" destOrd="0" presId="urn:microsoft.com/office/officeart/2005/8/layout/list1"/>
    <dgm:cxn modelId="{A0EE4F33-7923-4233-982C-B60F81FE30C2}" type="presParOf" srcId="{58EF34DA-4FF0-4445-91AF-E44C4931009A}" destId="{796E5123-080D-421D-9620-F5585F26E64E}" srcOrd="1" destOrd="0" presId="urn:microsoft.com/office/officeart/2005/8/layout/list1"/>
    <dgm:cxn modelId="{68EDE7A4-6AEA-49C7-B0FB-409BD52A9612}" type="presParOf" srcId="{D35130AE-5EA1-46F9-8D4E-2AB337C732FA}" destId="{64C5CF76-8EA0-4656-8E88-6286CAA7E71E}" srcOrd="13" destOrd="0" presId="urn:microsoft.com/office/officeart/2005/8/layout/list1"/>
    <dgm:cxn modelId="{BB69CB42-A727-481C-B392-B4D9CACA2056}" type="presParOf" srcId="{D35130AE-5EA1-46F9-8D4E-2AB337C732FA}" destId="{01D45C58-9BAF-4F99-93C6-34C0898829D5}" srcOrd="14" destOrd="0" presId="urn:microsoft.com/office/officeart/2005/8/layout/list1"/>
  </dgm:cxnLst>
  <dgm:bg>
    <a:effectLst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EC9AB-AC63-4BCC-B986-B9074C393C8A}">
      <dsp:nvSpPr>
        <dsp:cNvPr id="0" name=""/>
        <dsp:cNvSpPr/>
      </dsp:nvSpPr>
      <dsp:spPr>
        <a:xfrm rot="5400000">
          <a:off x="4779124" y="104169"/>
          <a:ext cx="1564007" cy="1360686"/>
        </a:xfrm>
        <a:prstGeom prst="hexagon">
          <a:avLst>
            <a:gd name="adj" fmla="val 25000"/>
            <a:gd name="vf" fmla="val 115470"/>
          </a:avLst>
        </a:prstGeom>
        <a:solidFill>
          <a:srgbClr val="6BB5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5092824" y="246233"/>
        <a:ext cx="936606" cy="1076559"/>
      </dsp:txXfrm>
    </dsp:sp>
    <dsp:sp modelId="{4EEFFB7B-2C4D-4F00-B89A-8E275C060A3B}">
      <dsp:nvSpPr>
        <dsp:cNvPr id="0" name=""/>
        <dsp:cNvSpPr/>
      </dsp:nvSpPr>
      <dsp:spPr>
        <a:xfrm>
          <a:off x="7352326" y="19065"/>
          <a:ext cx="1745431" cy="938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35C0C-4C17-49C0-B228-3AF87A6CE603}">
      <dsp:nvSpPr>
        <dsp:cNvPr id="0" name=""/>
        <dsp:cNvSpPr/>
      </dsp:nvSpPr>
      <dsp:spPr>
        <a:xfrm rot="5400000">
          <a:off x="5455739" y="1427741"/>
          <a:ext cx="1564007" cy="136068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5769439" y="1569805"/>
        <a:ext cx="936606" cy="1076559"/>
      </dsp:txXfrm>
    </dsp:sp>
    <dsp:sp modelId="{DA739A25-8F62-4496-99BD-5918ADA2178E}">
      <dsp:nvSpPr>
        <dsp:cNvPr id="0" name=""/>
        <dsp:cNvSpPr/>
      </dsp:nvSpPr>
      <dsp:spPr>
        <a:xfrm rot="5400000">
          <a:off x="4041538" y="1431698"/>
          <a:ext cx="1564007" cy="1360686"/>
        </a:xfrm>
        <a:prstGeom prst="hexagon">
          <a:avLst>
            <a:gd name="adj" fmla="val 25000"/>
            <a:gd name="vf" fmla="val 115470"/>
          </a:avLst>
        </a:prstGeom>
        <a:solidFill>
          <a:srgbClr val="6BB5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4355238" y="1573762"/>
        <a:ext cx="936606" cy="1076559"/>
      </dsp:txXfrm>
    </dsp:sp>
    <dsp:sp modelId="{2F66B9EC-290E-4C73-B12A-9D0D043CB8D1}">
      <dsp:nvSpPr>
        <dsp:cNvPr id="0" name=""/>
        <dsp:cNvSpPr/>
      </dsp:nvSpPr>
      <dsp:spPr>
        <a:xfrm>
          <a:off x="1289361" y="1231236"/>
          <a:ext cx="1689127" cy="938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289361" y="1231236"/>
        <a:ext cx="1689127" cy="938404"/>
      </dsp:txXfrm>
    </dsp:sp>
    <dsp:sp modelId="{5E8AAC05-AEF6-4D0F-A19D-3190DE8B8F10}">
      <dsp:nvSpPr>
        <dsp:cNvPr id="0" name=""/>
        <dsp:cNvSpPr/>
      </dsp:nvSpPr>
      <dsp:spPr>
        <a:xfrm rot="5400000">
          <a:off x="3338091" y="124935"/>
          <a:ext cx="1564007" cy="1314137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664553" y="239845"/>
        <a:ext cx="911083" cy="1084317"/>
      </dsp:txXfrm>
    </dsp:sp>
    <dsp:sp modelId="{23B0E7B5-9982-4B17-84ED-B14BE5DA91FB}">
      <dsp:nvSpPr>
        <dsp:cNvPr id="0" name=""/>
        <dsp:cNvSpPr/>
      </dsp:nvSpPr>
      <dsp:spPr>
        <a:xfrm rot="5400000">
          <a:off x="4779124" y="2759227"/>
          <a:ext cx="1564007" cy="1360686"/>
        </a:xfrm>
        <a:prstGeom prst="hexagon">
          <a:avLst>
            <a:gd name="adj" fmla="val 25000"/>
            <a:gd name="vf" fmla="val 115470"/>
          </a:avLst>
        </a:prstGeom>
        <a:solidFill>
          <a:srgbClr val="6BB5B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5092824" y="2901291"/>
        <a:ext cx="936606" cy="1076559"/>
      </dsp:txXfrm>
    </dsp:sp>
    <dsp:sp modelId="{CC5248F7-FD7F-47B7-9B8C-336B5F965FBA}">
      <dsp:nvSpPr>
        <dsp:cNvPr id="0" name=""/>
        <dsp:cNvSpPr/>
      </dsp:nvSpPr>
      <dsp:spPr>
        <a:xfrm>
          <a:off x="7352326" y="2621854"/>
          <a:ext cx="1745431" cy="938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871A-3684-406D-AD0B-95942517DAEE}">
      <dsp:nvSpPr>
        <dsp:cNvPr id="0" name=""/>
        <dsp:cNvSpPr/>
      </dsp:nvSpPr>
      <dsp:spPr>
        <a:xfrm rot="5400000">
          <a:off x="3309583" y="2759227"/>
          <a:ext cx="1564007" cy="136068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623283" y="2901291"/>
        <a:ext cx="936606" cy="1076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6304B-24BF-45A3-866D-93382A777EFE}">
      <dsp:nvSpPr>
        <dsp:cNvPr id="0" name=""/>
        <dsp:cNvSpPr/>
      </dsp:nvSpPr>
      <dsp:spPr>
        <a:xfrm>
          <a:off x="0" y="207624"/>
          <a:ext cx="4576374" cy="548100"/>
        </a:xfrm>
        <a:prstGeom prst="rect">
          <a:avLst/>
        </a:prstGeom>
        <a:solidFill>
          <a:srgbClr val="6BB5B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178" tIns="249936" rIns="355178" bIns="78232" numCol="1" spcCol="1270" anchor="t" anchorCtr="0">
          <a:noAutofit/>
        </a:bodyPr>
        <a:lstStyle/>
        <a:p>
          <a:pPr marL="0" lvl="1" indent="-57150" algn="l" defTabSz="685800" rtl="0" eaLnBrk="1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</a:p>
      </dsp:txBody>
      <dsp:txXfrm>
        <a:off x="0" y="207624"/>
        <a:ext cx="4576374" cy="548100"/>
      </dsp:txXfrm>
    </dsp:sp>
    <dsp:sp modelId="{3046EA3E-4C1F-41E3-8995-3B3A2BA69DA0}">
      <dsp:nvSpPr>
        <dsp:cNvPr id="0" name=""/>
        <dsp:cNvSpPr/>
      </dsp:nvSpPr>
      <dsp:spPr>
        <a:xfrm>
          <a:off x="228818" y="30504"/>
          <a:ext cx="3203462" cy="354239"/>
        </a:xfrm>
        <a:prstGeom prst="roundRect">
          <a:avLst/>
        </a:prstGeom>
        <a:solidFill>
          <a:srgbClr val="5151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083" tIns="0" rIns="121083" bIns="0" numCol="1" spcCol="1270" anchor="ctr" anchorCtr="0">
          <a:noAutofit/>
        </a:bodyPr>
        <a:lstStyle/>
        <a:p>
          <a:pPr marL="0" lvl="0" indent="0" algn="ctr" defTabSz="6858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sp:txBody>
      <dsp:txXfrm>
        <a:off x="246111" y="47797"/>
        <a:ext cx="3168876" cy="319653"/>
      </dsp:txXfrm>
    </dsp:sp>
    <dsp:sp modelId="{FEA6C794-ED2C-4C98-9FC1-3CEDD2E53ED2}">
      <dsp:nvSpPr>
        <dsp:cNvPr id="0" name=""/>
        <dsp:cNvSpPr/>
      </dsp:nvSpPr>
      <dsp:spPr>
        <a:xfrm>
          <a:off x="0" y="997644"/>
          <a:ext cx="4576374" cy="548100"/>
        </a:xfrm>
        <a:prstGeom prst="rect">
          <a:avLst/>
        </a:prstGeom>
        <a:solidFill>
          <a:srgbClr val="6BB5B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178" tIns="249936" rIns="355178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kern="1200" dirty="0"/>
        </a:p>
      </dsp:txBody>
      <dsp:txXfrm>
        <a:off x="0" y="997644"/>
        <a:ext cx="4576374" cy="548100"/>
      </dsp:txXfrm>
    </dsp:sp>
    <dsp:sp modelId="{F489597C-FDB9-4A36-8520-2A2485B64A3C}">
      <dsp:nvSpPr>
        <dsp:cNvPr id="0" name=""/>
        <dsp:cNvSpPr/>
      </dsp:nvSpPr>
      <dsp:spPr>
        <a:xfrm>
          <a:off x="228818" y="820524"/>
          <a:ext cx="3203462" cy="354239"/>
        </a:xfrm>
        <a:prstGeom prst="roundRect">
          <a:avLst/>
        </a:prstGeom>
        <a:solidFill>
          <a:srgbClr val="5151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083" tIns="0" rIns="121083" bIns="0" numCol="1" spcCol="1270" anchor="ctr" anchorCtr="0">
          <a:noAutofit/>
        </a:bodyPr>
        <a:lstStyle/>
        <a:p>
          <a:pPr marL="0" lvl="0" indent="0" algn="ctr" defTabSz="6858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sp:txBody>
      <dsp:txXfrm>
        <a:off x="246111" y="837817"/>
        <a:ext cx="3168876" cy="319653"/>
      </dsp:txXfrm>
    </dsp:sp>
    <dsp:sp modelId="{AA5A3349-8EF7-49AD-8A0E-DA35E351CD10}">
      <dsp:nvSpPr>
        <dsp:cNvPr id="0" name=""/>
        <dsp:cNvSpPr/>
      </dsp:nvSpPr>
      <dsp:spPr>
        <a:xfrm>
          <a:off x="0" y="1787664"/>
          <a:ext cx="4576374" cy="548100"/>
        </a:xfrm>
        <a:prstGeom prst="rect">
          <a:avLst/>
        </a:prstGeom>
        <a:solidFill>
          <a:srgbClr val="6BB5B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178" tIns="249936" rIns="355178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kern="1200" dirty="0"/>
        </a:p>
      </dsp:txBody>
      <dsp:txXfrm>
        <a:off x="0" y="1787664"/>
        <a:ext cx="4576374" cy="548100"/>
      </dsp:txXfrm>
    </dsp:sp>
    <dsp:sp modelId="{43A1F7A5-DDA7-4AAA-A6DF-5CC7DB357903}">
      <dsp:nvSpPr>
        <dsp:cNvPr id="0" name=""/>
        <dsp:cNvSpPr/>
      </dsp:nvSpPr>
      <dsp:spPr>
        <a:xfrm>
          <a:off x="228818" y="1610544"/>
          <a:ext cx="3203462" cy="354239"/>
        </a:xfrm>
        <a:prstGeom prst="roundRect">
          <a:avLst/>
        </a:prstGeom>
        <a:solidFill>
          <a:srgbClr val="5151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083" tIns="0" rIns="121083" bIns="0" numCol="1" spcCol="1270" anchor="ctr" anchorCtr="0">
          <a:noAutofit/>
        </a:bodyPr>
        <a:lstStyle/>
        <a:p>
          <a:pPr marL="0" lvl="0" indent="0" algn="ctr" defTabSz="6858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sp:txBody>
      <dsp:txXfrm>
        <a:off x="246111" y="1627837"/>
        <a:ext cx="3168876" cy="319653"/>
      </dsp:txXfrm>
    </dsp:sp>
    <dsp:sp modelId="{01D45C58-9BAF-4F99-93C6-34C0898829D5}">
      <dsp:nvSpPr>
        <dsp:cNvPr id="0" name=""/>
        <dsp:cNvSpPr/>
      </dsp:nvSpPr>
      <dsp:spPr>
        <a:xfrm>
          <a:off x="0" y="2577684"/>
          <a:ext cx="4576374" cy="548100"/>
        </a:xfrm>
        <a:prstGeom prst="rect">
          <a:avLst/>
        </a:prstGeom>
        <a:solidFill>
          <a:srgbClr val="6BB5B0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178" tIns="249936" rIns="355178" bIns="78232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zh-CN" altLang="en-US" sz="1100" kern="1200" dirty="0"/>
        </a:p>
      </dsp:txBody>
      <dsp:txXfrm>
        <a:off x="0" y="2577684"/>
        <a:ext cx="4576374" cy="548100"/>
      </dsp:txXfrm>
    </dsp:sp>
    <dsp:sp modelId="{796E5123-080D-421D-9620-F5585F26E64E}">
      <dsp:nvSpPr>
        <dsp:cNvPr id="0" name=""/>
        <dsp:cNvSpPr/>
      </dsp:nvSpPr>
      <dsp:spPr>
        <a:xfrm>
          <a:off x="228818" y="2400563"/>
          <a:ext cx="3203462" cy="354239"/>
        </a:xfrm>
        <a:prstGeom prst="roundRect">
          <a:avLst/>
        </a:prstGeom>
        <a:solidFill>
          <a:srgbClr val="5151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083" tIns="0" rIns="121083" bIns="0" numCol="1" spcCol="1270" anchor="ctr" anchorCtr="0">
          <a:noAutofit/>
        </a:bodyPr>
        <a:lstStyle/>
        <a:p>
          <a:pPr marL="0" lvl="0" indent="0" algn="ctr" defTabSz="6858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0" kern="1200" spc="1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点击添加标题</a:t>
          </a:r>
        </a:p>
      </dsp:txBody>
      <dsp:txXfrm>
        <a:off x="246111" y="2417856"/>
        <a:ext cx="3168876" cy="319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27817-5D56-4385-92D5-0805BF0D47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222A-FDB7-4D5C-BA43-95B230943F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emf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10115000" y="-24643"/>
            <a:ext cx="3327292" cy="19884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6" y="5126747"/>
            <a:ext cx="1238263" cy="9996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2"/>
            <a:ext cx="2559755" cy="22998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1"/>
            <a:ext cx="2481016" cy="25605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9"/>
            <a:ext cx="1362993" cy="10017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5" y="3976716"/>
            <a:ext cx="3677316" cy="35636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3" y="2291152"/>
            <a:ext cx="2853045" cy="15920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2" y="311492"/>
            <a:ext cx="979239" cy="61974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4" y="4655544"/>
            <a:ext cx="1362993" cy="10017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8"/>
            <a:ext cx="1363486" cy="10013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3642" y="928726"/>
            <a:ext cx="648604" cy="18979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7232" y="711365"/>
            <a:ext cx="10695949" cy="54648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45C2E30-609A-4DAD-ACF5-8BBF580F487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DA65E79-C2E2-46AE-9D97-82D4DA0F3C4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emf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92542" y="1041561"/>
            <a:ext cx="9205333" cy="4962312"/>
            <a:chOff x="1492735" y="1041318"/>
            <a:chExt cx="9206531" cy="49611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72927" y="1041318"/>
              <a:ext cx="8646147" cy="4961163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2735" y="2232110"/>
              <a:ext cx="9206531" cy="1987470"/>
            </a:xfrm>
            <a:prstGeom prst="rect">
              <a:avLst/>
            </a:prstGeom>
          </p:spPr>
        </p:pic>
        <p:sp>
          <p:nvSpPr>
            <p:cNvPr id="51" name="矩形 50"/>
            <p:cNvSpPr>
              <a:spLocks noChangeArrowheads="1"/>
            </p:cNvSpPr>
            <p:nvPr/>
          </p:nvSpPr>
          <p:spPr bwMode="auto">
            <a:xfrm>
              <a:off x="4363878" y="3962683"/>
              <a:ext cx="3439293" cy="22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ct val="80000"/>
                </a:lnSpc>
              </a:pPr>
              <a:r>
                <a:rPr lang="en-US" altLang="zh-CN" sz="1050" b="1" dirty="0">
                  <a:solidFill>
                    <a:srgbClr val="E7E6E6">
                      <a:lumMod val="25000"/>
                    </a:srgb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  <a:cs typeface="Arial Unicode MS" panose="020B0604020202020204" pitchFamily="34" charset="-122"/>
                </a:rPr>
                <a:t>SHANGHAI RAPIDESIGN ADVERTISING CO.,LTD </a:t>
              </a:r>
              <a:endParaRPr lang="en-US" altLang="zh-CN" sz="1050" b="1" dirty="0">
                <a:solidFill>
                  <a:srgbClr val="E7E6E6">
                    <a:lumMod val="25000"/>
                  </a:srgb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768754" y="-481821"/>
            <a:ext cx="2559755" cy="2299871"/>
            <a:chOff x="2769115" y="-481711"/>
            <a:chExt cx="2560088" cy="229933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08" r="46057" b="82037"/>
            <a:stretch>
              <a:fillRect/>
            </a:stretch>
          </p:blipFill>
          <p:spPr>
            <a:xfrm>
              <a:off x="2769115" y="-481711"/>
              <a:ext cx="2560088" cy="229933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4130" y="928511"/>
              <a:ext cx="648688" cy="189753"/>
            </a:xfrm>
            <a:prstGeom prst="rect">
              <a:avLst/>
            </a:prstGeom>
          </p:spPr>
        </p:pic>
      </p:grpSp>
      <p:grpSp>
        <p:nvGrpSpPr>
          <p:cNvPr id="57" name="组合 56"/>
          <p:cNvGrpSpPr/>
          <p:nvPr/>
        </p:nvGrpSpPr>
        <p:grpSpPr>
          <a:xfrm>
            <a:off x="4510904" y="4662240"/>
            <a:ext cx="3168607" cy="369488"/>
            <a:chOff x="4524217" y="4017823"/>
            <a:chExt cx="3169020" cy="335461"/>
          </a:xfrm>
        </p:grpSpPr>
        <p:sp>
          <p:nvSpPr>
            <p:cNvPr id="4" name="矩形 3"/>
            <p:cNvSpPr/>
            <p:nvPr/>
          </p:nvSpPr>
          <p:spPr>
            <a:xfrm>
              <a:off x="4524217" y="4020801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666826" y="4017823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6872243" y="4017823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600628" y="4123328"/>
              <a:ext cx="2940050" cy="130175"/>
              <a:chOff x="4509950" y="6599043"/>
              <a:chExt cx="2940050" cy="130175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509950" y="6599043"/>
                <a:ext cx="668338" cy="130175"/>
                <a:chOff x="3333750" y="6591300"/>
                <a:chExt cx="668338" cy="130175"/>
              </a:xfrm>
            </p:grpSpPr>
            <p:sp>
              <p:nvSpPr>
                <p:cNvPr id="41" name="Freeform 146"/>
                <p:cNvSpPr>
                  <a:spLocks noEditPoints="1"/>
                </p:cNvSpPr>
                <p:nvPr/>
              </p:nvSpPr>
              <p:spPr bwMode="auto">
                <a:xfrm>
                  <a:off x="3333750" y="6596063"/>
                  <a:ext cx="127000" cy="125412"/>
                </a:xfrm>
                <a:custGeom>
                  <a:avLst/>
                  <a:gdLst>
                    <a:gd name="T0" fmla="*/ 34 w 34"/>
                    <a:gd name="T1" fmla="*/ 33 h 33"/>
                    <a:gd name="T2" fmla="*/ 28 w 34"/>
                    <a:gd name="T3" fmla="*/ 33 h 33"/>
                    <a:gd name="T4" fmla="*/ 26 w 34"/>
                    <a:gd name="T5" fmla="*/ 32 h 33"/>
                    <a:gd name="T6" fmla="*/ 25 w 34"/>
                    <a:gd name="T7" fmla="*/ 31 h 33"/>
                    <a:gd name="T8" fmla="*/ 23 w 34"/>
                    <a:gd name="T9" fmla="*/ 25 h 33"/>
                    <a:gd name="T10" fmla="*/ 11 w 34"/>
                    <a:gd name="T11" fmla="*/ 25 h 33"/>
                    <a:gd name="T12" fmla="*/ 9 w 34"/>
                    <a:gd name="T13" fmla="*/ 31 h 33"/>
                    <a:gd name="T14" fmla="*/ 8 w 34"/>
                    <a:gd name="T15" fmla="*/ 32 h 33"/>
                    <a:gd name="T16" fmla="*/ 6 w 34"/>
                    <a:gd name="T17" fmla="*/ 33 h 33"/>
                    <a:gd name="T18" fmla="*/ 0 w 34"/>
                    <a:gd name="T19" fmla="*/ 33 h 33"/>
                    <a:gd name="T20" fmla="*/ 13 w 34"/>
                    <a:gd name="T21" fmla="*/ 0 h 33"/>
                    <a:gd name="T22" fmla="*/ 21 w 34"/>
                    <a:gd name="T23" fmla="*/ 0 h 33"/>
                    <a:gd name="T24" fmla="*/ 34 w 34"/>
                    <a:gd name="T25" fmla="*/ 33 h 33"/>
                    <a:gd name="T26" fmla="*/ 12 w 34"/>
                    <a:gd name="T27" fmla="*/ 20 h 33"/>
                    <a:gd name="T28" fmla="*/ 22 w 34"/>
                    <a:gd name="T29" fmla="*/ 20 h 33"/>
                    <a:gd name="T30" fmla="*/ 18 w 34"/>
                    <a:gd name="T31" fmla="*/ 11 h 33"/>
                    <a:gd name="T32" fmla="*/ 18 w 34"/>
                    <a:gd name="T33" fmla="*/ 9 h 33"/>
                    <a:gd name="T34" fmla="*/ 17 w 34"/>
                    <a:gd name="T35" fmla="*/ 6 h 33"/>
                    <a:gd name="T36" fmla="*/ 16 w 34"/>
                    <a:gd name="T37" fmla="*/ 9 h 33"/>
                    <a:gd name="T38" fmla="*/ 16 w 34"/>
                    <a:gd name="T39" fmla="*/ 11 h 33"/>
                    <a:gd name="T40" fmla="*/ 12 w 34"/>
                    <a:gd name="T41" fmla="*/ 2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3">
                      <a:moveTo>
                        <a:pt x="34" y="33"/>
                      </a:moveTo>
                      <a:cubicBezTo>
                        <a:pt x="28" y="33"/>
                        <a:pt x="28" y="33"/>
                        <a:pt x="28" y="33"/>
                      </a:cubicBezTo>
                      <a:cubicBezTo>
                        <a:pt x="27" y="33"/>
                        <a:pt x="27" y="33"/>
                        <a:pt x="26" y="32"/>
                      </a:cubicBezTo>
                      <a:cubicBezTo>
                        <a:pt x="26" y="32"/>
                        <a:pt x="25" y="32"/>
                        <a:pt x="25" y="31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2"/>
                        <a:pt x="8" y="32"/>
                        <a:pt x="8" y="32"/>
                      </a:cubicBezTo>
                      <a:cubicBezTo>
                        <a:pt x="7" y="33"/>
                        <a:pt x="7" y="33"/>
                        <a:pt x="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lnTo>
                        <a:pt x="34" y="33"/>
                      </a:lnTo>
                      <a:close/>
                      <a:moveTo>
                        <a:pt x="12" y="20"/>
                      </a:move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9"/>
                      </a:cubicBezTo>
                      <a:cubicBezTo>
                        <a:pt x="18" y="8"/>
                        <a:pt x="17" y="7"/>
                        <a:pt x="17" y="6"/>
                      </a:cubicBezTo>
                      <a:cubicBezTo>
                        <a:pt x="17" y="7"/>
                        <a:pt x="17" y="8"/>
                        <a:pt x="16" y="9"/>
                      </a:cubicBezTo>
                      <a:cubicBezTo>
                        <a:pt x="16" y="10"/>
                        <a:pt x="16" y="11"/>
                        <a:pt x="16" y="11"/>
                      </a:cubicBezTo>
                      <a:lnTo>
                        <a:pt x="12" y="2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2" name="Freeform 147"/>
                <p:cNvSpPr>
                  <a:spLocks noEditPoints="1"/>
                </p:cNvSpPr>
                <p:nvPr/>
              </p:nvSpPr>
              <p:spPr bwMode="auto">
                <a:xfrm>
                  <a:off x="3487738" y="6596063"/>
                  <a:ext cx="96837" cy="125412"/>
                </a:xfrm>
                <a:custGeom>
                  <a:avLst/>
                  <a:gdLst>
                    <a:gd name="T0" fmla="*/ 0 w 26"/>
                    <a:gd name="T1" fmla="*/ 33 h 33"/>
                    <a:gd name="T2" fmla="*/ 0 w 26"/>
                    <a:gd name="T3" fmla="*/ 0 h 33"/>
                    <a:gd name="T4" fmla="*/ 12 w 26"/>
                    <a:gd name="T5" fmla="*/ 0 h 33"/>
                    <a:gd name="T6" fmla="*/ 18 w 26"/>
                    <a:gd name="T7" fmla="*/ 0 h 33"/>
                    <a:gd name="T8" fmla="*/ 22 w 26"/>
                    <a:gd name="T9" fmla="*/ 2 h 33"/>
                    <a:gd name="T10" fmla="*/ 24 w 26"/>
                    <a:gd name="T11" fmla="*/ 5 h 33"/>
                    <a:gd name="T12" fmla="*/ 25 w 26"/>
                    <a:gd name="T13" fmla="*/ 9 h 33"/>
                    <a:gd name="T14" fmla="*/ 25 w 26"/>
                    <a:gd name="T15" fmla="*/ 11 h 33"/>
                    <a:gd name="T16" fmla="*/ 24 w 26"/>
                    <a:gd name="T17" fmla="*/ 13 h 33"/>
                    <a:gd name="T18" fmla="*/ 22 w 26"/>
                    <a:gd name="T19" fmla="*/ 14 h 33"/>
                    <a:gd name="T20" fmla="*/ 19 w 26"/>
                    <a:gd name="T21" fmla="*/ 16 h 33"/>
                    <a:gd name="T22" fmla="*/ 24 w 26"/>
                    <a:gd name="T23" fmla="*/ 18 h 33"/>
                    <a:gd name="T24" fmla="*/ 26 w 26"/>
                    <a:gd name="T25" fmla="*/ 23 h 33"/>
                    <a:gd name="T26" fmla="*/ 25 w 26"/>
                    <a:gd name="T27" fmla="*/ 27 h 33"/>
                    <a:gd name="T28" fmla="*/ 23 w 26"/>
                    <a:gd name="T29" fmla="*/ 30 h 33"/>
                    <a:gd name="T30" fmla="*/ 19 w 26"/>
                    <a:gd name="T31" fmla="*/ 32 h 33"/>
                    <a:gd name="T32" fmla="*/ 13 w 26"/>
                    <a:gd name="T33" fmla="*/ 33 h 33"/>
                    <a:gd name="T34" fmla="*/ 0 w 26"/>
                    <a:gd name="T35" fmla="*/ 33 h 33"/>
                    <a:gd name="T36" fmla="*/ 8 w 26"/>
                    <a:gd name="T37" fmla="*/ 14 h 33"/>
                    <a:gd name="T38" fmla="*/ 12 w 26"/>
                    <a:gd name="T39" fmla="*/ 14 h 33"/>
                    <a:gd name="T40" fmla="*/ 14 w 26"/>
                    <a:gd name="T41" fmla="*/ 13 h 33"/>
                    <a:gd name="T42" fmla="*/ 16 w 26"/>
                    <a:gd name="T43" fmla="*/ 13 h 33"/>
                    <a:gd name="T44" fmla="*/ 17 w 26"/>
                    <a:gd name="T45" fmla="*/ 12 h 33"/>
                    <a:gd name="T46" fmla="*/ 17 w 26"/>
                    <a:gd name="T47" fmla="*/ 10 h 33"/>
                    <a:gd name="T48" fmla="*/ 17 w 26"/>
                    <a:gd name="T49" fmla="*/ 8 h 33"/>
                    <a:gd name="T50" fmla="*/ 16 w 26"/>
                    <a:gd name="T51" fmla="*/ 6 h 33"/>
                    <a:gd name="T52" fmla="*/ 15 w 26"/>
                    <a:gd name="T53" fmla="*/ 6 h 33"/>
                    <a:gd name="T54" fmla="*/ 12 w 26"/>
                    <a:gd name="T55" fmla="*/ 5 h 33"/>
                    <a:gd name="T56" fmla="*/ 8 w 26"/>
                    <a:gd name="T57" fmla="*/ 5 h 33"/>
                    <a:gd name="T58" fmla="*/ 8 w 26"/>
                    <a:gd name="T59" fmla="*/ 14 h 33"/>
                    <a:gd name="T60" fmla="*/ 8 w 26"/>
                    <a:gd name="T61" fmla="*/ 19 h 33"/>
                    <a:gd name="T62" fmla="*/ 8 w 26"/>
                    <a:gd name="T63" fmla="*/ 27 h 33"/>
                    <a:gd name="T64" fmla="*/ 13 w 26"/>
                    <a:gd name="T65" fmla="*/ 27 h 33"/>
                    <a:gd name="T66" fmla="*/ 16 w 26"/>
                    <a:gd name="T67" fmla="*/ 27 h 33"/>
                    <a:gd name="T68" fmla="*/ 17 w 26"/>
                    <a:gd name="T69" fmla="*/ 26 h 33"/>
                    <a:gd name="T70" fmla="*/ 18 w 26"/>
                    <a:gd name="T71" fmla="*/ 24 h 33"/>
                    <a:gd name="T72" fmla="*/ 18 w 26"/>
                    <a:gd name="T73" fmla="*/ 23 h 33"/>
                    <a:gd name="T74" fmla="*/ 18 w 26"/>
                    <a:gd name="T75" fmla="*/ 21 h 33"/>
                    <a:gd name="T76" fmla="*/ 17 w 26"/>
                    <a:gd name="T77" fmla="*/ 20 h 33"/>
                    <a:gd name="T78" fmla="*/ 16 w 26"/>
                    <a:gd name="T79" fmla="*/ 19 h 33"/>
                    <a:gd name="T80" fmla="*/ 13 w 26"/>
                    <a:gd name="T81" fmla="*/ 19 h 33"/>
                    <a:gd name="T82" fmla="*/ 8 w 26"/>
                    <a:gd name="T83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6" h="33">
                      <a:moveTo>
                        <a:pt x="0" y="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5" y="0"/>
                        <a:pt x="17" y="0"/>
                        <a:pt x="18" y="0"/>
                      </a:cubicBezTo>
                      <a:cubicBezTo>
                        <a:pt x="20" y="1"/>
                        <a:pt x="21" y="1"/>
                        <a:pt x="22" y="2"/>
                      </a:cubicBezTo>
                      <a:cubicBezTo>
                        <a:pt x="23" y="3"/>
                        <a:pt x="24" y="4"/>
                        <a:pt x="24" y="5"/>
                      </a:cubicBezTo>
                      <a:cubicBezTo>
                        <a:pt x="25" y="6"/>
                        <a:pt x="25" y="7"/>
                        <a:pt x="25" y="9"/>
                      </a:cubicBezTo>
                      <a:cubicBezTo>
                        <a:pt x="25" y="9"/>
                        <a:pt x="25" y="10"/>
                        <a:pt x="25" y="11"/>
                      </a:cubicBezTo>
                      <a:cubicBezTo>
                        <a:pt x="24" y="11"/>
                        <a:pt x="24" y="12"/>
                        <a:pt x="24" y="13"/>
                      </a:cubicBezTo>
                      <a:cubicBezTo>
                        <a:pt x="23" y="13"/>
                        <a:pt x="23" y="14"/>
                        <a:pt x="22" y="14"/>
                      </a:cubicBezTo>
                      <a:cubicBezTo>
                        <a:pt x="21" y="15"/>
                        <a:pt x="20" y="15"/>
                        <a:pt x="19" y="16"/>
                      </a:cubicBezTo>
                      <a:cubicBezTo>
                        <a:pt x="22" y="16"/>
                        <a:pt x="23" y="17"/>
                        <a:pt x="24" y="18"/>
                      </a:cubicBezTo>
                      <a:cubicBezTo>
                        <a:pt x="25" y="19"/>
                        <a:pt x="26" y="21"/>
                        <a:pt x="26" y="23"/>
                      </a:cubicBezTo>
                      <a:cubicBezTo>
                        <a:pt x="26" y="24"/>
                        <a:pt x="26" y="26"/>
                        <a:pt x="25" y="27"/>
                      </a:cubicBezTo>
                      <a:cubicBezTo>
                        <a:pt x="24" y="28"/>
                        <a:pt x="24" y="29"/>
                        <a:pt x="23" y="30"/>
                      </a:cubicBezTo>
                      <a:cubicBezTo>
                        <a:pt x="22" y="31"/>
                        <a:pt x="20" y="32"/>
                        <a:pt x="19" y="32"/>
                      </a:cubicBezTo>
                      <a:cubicBezTo>
                        <a:pt x="17" y="33"/>
                        <a:pt x="15" y="33"/>
                        <a:pt x="13" y="33"/>
                      </a:cubicBezTo>
                      <a:lnTo>
                        <a:pt x="0" y="33"/>
                      </a:lnTo>
                      <a:close/>
                      <a:moveTo>
                        <a:pt x="8" y="14"/>
                      </a:move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4"/>
                        <a:pt x="13" y="14"/>
                        <a:pt x="14" y="13"/>
                      </a:cubicBezTo>
                      <a:cubicBezTo>
                        <a:pt x="15" y="13"/>
                        <a:pt x="15" y="13"/>
                        <a:pt x="16" y="13"/>
                      </a:cubicBezTo>
                      <a:cubicBezTo>
                        <a:pt x="16" y="12"/>
                        <a:pt x="17" y="12"/>
                        <a:pt x="17" y="12"/>
                      </a:cubicBezTo>
                      <a:cubicBezTo>
                        <a:pt x="17" y="11"/>
                        <a:pt x="17" y="10"/>
                        <a:pt x="17" y="10"/>
                      </a:cubicBezTo>
                      <a:cubicBezTo>
                        <a:pt x="17" y="9"/>
                        <a:pt x="17" y="8"/>
                        <a:pt x="17" y="8"/>
                      </a:cubicBezTo>
                      <a:cubicBezTo>
                        <a:pt x="17" y="7"/>
                        <a:pt x="17" y="7"/>
                        <a:pt x="16" y="6"/>
                      </a:cubicBezTo>
                      <a:cubicBezTo>
                        <a:pt x="16" y="6"/>
                        <a:pt x="15" y="6"/>
                        <a:pt x="15" y="6"/>
                      </a:cubicBezTo>
                      <a:cubicBezTo>
                        <a:pt x="14" y="5"/>
                        <a:pt x="13" y="5"/>
                        <a:pt x="12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lnTo>
                        <a:pt x="8" y="14"/>
                      </a:lnTo>
                      <a:close/>
                      <a:moveTo>
                        <a:pt x="8" y="19"/>
                      </a:move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4" y="27"/>
                        <a:pt x="15" y="27"/>
                        <a:pt x="16" y="27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8" y="20"/>
                        <a:pt x="17" y="20"/>
                      </a:cubicBezTo>
                      <a:cubicBezTo>
                        <a:pt x="17" y="19"/>
                        <a:pt x="16" y="19"/>
                        <a:pt x="16" y="19"/>
                      </a:cubicBezTo>
                      <a:cubicBezTo>
                        <a:pt x="15" y="19"/>
                        <a:pt x="14" y="19"/>
                        <a:pt x="13" y="19"/>
                      </a:cubicBezTo>
                      <a:lnTo>
                        <a:pt x="8" y="19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3" name="Freeform 148"/>
                <p:cNvSpPr>
                  <a:spLocks noEditPoints="1"/>
                </p:cNvSpPr>
                <p:nvPr/>
              </p:nvSpPr>
              <p:spPr bwMode="auto">
                <a:xfrm>
                  <a:off x="3611563" y="6591300"/>
                  <a:ext cx="127000" cy="130175"/>
                </a:xfrm>
                <a:custGeom>
                  <a:avLst/>
                  <a:gdLst>
                    <a:gd name="T0" fmla="*/ 34 w 34"/>
                    <a:gd name="T1" fmla="*/ 17 h 34"/>
                    <a:gd name="T2" fmla="*/ 33 w 34"/>
                    <a:gd name="T3" fmla="*/ 24 h 34"/>
                    <a:gd name="T4" fmla="*/ 30 w 34"/>
                    <a:gd name="T5" fmla="*/ 29 h 34"/>
                    <a:gd name="T6" fmla="*/ 24 w 34"/>
                    <a:gd name="T7" fmla="*/ 33 h 34"/>
                    <a:gd name="T8" fmla="*/ 17 w 34"/>
                    <a:gd name="T9" fmla="*/ 34 h 34"/>
                    <a:gd name="T10" fmla="*/ 10 w 34"/>
                    <a:gd name="T11" fmla="*/ 33 h 34"/>
                    <a:gd name="T12" fmla="*/ 5 w 34"/>
                    <a:gd name="T13" fmla="*/ 29 h 34"/>
                    <a:gd name="T14" fmla="*/ 1 w 34"/>
                    <a:gd name="T15" fmla="*/ 24 h 34"/>
                    <a:gd name="T16" fmla="*/ 0 w 34"/>
                    <a:gd name="T17" fmla="*/ 17 h 34"/>
                    <a:gd name="T18" fmla="*/ 1 w 34"/>
                    <a:gd name="T19" fmla="*/ 11 h 34"/>
                    <a:gd name="T20" fmla="*/ 5 w 34"/>
                    <a:gd name="T21" fmla="*/ 5 h 34"/>
                    <a:gd name="T22" fmla="*/ 10 w 34"/>
                    <a:gd name="T23" fmla="*/ 2 h 34"/>
                    <a:gd name="T24" fmla="*/ 17 w 34"/>
                    <a:gd name="T25" fmla="*/ 0 h 34"/>
                    <a:gd name="T26" fmla="*/ 24 w 34"/>
                    <a:gd name="T27" fmla="*/ 2 h 34"/>
                    <a:gd name="T28" fmla="*/ 30 w 34"/>
                    <a:gd name="T29" fmla="*/ 5 h 34"/>
                    <a:gd name="T30" fmla="*/ 33 w 34"/>
                    <a:gd name="T31" fmla="*/ 11 h 34"/>
                    <a:gd name="T32" fmla="*/ 34 w 34"/>
                    <a:gd name="T33" fmla="*/ 17 h 34"/>
                    <a:gd name="T34" fmla="*/ 26 w 34"/>
                    <a:gd name="T35" fmla="*/ 17 h 34"/>
                    <a:gd name="T36" fmla="*/ 26 w 34"/>
                    <a:gd name="T37" fmla="*/ 13 h 34"/>
                    <a:gd name="T38" fmla="*/ 24 w 34"/>
                    <a:gd name="T39" fmla="*/ 9 h 34"/>
                    <a:gd name="T40" fmla="*/ 21 w 34"/>
                    <a:gd name="T41" fmla="*/ 7 h 34"/>
                    <a:gd name="T42" fmla="*/ 17 w 34"/>
                    <a:gd name="T43" fmla="*/ 7 h 34"/>
                    <a:gd name="T44" fmla="*/ 13 w 34"/>
                    <a:gd name="T45" fmla="*/ 7 h 34"/>
                    <a:gd name="T46" fmla="*/ 10 w 34"/>
                    <a:gd name="T47" fmla="*/ 9 h 34"/>
                    <a:gd name="T48" fmla="*/ 8 w 34"/>
                    <a:gd name="T49" fmla="*/ 13 h 34"/>
                    <a:gd name="T50" fmla="*/ 8 w 34"/>
                    <a:gd name="T51" fmla="*/ 17 h 34"/>
                    <a:gd name="T52" fmla="*/ 8 w 34"/>
                    <a:gd name="T53" fmla="*/ 22 h 34"/>
                    <a:gd name="T54" fmla="*/ 10 w 34"/>
                    <a:gd name="T55" fmla="*/ 25 h 34"/>
                    <a:gd name="T56" fmla="*/ 13 w 34"/>
                    <a:gd name="T57" fmla="*/ 27 h 34"/>
                    <a:gd name="T58" fmla="*/ 17 w 34"/>
                    <a:gd name="T59" fmla="*/ 28 h 34"/>
                    <a:gd name="T60" fmla="*/ 21 w 34"/>
                    <a:gd name="T61" fmla="*/ 27 h 34"/>
                    <a:gd name="T62" fmla="*/ 24 w 34"/>
                    <a:gd name="T63" fmla="*/ 25 h 34"/>
                    <a:gd name="T64" fmla="*/ 26 w 34"/>
                    <a:gd name="T65" fmla="*/ 22 h 34"/>
                    <a:gd name="T66" fmla="*/ 26 w 34"/>
                    <a:gd name="T67" fmla="*/ 1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" h="34">
                      <a:moveTo>
                        <a:pt x="34" y="17"/>
                      </a:moveTo>
                      <a:cubicBezTo>
                        <a:pt x="34" y="20"/>
                        <a:pt x="34" y="22"/>
                        <a:pt x="33" y="24"/>
                      </a:cubicBezTo>
                      <a:cubicBezTo>
                        <a:pt x="32" y="26"/>
                        <a:pt x="31" y="28"/>
                        <a:pt x="30" y="29"/>
                      </a:cubicBezTo>
                      <a:cubicBezTo>
                        <a:pt x="28" y="31"/>
                        <a:pt x="26" y="32"/>
                        <a:pt x="24" y="33"/>
                      </a:cubicBezTo>
                      <a:cubicBezTo>
                        <a:pt x="22" y="34"/>
                        <a:pt x="20" y="34"/>
                        <a:pt x="17" y="34"/>
                      </a:cubicBezTo>
                      <a:cubicBezTo>
                        <a:pt x="15" y="34"/>
                        <a:pt x="12" y="34"/>
                        <a:pt x="10" y="33"/>
                      </a:cubicBezTo>
                      <a:cubicBezTo>
                        <a:pt x="8" y="32"/>
                        <a:pt x="6" y="31"/>
                        <a:pt x="5" y="29"/>
                      </a:cubicBezTo>
                      <a:cubicBezTo>
                        <a:pt x="3" y="28"/>
                        <a:pt x="2" y="26"/>
                        <a:pt x="1" y="24"/>
                      </a:cubicBezTo>
                      <a:cubicBezTo>
                        <a:pt x="0" y="22"/>
                        <a:pt x="0" y="20"/>
                        <a:pt x="0" y="17"/>
                      </a:cubicBezTo>
                      <a:cubicBezTo>
                        <a:pt x="0" y="15"/>
                        <a:pt x="0" y="13"/>
                        <a:pt x="1" y="11"/>
                      </a:cubicBezTo>
                      <a:cubicBezTo>
                        <a:pt x="2" y="8"/>
                        <a:pt x="3" y="7"/>
                        <a:pt x="5" y="5"/>
                      </a:cubicBezTo>
                      <a:cubicBezTo>
                        <a:pt x="6" y="4"/>
                        <a:pt x="8" y="2"/>
                        <a:pt x="10" y="2"/>
                      </a:cubicBezTo>
                      <a:cubicBezTo>
                        <a:pt x="12" y="1"/>
                        <a:pt x="15" y="0"/>
                        <a:pt x="17" y="0"/>
                      </a:cubicBezTo>
                      <a:cubicBezTo>
                        <a:pt x="20" y="0"/>
                        <a:pt x="22" y="1"/>
                        <a:pt x="24" y="2"/>
                      </a:cubicBezTo>
                      <a:cubicBezTo>
                        <a:pt x="26" y="2"/>
                        <a:pt x="28" y="4"/>
                        <a:pt x="30" y="5"/>
                      </a:cubicBezTo>
                      <a:cubicBezTo>
                        <a:pt x="31" y="7"/>
                        <a:pt x="32" y="8"/>
                        <a:pt x="33" y="11"/>
                      </a:cubicBezTo>
                      <a:cubicBezTo>
                        <a:pt x="34" y="13"/>
                        <a:pt x="34" y="15"/>
                        <a:pt x="34" y="17"/>
                      </a:cubicBezTo>
                      <a:close/>
                      <a:moveTo>
                        <a:pt x="26" y="17"/>
                      </a:moveTo>
                      <a:cubicBezTo>
                        <a:pt x="26" y="16"/>
                        <a:pt x="26" y="14"/>
                        <a:pt x="26" y="13"/>
                      </a:cubicBezTo>
                      <a:cubicBezTo>
                        <a:pt x="25" y="11"/>
                        <a:pt x="25" y="10"/>
                        <a:pt x="24" y="9"/>
                      </a:cubicBezTo>
                      <a:cubicBezTo>
                        <a:pt x="23" y="9"/>
                        <a:pt x="22" y="8"/>
                        <a:pt x="21" y="7"/>
                      </a:cubicBezTo>
                      <a:cubicBezTo>
                        <a:pt x="20" y="7"/>
                        <a:pt x="19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12" y="8"/>
                        <a:pt x="11" y="9"/>
                        <a:pt x="10" y="9"/>
                      </a:cubicBezTo>
                      <a:cubicBezTo>
                        <a:pt x="9" y="10"/>
                        <a:pt x="9" y="11"/>
                        <a:pt x="8" y="13"/>
                      </a:cubicBezTo>
                      <a:cubicBezTo>
                        <a:pt x="8" y="14"/>
                        <a:pt x="8" y="16"/>
                        <a:pt x="8" y="17"/>
                      </a:cubicBezTo>
                      <a:cubicBezTo>
                        <a:pt x="8" y="19"/>
                        <a:pt x="8" y="20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1" y="26"/>
                        <a:pt x="12" y="27"/>
                        <a:pt x="13" y="27"/>
                      </a:cubicBezTo>
                      <a:cubicBezTo>
                        <a:pt x="14" y="28"/>
                        <a:pt x="16" y="28"/>
                        <a:pt x="17" y="28"/>
                      </a:cubicBezTo>
                      <a:cubicBezTo>
                        <a:pt x="19" y="28"/>
                        <a:pt x="20" y="28"/>
                        <a:pt x="21" y="27"/>
                      </a:cubicBezTo>
                      <a:cubicBezTo>
                        <a:pt x="22" y="27"/>
                        <a:pt x="23" y="26"/>
                        <a:pt x="24" y="25"/>
                      </a:cubicBezTo>
                      <a:cubicBezTo>
                        <a:pt x="25" y="24"/>
                        <a:pt x="25" y="23"/>
                        <a:pt x="26" y="22"/>
                      </a:cubicBezTo>
                      <a:cubicBezTo>
                        <a:pt x="26" y="20"/>
                        <a:pt x="26" y="19"/>
                        <a:pt x="26" y="17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4" name="Freeform 149"/>
                <p:cNvSpPr/>
                <p:nvPr/>
              </p:nvSpPr>
              <p:spPr bwMode="auto">
                <a:xfrm>
                  <a:off x="3768725" y="6596063"/>
                  <a:ext cx="109537" cy="125412"/>
                </a:xfrm>
                <a:custGeom>
                  <a:avLst/>
                  <a:gdLst>
                    <a:gd name="T0" fmla="*/ 14 w 29"/>
                    <a:gd name="T1" fmla="*/ 27 h 33"/>
                    <a:gd name="T2" fmla="*/ 17 w 29"/>
                    <a:gd name="T3" fmla="*/ 26 h 33"/>
                    <a:gd name="T4" fmla="*/ 19 w 29"/>
                    <a:gd name="T5" fmla="*/ 25 h 33"/>
                    <a:gd name="T6" fmla="*/ 21 w 29"/>
                    <a:gd name="T7" fmla="*/ 22 h 33"/>
                    <a:gd name="T8" fmla="*/ 21 w 29"/>
                    <a:gd name="T9" fmla="*/ 19 h 33"/>
                    <a:gd name="T10" fmla="*/ 21 w 29"/>
                    <a:gd name="T11" fmla="*/ 0 h 33"/>
                    <a:gd name="T12" fmla="*/ 29 w 29"/>
                    <a:gd name="T13" fmla="*/ 0 h 33"/>
                    <a:gd name="T14" fmla="*/ 29 w 29"/>
                    <a:gd name="T15" fmla="*/ 19 h 33"/>
                    <a:gd name="T16" fmla="*/ 28 w 29"/>
                    <a:gd name="T17" fmla="*/ 25 h 33"/>
                    <a:gd name="T18" fmla="*/ 25 w 29"/>
                    <a:gd name="T19" fmla="*/ 29 h 33"/>
                    <a:gd name="T20" fmla="*/ 20 w 29"/>
                    <a:gd name="T21" fmla="*/ 32 h 33"/>
                    <a:gd name="T22" fmla="*/ 14 w 29"/>
                    <a:gd name="T23" fmla="*/ 33 h 33"/>
                    <a:gd name="T24" fmla="*/ 8 w 29"/>
                    <a:gd name="T25" fmla="*/ 32 h 33"/>
                    <a:gd name="T26" fmla="*/ 4 w 29"/>
                    <a:gd name="T27" fmla="*/ 29 h 33"/>
                    <a:gd name="T28" fmla="*/ 1 w 29"/>
                    <a:gd name="T29" fmla="*/ 25 h 33"/>
                    <a:gd name="T30" fmla="*/ 0 w 29"/>
                    <a:gd name="T31" fmla="*/ 19 h 33"/>
                    <a:gd name="T32" fmla="*/ 0 w 29"/>
                    <a:gd name="T33" fmla="*/ 0 h 33"/>
                    <a:gd name="T34" fmla="*/ 8 w 29"/>
                    <a:gd name="T35" fmla="*/ 0 h 33"/>
                    <a:gd name="T36" fmla="*/ 8 w 29"/>
                    <a:gd name="T37" fmla="*/ 19 h 33"/>
                    <a:gd name="T38" fmla="*/ 8 w 29"/>
                    <a:gd name="T39" fmla="*/ 22 h 33"/>
                    <a:gd name="T40" fmla="*/ 10 w 29"/>
                    <a:gd name="T41" fmla="*/ 25 h 33"/>
                    <a:gd name="T42" fmla="*/ 12 w 29"/>
                    <a:gd name="T43" fmla="*/ 26 h 33"/>
                    <a:gd name="T44" fmla="*/ 14 w 29"/>
                    <a:gd name="T45" fmla="*/ 27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9" h="33">
                      <a:moveTo>
                        <a:pt x="14" y="27"/>
                      </a:moveTo>
                      <a:cubicBezTo>
                        <a:pt x="15" y="27"/>
                        <a:pt x="16" y="27"/>
                        <a:pt x="17" y="26"/>
                      </a:cubicBezTo>
                      <a:cubicBezTo>
                        <a:pt x="18" y="26"/>
                        <a:pt x="19" y="25"/>
                        <a:pt x="19" y="25"/>
                      </a:cubicBezTo>
                      <a:cubicBezTo>
                        <a:pt x="20" y="24"/>
                        <a:pt x="20" y="23"/>
                        <a:pt x="21" y="22"/>
                      </a:cubicBezTo>
                      <a:cubicBezTo>
                        <a:pt x="21" y="22"/>
                        <a:pt x="21" y="20"/>
                        <a:pt x="21" y="19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1"/>
                        <a:pt x="28" y="23"/>
                        <a:pt x="28" y="25"/>
                      </a:cubicBezTo>
                      <a:cubicBezTo>
                        <a:pt x="27" y="27"/>
                        <a:pt x="26" y="28"/>
                        <a:pt x="25" y="29"/>
                      </a:cubicBezTo>
                      <a:cubicBezTo>
                        <a:pt x="24" y="31"/>
                        <a:pt x="22" y="31"/>
                        <a:pt x="20" y="32"/>
                      </a:cubicBezTo>
                      <a:cubicBezTo>
                        <a:pt x="19" y="33"/>
                        <a:pt x="17" y="33"/>
                        <a:pt x="14" y="33"/>
                      </a:cubicBezTo>
                      <a:cubicBezTo>
                        <a:pt x="12" y="33"/>
                        <a:pt x="10" y="33"/>
                        <a:pt x="8" y="32"/>
                      </a:cubicBezTo>
                      <a:cubicBezTo>
                        <a:pt x="7" y="31"/>
                        <a:pt x="5" y="31"/>
                        <a:pt x="4" y="29"/>
                      </a:cubicBezTo>
                      <a:cubicBezTo>
                        <a:pt x="3" y="28"/>
                        <a:pt x="2" y="27"/>
                        <a:pt x="1" y="25"/>
                      </a:cubicBezTo>
                      <a:cubicBezTo>
                        <a:pt x="1" y="23"/>
                        <a:pt x="0" y="21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0" y="25"/>
                        <a:pt x="11" y="26"/>
                        <a:pt x="12" y="26"/>
                      </a:cubicBezTo>
                      <a:cubicBezTo>
                        <a:pt x="12" y="27"/>
                        <a:pt x="13" y="27"/>
                        <a:pt x="14" y="27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5" name="Freeform 150"/>
                <p:cNvSpPr/>
                <p:nvPr/>
              </p:nvSpPr>
              <p:spPr bwMode="auto">
                <a:xfrm>
                  <a:off x="3903663" y="6596063"/>
                  <a:ext cx="98425" cy="125412"/>
                </a:xfrm>
                <a:custGeom>
                  <a:avLst/>
                  <a:gdLst>
                    <a:gd name="T0" fmla="*/ 62 w 62"/>
                    <a:gd name="T1" fmla="*/ 0 h 79"/>
                    <a:gd name="T2" fmla="*/ 62 w 62"/>
                    <a:gd name="T3" fmla="*/ 14 h 79"/>
                    <a:gd name="T4" fmla="*/ 41 w 62"/>
                    <a:gd name="T5" fmla="*/ 14 h 79"/>
                    <a:gd name="T6" fmla="*/ 41 w 62"/>
                    <a:gd name="T7" fmla="*/ 79 h 79"/>
                    <a:gd name="T8" fmla="*/ 22 w 62"/>
                    <a:gd name="T9" fmla="*/ 79 h 79"/>
                    <a:gd name="T10" fmla="*/ 22 w 62"/>
                    <a:gd name="T11" fmla="*/ 14 h 79"/>
                    <a:gd name="T12" fmla="*/ 0 w 62"/>
                    <a:gd name="T13" fmla="*/ 14 h 79"/>
                    <a:gd name="T14" fmla="*/ 0 w 62"/>
                    <a:gd name="T15" fmla="*/ 0 h 79"/>
                    <a:gd name="T16" fmla="*/ 62 w 62"/>
                    <a:gd name="T1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79">
                      <a:moveTo>
                        <a:pt x="62" y="0"/>
                      </a:moveTo>
                      <a:lnTo>
                        <a:pt x="62" y="14"/>
                      </a:lnTo>
                      <a:lnTo>
                        <a:pt x="41" y="14"/>
                      </a:lnTo>
                      <a:lnTo>
                        <a:pt x="41" y="79"/>
                      </a:lnTo>
                      <a:lnTo>
                        <a:pt x="22" y="79"/>
                      </a:lnTo>
                      <a:lnTo>
                        <a:pt x="22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5700575" y="6599043"/>
                <a:ext cx="608012" cy="130175"/>
                <a:chOff x="4524375" y="6591300"/>
                <a:chExt cx="608012" cy="130175"/>
              </a:xfrm>
            </p:grpSpPr>
            <p:sp>
              <p:nvSpPr>
                <p:cNvPr id="37" name="Freeform 151"/>
                <p:cNvSpPr/>
                <p:nvPr/>
              </p:nvSpPr>
              <p:spPr bwMode="auto">
                <a:xfrm>
                  <a:off x="4524375" y="6596063"/>
                  <a:ext cx="184150" cy="125412"/>
                </a:xfrm>
                <a:custGeom>
                  <a:avLst/>
                  <a:gdLst>
                    <a:gd name="T0" fmla="*/ 0 w 49"/>
                    <a:gd name="T1" fmla="*/ 0 h 33"/>
                    <a:gd name="T2" fmla="*/ 7 w 49"/>
                    <a:gd name="T3" fmla="*/ 0 h 33"/>
                    <a:gd name="T4" fmla="*/ 9 w 49"/>
                    <a:gd name="T5" fmla="*/ 0 h 33"/>
                    <a:gd name="T6" fmla="*/ 9 w 49"/>
                    <a:gd name="T7" fmla="*/ 1 h 33"/>
                    <a:gd name="T8" fmla="*/ 14 w 49"/>
                    <a:gd name="T9" fmla="*/ 19 h 33"/>
                    <a:gd name="T10" fmla="*/ 14 w 49"/>
                    <a:gd name="T11" fmla="*/ 20 h 33"/>
                    <a:gd name="T12" fmla="*/ 15 w 49"/>
                    <a:gd name="T13" fmla="*/ 22 h 33"/>
                    <a:gd name="T14" fmla="*/ 15 w 49"/>
                    <a:gd name="T15" fmla="*/ 20 h 33"/>
                    <a:gd name="T16" fmla="*/ 16 w 49"/>
                    <a:gd name="T17" fmla="*/ 19 h 33"/>
                    <a:gd name="T18" fmla="*/ 21 w 49"/>
                    <a:gd name="T19" fmla="*/ 1 h 33"/>
                    <a:gd name="T20" fmla="*/ 22 w 49"/>
                    <a:gd name="T21" fmla="*/ 0 h 33"/>
                    <a:gd name="T22" fmla="*/ 24 w 49"/>
                    <a:gd name="T23" fmla="*/ 0 h 33"/>
                    <a:gd name="T24" fmla="*/ 26 w 49"/>
                    <a:gd name="T25" fmla="*/ 0 h 33"/>
                    <a:gd name="T26" fmla="*/ 28 w 49"/>
                    <a:gd name="T27" fmla="*/ 0 h 33"/>
                    <a:gd name="T28" fmla="*/ 29 w 49"/>
                    <a:gd name="T29" fmla="*/ 1 h 33"/>
                    <a:gd name="T30" fmla="*/ 34 w 49"/>
                    <a:gd name="T31" fmla="*/ 19 h 33"/>
                    <a:gd name="T32" fmla="*/ 34 w 49"/>
                    <a:gd name="T33" fmla="*/ 20 h 33"/>
                    <a:gd name="T34" fmla="*/ 35 w 49"/>
                    <a:gd name="T35" fmla="*/ 22 h 33"/>
                    <a:gd name="T36" fmla="*/ 35 w 49"/>
                    <a:gd name="T37" fmla="*/ 20 h 33"/>
                    <a:gd name="T38" fmla="*/ 36 w 49"/>
                    <a:gd name="T39" fmla="*/ 19 h 33"/>
                    <a:gd name="T40" fmla="*/ 40 w 49"/>
                    <a:gd name="T41" fmla="*/ 1 h 33"/>
                    <a:gd name="T42" fmla="*/ 41 w 49"/>
                    <a:gd name="T43" fmla="*/ 0 h 33"/>
                    <a:gd name="T44" fmla="*/ 43 w 49"/>
                    <a:gd name="T45" fmla="*/ 0 h 33"/>
                    <a:gd name="T46" fmla="*/ 49 w 49"/>
                    <a:gd name="T47" fmla="*/ 0 h 33"/>
                    <a:gd name="T48" fmla="*/ 39 w 49"/>
                    <a:gd name="T49" fmla="*/ 33 h 33"/>
                    <a:gd name="T50" fmla="*/ 32 w 49"/>
                    <a:gd name="T51" fmla="*/ 33 h 33"/>
                    <a:gd name="T52" fmla="*/ 25 w 49"/>
                    <a:gd name="T53" fmla="*/ 12 h 33"/>
                    <a:gd name="T54" fmla="*/ 25 w 49"/>
                    <a:gd name="T55" fmla="*/ 11 h 33"/>
                    <a:gd name="T56" fmla="*/ 25 w 49"/>
                    <a:gd name="T57" fmla="*/ 10 h 33"/>
                    <a:gd name="T58" fmla="*/ 24 w 49"/>
                    <a:gd name="T59" fmla="*/ 11 h 33"/>
                    <a:gd name="T60" fmla="*/ 24 w 49"/>
                    <a:gd name="T61" fmla="*/ 12 h 33"/>
                    <a:gd name="T62" fmla="*/ 18 w 49"/>
                    <a:gd name="T63" fmla="*/ 33 h 33"/>
                    <a:gd name="T64" fmla="*/ 11 w 49"/>
                    <a:gd name="T65" fmla="*/ 33 h 33"/>
                    <a:gd name="T66" fmla="*/ 0 w 49"/>
                    <a:gd name="T6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9" h="33">
                      <a:moveTo>
                        <a:pt x="0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8" y="0"/>
                        <a:pt x="8" y="0"/>
                        <a:pt x="9" y="0"/>
                      </a:cubicBezTo>
                      <a:cubicBezTo>
                        <a:pt x="9" y="0"/>
                        <a:pt x="9" y="1"/>
                        <a:pt x="9" y="1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5" y="21"/>
                        <a:pt x="15" y="22"/>
                        <a:pt x="15" y="22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20"/>
                        <a:pt x="16" y="19"/>
                        <a:pt x="16" y="19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2" y="0"/>
                        <a:pt x="22" y="0"/>
                      </a:cubicBezTo>
                      <a:cubicBezTo>
                        <a:pt x="23" y="0"/>
                        <a:pt x="23" y="0"/>
                        <a:pt x="2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7" y="0"/>
                        <a:pt x="28" y="0"/>
                      </a:cubicBezTo>
                      <a:cubicBezTo>
                        <a:pt x="28" y="0"/>
                        <a:pt x="28" y="1"/>
                        <a:pt x="29" y="1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4" y="19"/>
                        <a:pt x="34" y="20"/>
                        <a:pt x="34" y="20"/>
                      </a:cubicBezTo>
                      <a:cubicBezTo>
                        <a:pt x="35" y="21"/>
                        <a:pt x="35" y="22"/>
                        <a:pt x="35" y="22"/>
                      </a:cubicBezTo>
                      <a:cubicBezTo>
                        <a:pt x="35" y="22"/>
                        <a:pt x="35" y="21"/>
                        <a:pt x="35" y="20"/>
                      </a:cubicBezTo>
                      <a:cubicBezTo>
                        <a:pt x="35" y="20"/>
                        <a:pt x="36" y="19"/>
                        <a:pt x="36" y="19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1" y="0"/>
                        <a:pt x="41" y="0"/>
                      </a:cubicBezTo>
                      <a:cubicBezTo>
                        <a:pt x="42" y="0"/>
                        <a:pt x="42" y="0"/>
                        <a:pt x="43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1"/>
                        <a:pt x="25" y="10"/>
                        <a:pt x="25" y="10"/>
                      </a:cubicBezTo>
                      <a:cubicBezTo>
                        <a:pt x="25" y="10"/>
                        <a:pt x="24" y="11"/>
                        <a:pt x="24" y="11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8" name="Freeform 152"/>
                <p:cNvSpPr>
                  <a:spLocks noEditPoints="1"/>
                </p:cNvSpPr>
                <p:nvPr/>
              </p:nvSpPr>
              <p:spPr bwMode="auto">
                <a:xfrm>
                  <a:off x="4730750" y="6591300"/>
                  <a:ext cx="127000" cy="130175"/>
                </a:xfrm>
                <a:custGeom>
                  <a:avLst/>
                  <a:gdLst>
                    <a:gd name="T0" fmla="*/ 34 w 34"/>
                    <a:gd name="T1" fmla="*/ 17 h 34"/>
                    <a:gd name="T2" fmla="*/ 33 w 34"/>
                    <a:gd name="T3" fmla="*/ 24 h 34"/>
                    <a:gd name="T4" fmla="*/ 29 w 34"/>
                    <a:gd name="T5" fmla="*/ 29 h 34"/>
                    <a:gd name="T6" fmla="*/ 24 w 34"/>
                    <a:gd name="T7" fmla="*/ 33 h 34"/>
                    <a:gd name="T8" fmla="*/ 17 w 34"/>
                    <a:gd name="T9" fmla="*/ 34 h 34"/>
                    <a:gd name="T10" fmla="*/ 10 w 34"/>
                    <a:gd name="T11" fmla="*/ 33 h 34"/>
                    <a:gd name="T12" fmla="*/ 4 w 34"/>
                    <a:gd name="T13" fmla="*/ 29 h 34"/>
                    <a:gd name="T14" fmla="*/ 1 w 34"/>
                    <a:gd name="T15" fmla="*/ 24 h 34"/>
                    <a:gd name="T16" fmla="*/ 0 w 34"/>
                    <a:gd name="T17" fmla="*/ 17 h 34"/>
                    <a:gd name="T18" fmla="*/ 1 w 34"/>
                    <a:gd name="T19" fmla="*/ 11 h 34"/>
                    <a:gd name="T20" fmla="*/ 4 w 34"/>
                    <a:gd name="T21" fmla="*/ 5 h 34"/>
                    <a:gd name="T22" fmla="*/ 10 w 34"/>
                    <a:gd name="T23" fmla="*/ 2 h 34"/>
                    <a:gd name="T24" fmla="*/ 17 w 34"/>
                    <a:gd name="T25" fmla="*/ 0 h 34"/>
                    <a:gd name="T26" fmla="*/ 24 w 34"/>
                    <a:gd name="T27" fmla="*/ 2 h 34"/>
                    <a:gd name="T28" fmla="*/ 29 w 34"/>
                    <a:gd name="T29" fmla="*/ 5 h 34"/>
                    <a:gd name="T30" fmla="*/ 33 w 34"/>
                    <a:gd name="T31" fmla="*/ 11 h 34"/>
                    <a:gd name="T32" fmla="*/ 34 w 34"/>
                    <a:gd name="T33" fmla="*/ 17 h 34"/>
                    <a:gd name="T34" fmla="*/ 26 w 34"/>
                    <a:gd name="T35" fmla="*/ 17 h 34"/>
                    <a:gd name="T36" fmla="*/ 26 w 34"/>
                    <a:gd name="T37" fmla="*/ 13 h 34"/>
                    <a:gd name="T38" fmla="*/ 24 w 34"/>
                    <a:gd name="T39" fmla="*/ 9 h 34"/>
                    <a:gd name="T40" fmla="*/ 21 w 34"/>
                    <a:gd name="T41" fmla="*/ 7 h 34"/>
                    <a:gd name="T42" fmla="*/ 17 w 34"/>
                    <a:gd name="T43" fmla="*/ 7 h 34"/>
                    <a:gd name="T44" fmla="*/ 13 w 34"/>
                    <a:gd name="T45" fmla="*/ 7 h 34"/>
                    <a:gd name="T46" fmla="*/ 10 w 34"/>
                    <a:gd name="T47" fmla="*/ 9 h 34"/>
                    <a:gd name="T48" fmla="*/ 8 w 34"/>
                    <a:gd name="T49" fmla="*/ 13 h 34"/>
                    <a:gd name="T50" fmla="*/ 8 w 34"/>
                    <a:gd name="T51" fmla="*/ 17 h 34"/>
                    <a:gd name="T52" fmla="*/ 8 w 34"/>
                    <a:gd name="T53" fmla="*/ 22 h 34"/>
                    <a:gd name="T54" fmla="*/ 10 w 34"/>
                    <a:gd name="T55" fmla="*/ 25 h 34"/>
                    <a:gd name="T56" fmla="*/ 13 w 34"/>
                    <a:gd name="T57" fmla="*/ 27 h 34"/>
                    <a:gd name="T58" fmla="*/ 17 w 34"/>
                    <a:gd name="T59" fmla="*/ 28 h 34"/>
                    <a:gd name="T60" fmla="*/ 21 w 34"/>
                    <a:gd name="T61" fmla="*/ 27 h 34"/>
                    <a:gd name="T62" fmla="*/ 24 w 34"/>
                    <a:gd name="T63" fmla="*/ 25 h 34"/>
                    <a:gd name="T64" fmla="*/ 26 w 34"/>
                    <a:gd name="T65" fmla="*/ 22 h 34"/>
                    <a:gd name="T66" fmla="*/ 26 w 34"/>
                    <a:gd name="T67" fmla="*/ 1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" h="34">
                      <a:moveTo>
                        <a:pt x="34" y="17"/>
                      </a:moveTo>
                      <a:cubicBezTo>
                        <a:pt x="34" y="20"/>
                        <a:pt x="34" y="22"/>
                        <a:pt x="33" y="24"/>
                      </a:cubicBezTo>
                      <a:cubicBezTo>
                        <a:pt x="32" y="26"/>
                        <a:pt x="31" y="28"/>
                        <a:pt x="29" y="29"/>
                      </a:cubicBezTo>
                      <a:cubicBezTo>
                        <a:pt x="28" y="31"/>
                        <a:pt x="26" y="32"/>
                        <a:pt x="24" y="33"/>
                      </a:cubicBezTo>
                      <a:cubicBezTo>
                        <a:pt x="22" y="34"/>
                        <a:pt x="19" y="34"/>
                        <a:pt x="17" y="34"/>
                      </a:cubicBezTo>
                      <a:cubicBezTo>
                        <a:pt x="14" y="34"/>
                        <a:pt x="12" y="34"/>
                        <a:pt x="10" y="33"/>
                      </a:cubicBezTo>
                      <a:cubicBezTo>
                        <a:pt x="8" y="32"/>
                        <a:pt x="6" y="31"/>
                        <a:pt x="4" y="29"/>
                      </a:cubicBezTo>
                      <a:cubicBezTo>
                        <a:pt x="3" y="28"/>
                        <a:pt x="2" y="26"/>
                        <a:pt x="1" y="24"/>
                      </a:cubicBezTo>
                      <a:cubicBezTo>
                        <a:pt x="0" y="22"/>
                        <a:pt x="0" y="20"/>
                        <a:pt x="0" y="17"/>
                      </a:cubicBezTo>
                      <a:cubicBezTo>
                        <a:pt x="0" y="15"/>
                        <a:pt x="0" y="13"/>
                        <a:pt x="1" y="11"/>
                      </a:cubicBezTo>
                      <a:cubicBezTo>
                        <a:pt x="2" y="8"/>
                        <a:pt x="3" y="7"/>
                        <a:pt x="4" y="5"/>
                      </a:cubicBezTo>
                      <a:cubicBezTo>
                        <a:pt x="6" y="4"/>
                        <a:pt x="8" y="2"/>
                        <a:pt x="10" y="2"/>
                      </a:cubicBezTo>
                      <a:cubicBezTo>
                        <a:pt x="12" y="1"/>
                        <a:pt x="14" y="0"/>
                        <a:pt x="17" y="0"/>
                      </a:cubicBezTo>
                      <a:cubicBezTo>
                        <a:pt x="19" y="0"/>
                        <a:pt x="22" y="1"/>
                        <a:pt x="24" y="2"/>
                      </a:cubicBezTo>
                      <a:cubicBezTo>
                        <a:pt x="26" y="2"/>
                        <a:pt x="28" y="4"/>
                        <a:pt x="29" y="5"/>
                      </a:cubicBezTo>
                      <a:cubicBezTo>
                        <a:pt x="31" y="7"/>
                        <a:pt x="32" y="8"/>
                        <a:pt x="33" y="11"/>
                      </a:cubicBezTo>
                      <a:cubicBezTo>
                        <a:pt x="34" y="13"/>
                        <a:pt x="34" y="15"/>
                        <a:pt x="34" y="17"/>
                      </a:cubicBezTo>
                      <a:close/>
                      <a:moveTo>
                        <a:pt x="26" y="17"/>
                      </a:moveTo>
                      <a:cubicBezTo>
                        <a:pt x="26" y="16"/>
                        <a:pt x="26" y="14"/>
                        <a:pt x="26" y="13"/>
                      </a:cubicBezTo>
                      <a:cubicBezTo>
                        <a:pt x="25" y="11"/>
                        <a:pt x="25" y="10"/>
                        <a:pt x="24" y="9"/>
                      </a:cubicBezTo>
                      <a:cubicBezTo>
                        <a:pt x="23" y="9"/>
                        <a:pt x="22" y="8"/>
                        <a:pt x="21" y="7"/>
                      </a:cubicBezTo>
                      <a:cubicBezTo>
                        <a:pt x="20" y="7"/>
                        <a:pt x="18" y="7"/>
                        <a:pt x="17" y="7"/>
                      </a:cubicBezTo>
                      <a:cubicBezTo>
                        <a:pt x="15" y="7"/>
                        <a:pt x="14" y="7"/>
                        <a:pt x="13" y="7"/>
                      </a:cubicBezTo>
                      <a:cubicBezTo>
                        <a:pt x="12" y="8"/>
                        <a:pt x="11" y="9"/>
                        <a:pt x="10" y="9"/>
                      </a:cubicBezTo>
                      <a:cubicBezTo>
                        <a:pt x="9" y="10"/>
                        <a:pt x="9" y="11"/>
                        <a:pt x="8" y="13"/>
                      </a:cubicBezTo>
                      <a:cubicBezTo>
                        <a:pt x="8" y="14"/>
                        <a:pt x="8" y="16"/>
                        <a:pt x="8" y="17"/>
                      </a:cubicBezTo>
                      <a:cubicBezTo>
                        <a:pt x="8" y="19"/>
                        <a:pt x="8" y="20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1" y="26"/>
                        <a:pt x="12" y="27"/>
                        <a:pt x="13" y="27"/>
                      </a:cubicBezTo>
                      <a:cubicBezTo>
                        <a:pt x="14" y="28"/>
                        <a:pt x="15" y="28"/>
                        <a:pt x="17" y="28"/>
                      </a:cubicBezTo>
                      <a:cubicBezTo>
                        <a:pt x="18" y="28"/>
                        <a:pt x="20" y="28"/>
                        <a:pt x="21" y="27"/>
                      </a:cubicBezTo>
                      <a:cubicBezTo>
                        <a:pt x="22" y="27"/>
                        <a:pt x="23" y="26"/>
                        <a:pt x="24" y="25"/>
                      </a:cubicBezTo>
                      <a:cubicBezTo>
                        <a:pt x="25" y="24"/>
                        <a:pt x="25" y="23"/>
                        <a:pt x="26" y="22"/>
                      </a:cubicBezTo>
                      <a:cubicBezTo>
                        <a:pt x="26" y="20"/>
                        <a:pt x="26" y="19"/>
                        <a:pt x="26" y="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9" name="Freeform 153"/>
                <p:cNvSpPr>
                  <a:spLocks noEditPoints="1"/>
                </p:cNvSpPr>
                <p:nvPr/>
              </p:nvSpPr>
              <p:spPr bwMode="auto">
                <a:xfrm>
                  <a:off x="4887913" y="6596063"/>
                  <a:ext cx="104775" cy="125412"/>
                </a:xfrm>
                <a:custGeom>
                  <a:avLst/>
                  <a:gdLst>
                    <a:gd name="T0" fmla="*/ 8 w 28"/>
                    <a:gd name="T1" fmla="*/ 21 h 33"/>
                    <a:gd name="T2" fmla="*/ 8 w 28"/>
                    <a:gd name="T3" fmla="*/ 33 h 33"/>
                    <a:gd name="T4" fmla="*/ 0 w 28"/>
                    <a:gd name="T5" fmla="*/ 33 h 33"/>
                    <a:gd name="T6" fmla="*/ 0 w 28"/>
                    <a:gd name="T7" fmla="*/ 0 h 33"/>
                    <a:gd name="T8" fmla="*/ 11 w 28"/>
                    <a:gd name="T9" fmla="*/ 0 h 33"/>
                    <a:gd name="T10" fmla="*/ 17 w 28"/>
                    <a:gd name="T11" fmla="*/ 0 h 33"/>
                    <a:gd name="T12" fmla="*/ 22 w 28"/>
                    <a:gd name="T13" fmla="*/ 2 h 33"/>
                    <a:gd name="T14" fmla="*/ 24 w 28"/>
                    <a:gd name="T15" fmla="*/ 6 h 33"/>
                    <a:gd name="T16" fmla="*/ 25 w 28"/>
                    <a:gd name="T17" fmla="*/ 9 h 33"/>
                    <a:gd name="T18" fmla="*/ 24 w 28"/>
                    <a:gd name="T19" fmla="*/ 13 h 33"/>
                    <a:gd name="T20" fmla="*/ 23 w 28"/>
                    <a:gd name="T21" fmla="*/ 15 h 33"/>
                    <a:gd name="T22" fmla="*/ 21 w 28"/>
                    <a:gd name="T23" fmla="*/ 17 h 33"/>
                    <a:gd name="T24" fmla="*/ 18 w 28"/>
                    <a:gd name="T25" fmla="*/ 19 h 33"/>
                    <a:gd name="T26" fmla="*/ 19 w 28"/>
                    <a:gd name="T27" fmla="*/ 20 h 33"/>
                    <a:gd name="T28" fmla="*/ 21 w 28"/>
                    <a:gd name="T29" fmla="*/ 21 h 33"/>
                    <a:gd name="T30" fmla="*/ 28 w 28"/>
                    <a:gd name="T31" fmla="*/ 33 h 33"/>
                    <a:gd name="T32" fmla="*/ 21 w 28"/>
                    <a:gd name="T33" fmla="*/ 33 h 33"/>
                    <a:gd name="T34" fmla="*/ 18 w 28"/>
                    <a:gd name="T35" fmla="*/ 31 h 33"/>
                    <a:gd name="T36" fmla="*/ 12 w 28"/>
                    <a:gd name="T37" fmla="*/ 22 h 33"/>
                    <a:gd name="T38" fmla="*/ 11 w 28"/>
                    <a:gd name="T39" fmla="*/ 21 h 33"/>
                    <a:gd name="T40" fmla="*/ 10 w 28"/>
                    <a:gd name="T41" fmla="*/ 21 h 33"/>
                    <a:gd name="T42" fmla="*/ 8 w 28"/>
                    <a:gd name="T43" fmla="*/ 21 h 33"/>
                    <a:gd name="T44" fmla="*/ 8 w 28"/>
                    <a:gd name="T45" fmla="*/ 15 h 33"/>
                    <a:gd name="T46" fmla="*/ 11 w 28"/>
                    <a:gd name="T47" fmla="*/ 15 h 33"/>
                    <a:gd name="T48" fmla="*/ 14 w 28"/>
                    <a:gd name="T49" fmla="*/ 15 h 33"/>
                    <a:gd name="T50" fmla="*/ 16 w 28"/>
                    <a:gd name="T51" fmla="*/ 14 h 33"/>
                    <a:gd name="T52" fmla="*/ 17 w 28"/>
                    <a:gd name="T53" fmla="*/ 12 h 33"/>
                    <a:gd name="T54" fmla="*/ 17 w 28"/>
                    <a:gd name="T55" fmla="*/ 10 h 33"/>
                    <a:gd name="T56" fmla="*/ 16 w 28"/>
                    <a:gd name="T57" fmla="*/ 7 h 33"/>
                    <a:gd name="T58" fmla="*/ 11 w 28"/>
                    <a:gd name="T59" fmla="*/ 5 h 33"/>
                    <a:gd name="T60" fmla="*/ 8 w 28"/>
                    <a:gd name="T61" fmla="*/ 5 h 33"/>
                    <a:gd name="T62" fmla="*/ 8 w 28"/>
                    <a:gd name="T63" fmla="*/ 15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" h="33">
                      <a:moveTo>
                        <a:pt x="8" y="21"/>
                      </a:move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4" y="0"/>
                        <a:pt x="16" y="0"/>
                        <a:pt x="17" y="0"/>
                      </a:cubicBezTo>
                      <a:cubicBezTo>
                        <a:pt x="19" y="1"/>
                        <a:pt x="20" y="2"/>
                        <a:pt x="22" y="2"/>
                      </a:cubicBezTo>
                      <a:cubicBezTo>
                        <a:pt x="23" y="3"/>
                        <a:pt x="23" y="4"/>
                        <a:pt x="24" y="6"/>
                      </a:cubicBezTo>
                      <a:cubicBezTo>
                        <a:pt x="24" y="7"/>
                        <a:pt x="25" y="8"/>
                        <a:pt x="25" y="9"/>
                      </a:cubicBezTo>
                      <a:cubicBezTo>
                        <a:pt x="25" y="11"/>
                        <a:pt x="24" y="12"/>
                        <a:pt x="24" y="13"/>
                      </a:cubicBezTo>
                      <a:cubicBezTo>
                        <a:pt x="24" y="13"/>
                        <a:pt x="23" y="14"/>
                        <a:pt x="23" y="15"/>
                      </a:cubicBezTo>
                      <a:cubicBezTo>
                        <a:pt x="22" y="16"/>
                        <a:pt x="22" y="17"/>
                        <a:pt x="21" y="17"/>
                      </a:cubicBezTo>
                      <a:cubicBezTo>
                        <a:pt x="20" y="18"/>
                        <a:pt x="19" y="19"/>
                        <a:pt x="18" y="19"/>
                      </a:cubicBezTo>
                      <a:cubicBezTo>
                        <a:pt x="18" y="19"/>
                        <a:pt x="19" y="20"/>
                        <a:pt x="19" y="20"/>
                      </a:cubicBezTo>
                      <a:cubicBezTo>
                        <a:pt x="20" y="20"/>
                        <a:pt x="20" y="21"/>
                        <a:pt x="21" y="21"/>
                      </a:cubicBezTo>
                      <a:cubicBezTo>
                        <a:pt x="28" y="33"/>
                        <a:pt x="28" y="33"/>
                        <a:pt x="28" y="33"/>
                      </a:cubicBezTo>
                      <a:cubicBezTo>
                        <a:pt x="21" y="33"/>
                        <a:pt x="21" y="33"/>
                        <a:pt x="21" y="33"/>
                      </a:cubicBezTo>
                      <a:cubicBezTo>
                        <a:pt x="19" y="33"/>
                        <a:pt x="18" y="32"/>
                        <a:pt x="18" y="31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1" y="21"/>
                      </a:cubicBezTo>
                      <a:cubicBezTo>
                        <a:pt x="11" y="21"/>
                        <a:pt x="11" y="21"/>
                        <a:pt x="10" y="21"/>
                      </a:cubicBezTo>
                      <a:lnTo>
                        <a:pt x="8" y="21"/>
                      </a:lnTo>
                      <a:close/>
                      <a:moveTo>
                        <a:pt x="8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5"/>
                        <a:pt x="13" y="15"/>
                        <a:pt x="14" y="15"/>
                      </a:cubicBezTo>
                      <a:cubicBezTo>
                        <a:pt x="15" y="15"/>
                        <a:pt x="15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1"/>
                        <a:pt x="17" y="11"/>
                        <a:pt x="17" y="10"/>
                      </a:cubicBezTo>
                      <a:cubicBezTo>
                        <a:pt x="17" y="9"/>
                        <a:pt x="17" y="7"/>
                        <a:pt x="16" y="7"/>
                      </a:cubicBezTo>
                      <a:cubicBezTo>
                        <a:pt x="15" y="6"/>
                        <a:pt x="13" y="5"/>
                        <a:pt x="11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lnTo>
                        <a:pt x="8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0" name="Freeform 154"/>
                <p:cNvSpPr/>
                <p:nvPr/>
              </p:nvSpPr>
              <p:spPr bwMode="auto">
                <a:xfrm>
                  <a:off x="5019675" y="6596063"/>
                  <a:ext cx="112712" cy="125412"/>
                </a:xfrm>
                <a:custGeom>
                  <a:avLst/>
                  <a:gdLst>
                    <a:gd name="T0" fmla="*/ 8 w 30"/>
                    <a:gd name="T1" fmla="*/ 13 h 33"/>
                    <a:gd name="T2" fmla="*/ 9 w 30"/>
                    <a:gd name="T3" fmla="*/ 13 h 33"/>
                    <a:gd name="T4" fmla="*/ 12 w 30"/>
                    <a:gd name="T5" fmla="*/ 12 h 33"/>
                    <a:gd name="T6" fmla="*/ 19 w 30"/>
                    <a:gd name="T7" fmla="*/ 1 h 33"/>
                    <a:gd name="T8" fmla="*/ 21 w 30"/>
                    <a:gd name="T9" fmla="*/ 0 h 33"/>
                    <a:gd name="T10" fmla="*/ 23 w 30"/>
                    <a:gd name="T11" fmla="*/ 0 h 33"/>
                    <a:gd name="T12" fmla="*/ 29 w 30"/>
                    <a:gd name="T13" fmla="*/ 0 h 33"/>
                    <a:gd name="T14" fmla="*/ 19 w 30"/>
                    <a:gd name="T15" fmla="*/ 13 h 33"/>
                    <a:gd name="T16" fmla="*/ 18 w 30"/>
                    <a:gd name="T17" fmla="*/ 14 h 33"/>
                    <a:gd name="T18" fmla="*/ 17 w 30"/>
                    <a:gd name="T19" fmla="*/ 15 h 33"/>
                    <a:gd name="T20" fmla="*/ 19 w 30"/>
                    <a:gd name="T21" fmla="*/ 16 h 33"/>
                    <a:gd name="T22" fmla="*/ 20 w 30"/>
                    <a:gd name="T23" fmla="*/ 17 h 33"/>
                    <a:gd name="T24" fmla="*/ 30 w 30"/>
                    <a:gd name="T25" fmla="*/ 33 h 33"/>
                    <a:gd name="T26" fmla="*/ 23 w 30"/>
                    <a:gd name="T27" fmla="*/ 33 h 33"/>
                    <a:gd name="T28" fmla="*/ 22 w 30"/>
                    <a:gd name="T29" fmla="*/ 33 h 33"/>
                    <a:gd name="T30" fmla="*/ 21 w 30"/>
                    <a:gd name="T31" fmla="*/ 32 h 33"/>
                    <a:gd name="T32" fmla="*/ 21 w 30"/>
                    <a:gd name="T33" fmla="*/ 32 h 33"/>
                    <a:gd name="T34" fmla="*/ 20 w 30"/>
                    <a:gd name="T35" fmla="*/ 31 h 33"/>
                    <a:gd name="T36" fmla="*/ 13 w 30"/>
                    <a:gd name="T37" fmla="*/ 20 h 33"/>
                    <a:gd name="T38" fmla="*/ 12 w 30"/>
                    <a:gd name="T39" fmla="*/ 19 h 33"/>
                    <a:gd name="T40" fmla="*/ 10 w 30"/>
                    <a:gd name="T41" fmla="*/ 19 h 33"/>
                    <a:gd name="T42" fmla="*/ 8 w 30"/>
                    <a:gd name="T43" fmla="*/ 19 h 33"/>
                    <a:gd name="T44" fmla="*/ 8 w 30"/>
                    <a:gd name="T45" fmla="*/ 33 h 33"/>
                    <a:gd name="T46" fmla="*/ 0 w 30"/>
                    <a:gd name="T47" fmla="*/ 33 h 33"/>
                    <a:gd name="T48" fmla="*/ 0 w 30"/>
                    <a:gd name="T49" fmla="*/ 0 h 33"/>
                    <a:gd name="T50" fmla="*/ 8 w 30"/>
                    <a:gd name="T51" fmla="*/ 0 h 33"/>
                    <a:gd name="T52" fmla="*/ 8 w 30"/>
                    <a:gd name="T53" fmla="*/ 1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" h="33">
                      <a:moveTo>
                        <a:pt x="8" y="13"/>
                      </a:move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3"/>
                        <a:pt x="11" y="13"/>
                        <a:pt x="12" y="12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20" y="1"/>
                        <a:pt x="20" y="0"/>
                        <a:pt x="21" y="0"/>
                      </a:cubicBezTo>
                      <a:cubicBezTo>
                        <a:pt x="21" y="0"/>
                        <a:pt x="22" y="0"/>
                        <a:pt x="23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4"/>
                        <a:pt x="19" y="14"/>
                        <a:pt x="18" y="14"/>
                      </a:cubicBezTo>
                      <a:cubicBezTo>
                        <a:pt x="18" y="15"/>
                        <a:pt x="18" y="15"/>
                        <a:pt x="17" y="15"/>
                      </a:cubicBezTo>
                      <a:cubicBezTo>
                        <a:pt x="18" y="15"/>
                        <a:pt x="18" y="16"/>
                        <a:pt x="19" y="16"/>
                      </a:cubicBezTo>
                      <a:cubicBezTo>
                        <a:pt x="19" y="16"/>
                        <a:pt x="20" y="17"/>
                        <a:pt x="20" y="17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2" y="33"/>
                        <a:pt x="22" y="33"/>
                      </a:cubicBezTo>
                      <a:cubicBezTo>
                        <a:pt x="22" y="33"/>
                        <a:pt x="21" y="33"/>
                        <a:pt x="21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0" y="32"/>
                        <a:pt x="20" y="32"/>
                        <a:pt x="20" y="31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1" y="19"/>
                        <a:pt x="11" y="19"/>
                        <a:pt x="10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8" y="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6924538" y="6603806"/>
                <a:ext cx="525462" cy="125412"/>
                <a:chOff x="7129463" y="6596063"/>
                <a:chExt cx="525462" cy="125412"/>
              </a:xfrm>
            </p:grpSpPr>
            <p:sp>
              <p:nvSpPr>
                <p:cNvPr id="33" name="Freeform 163"/>
                <p:cNvSpPr/>
                <p:nvPr/>
              </p:nvSpPr>
              <p:spPr bwMode="auto">
                <a:xfrm>
                  <a:off x="7129463" y="6596063"/>
                  <a:ext cx="98425" cy="125412"/>
                </a:xfrm>
                <a:custGeom>
                  <a:avLst/>
                  <a:gdLst>
                    <a:gd name="T0" fmla="*/ 62 w 62"/>
                    <a:gd name="T1" fmla="*/ 0 h 79"/>
                    <a:gd name="T2" fmla="*/ 62 w 62"/>
                    <a:gd name="T3" fmla="*/ 14 h 79"/>
                    <a:gd name="T4" fmla="*/ 40 w 62"/>
                    <a:gd name="T5" fmla="*/ 14 h 79"/>
                    <a:gd name="T6" fmla="*/ 40 w 62"/>
                    <a:gd name="T7" fmla="*/ 79 h 79"/>
                    <a:gd name="T8" fmla="*/ 21 w 62"/>
                    <a:gd name="T9" fmla="*/ 79 h 79"/>
                    <a:gd name="T10" fmla="*/ 21 w 62"/>
                    <a:gd name="T11" fmla="*/ 14 h 79"/>
                    <a:gd name="T12" fmla="*/ 0 w 62"/>
                    <a:gd name="T13" fmla="*/ 14 h 79"/>
                    <a:gd name="T14" fmla="*/ 0 w 62"/>
                    <a:gd name="T15" fmla="*/ 0 h 79"/>
                    <a:gd name="T16" fmla="*/ 62 w 62"/>
                    <a:gd name="T1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79">
                      <a:moveTo>
                        <a:pt x="62" y="0"/>
                      </a:moveTo>
                      <a:lnTo>
                        <a:pt x="62" y="14"/>
                      </a:lnTo>
                      <a:lnTo>
                        <a:pt x="40" y="14"/>
                      </a:lnTo>
                      <a:lnTo>
                        <a:pt x="40" y="79"/>
                      </a:lnTo>
                      <a:lnTo>
                        <a:pt x="21" y="79"/>
                      </a:lnTo>
                      <a:lnTo>
                        <a:pt x="21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4" name="Freeform 164"/>
                <p:cNvSpPr/>
                <p:nvPr/>
              </p:nvSpPr>
              <p:spPr bwMode="auto">
                <a:xfrm>
                  <a:off x="7258050" y="6596063"/>
                  <a:ext cx="82550" cy="125412"/>
                </a:xfrm>
                <a:custGeom>
                  <a:avLst/>
                  <a:gdLst>
                    <a:gd name="T0" fmla="*/ 52 w 52"/>
                    <a:gd name="T1" fmla="*/ 0 h 79"/>
                    <a:gd name="T2" fmla="*/ 52 w 52"/>
                    <a:gd name="T3" fmla="*/ 14 h 79"/>
                    <a:gd name="T4" fmla="*/ 19 w 52"/>
                    <a:gd name="T5" fmla="*/ 14 h 79"/>
                    <a:gd name="T6" fmla="*/ 19 w 52"/>
                    <a:gd name="T7" fmla="*/ 31 h 79"/>
                    <a:gd name="T8" fmla="*/ 42 w 52"/>
                    <a:gd name="T9" fmla="*/ 31 h 79"/>
                    <a:gd name="T10" fmla="*/ 42 w 52"/>
                    <a:gd name="T11" fmla="*/ 45 h 79"/>
                    <a:gd name="T12" fmla="*/ 19 w 52"/>
                    <a:gd name="T13" fmla="*/ 45 h 79"/>
                    <a:gd name="T14" fmla="*/ 19 w 52"/>
                    <a:gd name="T15" fmla="*/ 65 h 79"/>
                    <a:gd name="T16" fmla="*/ 52 w 52"/>
                    <a:gd name="T17" fmla="*/ 65 h 79"/>
                    <a:gd name="T18" fmla="*/ 52 w 52"/>
                    <a:gd name="T19" fmla="*/ 79 h 79"/>
                    <a:gd name="T20" fmla="*/ 0 w 52"/>
                    <a:gd name="T21" fmla="*/ 79 h 79"/>
                    <a:gd name="T22" fmla="*/ 0 w 52"/>
                    <a:gd name="T23" fmla="*/ 0 h 79"/>
                    <a:gd name="T24" fmla="*/ 52 w 52"/>
                    <a:gd name="T25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2" h="79">
                      <a:moveTo>
                        <a:pt x="52" y="0"/>
                      </a:moveTo>
                      <a:lnTo>
                        <a:pt x="52" y="14"/>
                      </a:lnTo>
                      <a:lnTo>
                        <a:pt x="19" y="14"/>
                      </a:lnTo>
                      <a:lnTo>
                        <a:pt x="19" y="31"/>
                      </a:lnTo>
                      <a:lnTo>
                        <a:pt x="42" y="31"/>
                      </a:lnTo>
                      <a:lnTo>
                        <a:pt x="42" y="45"/>
                      </a:lnTo>
                      <a:lnTo>
                        <a:pt x="19" y="45"/>
                      </a:lnTo>
                      <a:lnTo>
                        <a:pt x="19" y="65"/>
                      </a:lnTo>
                      <a:lnTo>
                        <a:pt x="52" y="65"/>
                      </a:lnTo>
                      <a:lnTo>
                        <a:pt x="52" y="79"/>
                      </a:lnTo>
                      <a:lnTo>
                        <a:pt x="0" y="79"/>
                      </a:lnTo>
                      <a:lnTo>
                        <a:pt x="0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5" name="Freeform 165"/>
                <p:cNvSpPr>
                  <a:spLocks noEditPoints="1"/>
                </p:cNvSpPr>
                <p:nvPr/>
              </p:nvSpPr>
              <p:spPr bwMode="auto">
                <a:xfrm>
                  <a:off x="7362825" y="6596063"/>
                  <a:ext cx="123825" cy="125412"/>
                </a:xfrm>
                <a:custGeom>
                  <a:avLst/>
                  <a:gdLst>
                    <a:gd name="T0" fmla="*/ 33 w 33"/>
                    <a:gd name="T1" fmla="*/ 33 h 33"/>
                    <a:gd name="T2" fmla="*/ 27 w 33"/>
                    <a:gd name="T3" fmla="*/ 33 h 33"/>
                    <a:gd name="T4" fmla="*/ 26 w 33"/>
                    <a:gd name="T5" fmla="*/ 32 h 33"/>
                    <a:gd name="T6" fmla="*/ 25 w 33"/>
                    <a:gd name="T7" fmla="*/ 31 h 33"/>
                    <a:gd name="T8" fmla="*/ 23 w 33"/>
                    <a:gd name="T9" fmla="*/ 25 h 33"/>
                    <a:gd name="T10" fmla="*/ 10 w 33"/>
                    <a:gd name="T11" fmla="*/ 25 h 33"/>
                    <a:gd name="T12" fmla="*/ 8 w 33"/>
                    <a:gd name="T13" fmla="*/ 31 h 33"/>
                    <a:gd name="T14" fmla="*/ 7 w 33"/>
                    <a:gd name="T15" fmla="*/ 32 h 33"/>
                    <a:gd name="T16" fmla="*/ 6 w 33"/>
                    <a:gd name="T17" fmla="*/ 33 h 33"/>
                    <a:gd name="T18" fmla="*/ 0 w 33"/>
                    <a:gd name="T19" fmla="*/ 33 h 33"/>
                    <a:gd name="T20" fmla="*/ 13 w 33"/>
                    <a:gd name="T21" fmla="*/ 0 h 33"/>
                    <a:gd name="T22" fmla="*/ 21 w 33"/>
                    <a:gd name="T23" fmla="*/ 0 h 33"/>
                    <a:gd name="T24" fmla="*/ 33 w 33"/>
                    <a:gd name="T25" fmla="*/ 33 h 33"/>
                    <a:gd name="T26" fmla="*/ 12 w 33"/>
                    <a:gd name="T27" fmla="*/ 20 h 33"/>
                    <a:gd name="T28" fmla="*/ 21 w 33"/>
                    <a:gd name="T29" fmla="*/ 20 h 33"/>
                    <a:gd name="T30" fmla="*/ 18 w 33"/>
                    <a:gd name="T31" fmla="*/ 11 h 33"/>
                    <a:gd name="T32" fmla="*/ 17 w 33"/>
                    <a:gd name="T33" fmla="*/ 9 h 33"/>
                    <a:gd name="T34" fmla="*/ 17 w 33"/>
                    <a:gd name="T35" fmla="*/ 6 h 33"/>
                    <a:gd name="T36" fmla="*/ 16 w 33"/>
                    <a:gd name="T37" fmla="*/ 9 h 33"/>
                    <a:gd name="T38" fmla="*/ 15 w 33"/>
                    <a:gd name="T39" fmla="*/ 11 h 33"/>
                    <a:gd name="T40" fmla="*/ 12 w 33"/>
                    <a:gd name="T41" fmla="*/ 2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33">
                      <a:moveTo>
                        <a:pt x="33" y="33"/>
                      </a:move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7" y="33"/>
                        <a:pt x="26" y="33"/>
                        <a:pt x="26" y="32"/>
                      </a:cubicBezTo>
                      <a:cubicBezTo>
                        <a:pt x="25" y="32"/>
                        <a:pt x="25" y="32"/>
                        <a:pt x="25" y="31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2"/>
                        <a:pt x="8" y="32"/>
                        <a:pt x="7" y="32"/>
                      </a:cubicBezTo>
                      <a:cubicBezTo>
                        <a:pt x="7" y="33"/>
                        <a:pt x="7" y="33"/>
                        <a:pt x="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lnTo>
                        <a:pt x="33" y="33"/>
                      </a:lnTo>
                      <a:close/>
                      <a:moveTo>
                        <a:pt x="12" y="20"/>
                      </a:move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7" y="9"/>
                      </a:cubicBezTo>
                      <a:cubicBezTo>
                        <a:pt x="17" y="8"/>
                        <a:pt x="17" y="7"/>
                        <a:pt x="17" y="6"/>
                      </a:cubicBezTo>
                      <a:cubicBezTo>
                        <a:pt x="16" y="7"/>
                        <a:pt x="16" y="8"/>
                        <a:pt x="16" y="9"/>
                      </a:cubicBezTo>
                      <a:cubicBezTo>
                        <a:pt x="16" y="10"/>
                        <a:pt x="15" y="11"/>
                        <a:pt x="15" y="11"/>
                      </a:cubicBezTo>
                      <a:lnTo>
                        <a:pt x="12" y="2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6" name="Freeform 166"/>
                <p:cNvSpPr/>
                <p:nvPr/>
              </p:nvSpPr>
              <p:spPr bwMode="auto">
                <a:xfrm>
                  <a:off x="7516813" y="6596063"/>
                  <a:ext cx="138112" cy="125412"/>
                </a:xfrm>
                <a:custGeom>
                  <a:avLst/>
                  <a:gdLst>
                    <a:gd name="T0" fmla="*/ 18 w 37"/>
                    <a:gd name="T1" fmla="*/ 19 h 33"/>
                    <a:gd name="T2" fmla="*/ 18 w 37"/>
                    <a:gd name="T3" fmla="*/ 21 h 33"/>
                    <a:gd name="T4" fmla="*/ 19 w 37"/>
                    <a:gd name="T5" fmla="*/ 19 h 33"/>
                    <a:gd name="T6" fmla="*/ 20 w 37"/>
                    <a:gd name="T7" fmla="*/ 18 h 33"/>
                    <a:gd name="T8" fmla="*/ 29 w 37"/>
                    <a:gd name="T9" fmla="*/ 1 h 33"/>
                    <a:gd name="T10" fmla="*/ 29 w 37"/>
                    <a:gd name="T11" fmla="*/ 0 h 33"/>
                    <a:gd name="T12" fmla="*/ 30 w 37"/>
                    <a:gd name="T13" fmla="*/ 0 h 33"/>
                    <a:gd name="T14" fmla="*/ 30 w 37"/>
                    <a:gd name="T15" fmla="*/ 0 h 33"/>
                    <a:gd name="T16" fmla="*/ 31 w 37"/>
                    <a:gd name="T17" fmla="*/ 0 h 33"/>
                    <a:gd name="T18" fmla="*/ 37 w 37"/>
                    <a:gd name="T19" fmla="*/ 0 h 33"/>
                    <a:gd name="T20" fmla="*/ 37 w 37"/>
                    <a:gd name="T21" fmla="*/ 33 h 33"/>
                    <a:gd name="T22" fmla="*/ 30 w 37"/>
                    <a:gd name="T23" fmla="*/ 33 h 33"/>
                    <a:gd name="T24" fmla="*/ 30 w 37"/>
                    <a:gd name="T25" fmla="*/ 14 h 33"/>
                    <a:gd name="T26" fmla="*/ 30 w 37"/>
                    <a:gd name="T27" fmla="*/ 11 h 33"/>
                    <a:gd name="T28" fmla="*/ 22 w 37"/>
                    <a:gd name="T29" fmla="*/ 28 h 33"/>
                    <a:gd name="T30" fmla="*/ 21 w 37"/>
                    <a:gd name="T31" fmla="*/ 29 h 33"/>
                    <a:gd name="T32" fmla="*/ 19 w 37"/>
                    <a:gd name="T33" fmla="*/ 29 h 33"/>
                    <a:gd name="T34" fmla="*/ 18 w 37"/>
                    <a:gd name="T35" fmla="*/ 29 h 33"/>
                    <a:gd name="T36" fmla="*/ 16 w 37"/>
                    <a:gd name="T37" fmla="*/ 29 h 33"/>
                    <a:gd name="T38" fmla="*/ 15 w 37"/>
                    <a:gd name="T39" fmla="*/ 28 h 33"/>
                    <a:gd name="T40" fmla="*/ 6 w 37"/>
                    <a:gd name="T41" fmla="*/ 11 h 33"/>
                    <a:gd name="T42" fmla="*/ 6 w 37"/>
                    <a:gd name="T43" fmla="*/ 12 h 33"/>
                    <a:gd name="T44" fmla="*/ 7 w 37"/>
                    <a:gd name="T45" fmla="*/ 14 h 33"/>
                    <a:gd name="T46" fmla="*/ 7 w 37"/>
                    <a:gd name="T47" fmla="*/ 33 h 33"/>
                    <a:gd name="T48" fmla="*/ 0 w 37"/>
                    <a:gd name="T49" fmla="*/ 33 h 33"/>
                    <a:gd name="T50" fmla="*/ 0 w 37"/>
                    <a:gd name="T51" fmla="*/ 0 h 33"/>
                    <a:gd name="T52" fmla="*/ 6 w 37"/>
                    <a:gd name="T53" fmla="*/ 0 h 33"/>
                    <a:gd name="T54" fmla="*/ 6 w 37"/>
                    <a:gd name="T55" fmla="*/ 0 h 33"/>
                    <a:gd name="T56" fmla="*/ 7 w 37"/>
                    <a:gd name="T57" fmla="*/ 0 h 33"/>
                    <a:gd name="T58" fmla="*/ 8 w 37"/>
                    <a:gd name="T59" fmla="*/ 0 h 33"/>
                    <a:gd name="T60" fmla="*/ 8 w 37"/>
                    <a:gd name="T61" fmla="*/ 1 h 33"/>
                    <a:gd name="T62" fmla="*/ 17 w 37"/>
                    <a:gd name="T63" fmla="*/ 18 h 33"/>
                    <a:gd name="T64" fmla="*/ 18 w 37"/>
                    <a:gd name="T65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7" h="33">
                      <a:moveTo>
                        <a:pt x="18" y="19"/>
                      </a:moveTo>
                      <a:cubicBezTo>
                        <a:pt x="18" y="20"/>
                        <a:pt x="18" y="21"/>
                        <a:pt x="18" y="21"/>
                      </a:cubicBezTo>
                      <a:cubicBezTo>
                        <a:pt x="19" y="21"/>
                        <a:pt x="19" y="20"/>
                        <a:pt x="19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3"/>
                        <a:pt x="30" y="12"/>
                        <a:pt x="30" y="11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1" y="28"/>
                        <a:pt x="21" y="29"/>
                        <a:pt x="21" y="29"/>
                      </a:cubicBezTo>
                      <a:cubicBezTo>
                        <a:pt x="20" y="29"/>
                        <a:pt x="20" y="29"/>
                        <a:pt x="19" y="29"/>
                      </a:cubicBezTo>
                      <a:cubicBezTo>
                        <a:pt x="18" y="29"/>
                        <a:pt x="18" y="29"/>
                        <a:pt x="18" y="29"/>
                      </a:cubicBezTo>
                      <a:cubicBezTo>
                        <a:pt x="17" y="29"/>
                        <a:pt x="17" y="29"/>
                        <a:pt x="16" y="29"/>
                      </a:cubicBezTo>
                      <a:cubicBezTo>
                        <a:pt x="16" y="29"/>
                        <a:pt x="15" y="28"/>
                        <a:pt x="15" y="28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1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</p:grpSp>
      </p:grpSp>
      <p:sp>
        <p:nvSpPr>
          <p:cNvPr id="52" name="文本框 51"/>
          <p:cNvSpPr txBox="1"/>
          <p:nvPr/>
        </p:nvSpPr>
        <p:spPr>
          <a:xfrm>
            <a:off x="3989890" y="1964107"/>
            <a:ext cx="4082638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3200" spc="600" dirty="0">
                <a:ln w="0"/>
                <a:solidFill>
                  <a:srgbClr val="23292D"/>
                </a:solidFill>
                <a:latin typeface="方正粗倩_GBK" panose="03000509000000000000" pitchFamily="65" charset="-122"/>
                <a:ea typeface="方正粗倩_GBK" panose="03000509000000000000" pitchFamily="65" charset="-122"/>
              </a:rPr>
              <a:t>现代商务办公模板</a:t>
            </a:r>
            <a:endParaRPr lang="zh-CN" altLang="en-US" sz="3200" spc="600" dirty="0">
              <a:ln w="0"/>
              <a:solidFill>
                <a:srgbClr val="23292D"/>
              </a:solidFill>
              <a:latin typeface="方正粗倩_GBK" panose="03000509000000000000" pitchFamily="65" charset="-122"/>
              <a:ea typeface="方正粗倩_GBK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696" y="1041561"/>
            <a:ext cx="8645022" cy="49623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1"/>
            <a:ext cx="2559755" cy="2299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4110139" y="2165903"/>
            <a:ext cx="3970136" cy="653310"/>
            <a:chOff x="5920572" y="1540158"/>
            <a:chExt cx="3970653" cy="653159"/>
          </a:xfrm>
        </p:grpSpPr>
        <p:sp>
          <p:nvSpPr>
            <p:cNvPr id="88" name="对角圆角矩形 8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481565" y="611401"/>
            <a:ext cx="1111057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E7E6E6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目录</a:t>
            </a:r>
            <a:endParaRPr lang="zh-CN" altLang="en-US" sz="3600" b="1" dirty="0">
              <a:solidFill>
                <a:srgbClr val="E7E6E6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4110139" y="2942394"/>
            <a:ext cx="3970136" cy="653310"/>
            <a:chOff x="5920572" y="1540158"/>
            <a:chExt cx="3970653" cy="653159"/>
          </a:xfrm>
        </p:grpSpPr>
        <p:sp>
          <p:nvSpPr>
            <p:cNvPr id="95" name="对角圆角矩形 94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FF8599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10139" y="3718884"/>
            <a:ext cx="3970136" cy="653310"/>
            <a:chOff x="5920572" y="1540158"/>
            <a:chExt cx="3970653" cy="653159"/>
          </a:xfrm>
        </p:grpSpPr>
        <p:sp>
          <p:nvSpPr>
            <p:cNvPr id="98" name="对角圆角矩形 9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110139" y="4495372"/>
            <a:ext cx="3970136" cy="653310"/>
            <a:chOff x="5920572" y="1540158"/>
            <a:chExt cx="3970653" cy="653159"/>
          </a:xfrm>
        </p:grpSpPr>
        <p:sp>
          <p:nvSpPr>
            <p:cNvPr id="101" name="对角圆角矩形 100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6275627" y="3158747"/>
            <a:ext cx="1111203" cy="1111605"/>
            <a:chOff x="5552639" y="3418228"/>
            <a:chExt cx="1111348" cy="1111348"/>
          </a:xfrm>
        </p:grpSpPr>
        <p:sp>
          <p:nvSpPr>
            <p:cNvPr id="108" name="矩形 107"/>
            <p:cNvSpPr/>
            <p:nvPr/>
          </p:nvSpPr>
          <p:spPr>
            <a:xfrm rot="2700000">
              <a:off x="5552639" y="3418228"/>
              <a:ext cx="1111348" cy="1111348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16" name="组合 115"/>
            <p:cNvGrpSpPr/>
            <p:nvPr/>
          </p:nvGrpSpPr>
          <p:grpSpPr>
            <a:xfrm>
              <a:off x="5818772" y="3663045"/>
              <a:ext cx="554456" cy="495789"/>
              <a:chOff x="6153150" y="1452563"/>
              <a:chExt cx="765176" cy="684212"/>
            </a:xfrm>
          </p:grpSpPr>
          <p:sp>
            <p:nvSpPr>
              <p:cNvPr id="11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6156325" y="1460500"/>
                <a:ext cx="754063" cy="676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5"/>
              <p:cNvSpPr>
                <a:spLocks noEditPoints="1"/>
              </p:cNvSpPr>
              <p:nvPr/>
            </p:nvSpPr>
            <p:spPr bwMode="auto">
              <a:xfrm>
                <a:off x="6262688" y="1625600"/>
                <a:ext cx="541338" cy="511175"/>
              </a:xfrm>
              <a:custGeom>
                <a:avLst/>
                <a:gdLst>
                  <a:gd name="T0" fmla="*/ 138 w 142"/>
                  <a:gd name="T1" fmla="*/ 55 h 134"/>
                  <a:gd name="T2" fmla="*/ 76 w 142"/>
                  <a:gd name="T3" fmla="*/ 2 h 134"/>
                  <a:gd name="T4" fmla="*/ 67 w 142"/>
                  <a:gd name="T5" fmla="*/ 2 h 134"/>
                  <a:gd name="T6" fmla="*/ 5 w 142"/>
                  <a:gd name="T7" fmla="*/ 55 h 134"/>
                  <a:gd name="T8" fmla="*/ 0 w 142"/>
                  <a:gd name="T9" fmla="*/ 65 h 134"/>
                  <a:gd name="T10" fmla="*/ 0 w 142"/>
                  <a:gd name="T11" fmla="*/ 128 h 134"/>
                  <a:gd name="T12" fmla="*/ 6 w 142"/>
                  <a:gd name="T13" fmla="*/ 134 h 134"/>
                  <a:gd name="T14" fmla="*/ 47 w 142"/>
                  <a:gd name="T15" fmla="*/ 134 h 134"/>
                  <a:gd name="T16" fmla="*/ 53 w 142"/>
                  <a:gd name="T17" fmla="*/ 128 h 134"/>
                  <a:gd name="T18" fmla="*/ 53 w 142"/>
                  <a:gd name="T19" fmla="*/ 85 h 134"/>
                  <a:gd name="T20" fmla="*/ 59 w 142"/>
                  <a:gd name="T21" fmla="*/ 79 h 134"/>
                  <a:gd name="T22" fmla="*/ 85 w 142"/>
                  <a:gd name="T23" fmla="*/ 79 h 134"/>
                  <a:gd name="T24" fmla="*/ 91 w 142"/>
                  <a:gd name="T25" fmla="*/ 85 h 134"/>
                  <a:gd name="T26" fmla="*/ 91 w 142"/>
                  <a:gd name="T27" fmla="*/ 128 h 134"/>
                  <a:gd name="T28" fmla="*/ 96 w 142"/>
                  <a:gd name="T29" fmla="*/ 134 h 134"/>
                  <a:gd name="T30" fmla="*/ 136 w 142"/>
                  <a:gd name="T31" fmla="*/ 134 h 134"/>
                  <a:gd name="T32" fmla="*/ 142 w 142"/>
                  <a:gd name="T33" fmla="*/ 128 h 134"/>
                  <a:gd name="T34" fmla="*/ 142 w 142"/>
                  <a:gd name="T35" fmla="*/ 65 h 134"/>
                  <a:gd name="T36" fmla="*/ 138 w 142"/>
                  <a:gd name="T37" fmla="*/ 55 h 134"/>
                  <a:gd name="T38" fmla="*/ 71 w 142"/>
                  <a:gd name="T39" fmla="*/ 58 h 134"/>
                  <a:gd name="T40" fmla="*/ 59 w 142"/>
                  <a:gd name="T41" fmla="*/ 45 h 134"/>
                  <a:gd name="T42" fmla="*/ 71 w 142"/>
                  <a:gd name="T43" fmla="*/ 33 h 134"/>
                  <a:gd name="T44" fmla="*/ 84 w 142"/>
                  <a:gd name="T45" fmla="*/ 45 h 134"/>
                  <a:gd name="T46" fmla="*/ 71 w 142"/>
                  <a:gd name="T47" fmla="*/ 58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2" h="134">
                    <a:moveTo>
                      <a:pt x="138" y="55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3" y="0"/>
                      <a:pt x="69" y="0"/>
                      <a:pt x="67" y="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8"/>
                      <a:pt x="0" y="62"/>
                      <a:pt x="0" y="65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3" y="134"/>
                      <a:pt x="6" y="134"/>
                    </a:cubicBezTo>
                    <a:cubicBezTo>
                      <a:pt x="47" y="134"/>
                      <a:pt x="47" y="134"/>
                      <a:pt x="47" y="134"/>
                    </a:cubicBezTo>
                    <a:cubicBezTo>
                      <a:pt x="50" y="134"/>
                      <a:pt x="53" y="131"/>
                      <a:pt x="53" y="128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3" y="81"/>
                      <a:pt x="56" y="79"/>
                      <a:pt x="59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8" y="79"/>
                      <a:pt x="91" y="81"/>
                      <a:pt x="91" y="85"/>
                    </a:cubicBezTo>
                    <a:cubicBezTo>
                      <a:pt x="91" y="128"/>
                      <a:pt x="91" y="128"/>
                      <a:pt x="91" y="128"/>
                    </a:cubicBezTo>
                    <a:cubicBezTo>
                      <a:pt x="91" y="131"/>
                      <a:pt x="93" y="134"/>
                      <a:pt x="96" y="134"/>
                    </a:cubicBezTo>
                    <a:cubicBezTo>
                      <a:pt x="136" y="134"/>
                      <a:pt x="136" y="134"/>
                      <a:pt x="136" y="134"/>
                    </a:cubicBezTo>
                    <a:cubicBezTo>
                      <a:pt x="139" y="134"/>
                      <a:pt x="142" y="131"/>
                      <a:pt x="142" y="128"/>
                    </a:cubicBezTo>
                    <a:cubicBezTo>
                      <a:pt x="142" y="65"/>
                      <a:pt x="142" y="65"/>
                      <a:pt x="142" y="65"/>
                    </a:cubicBezTo>
                    <a:cubicBezTo>
                      <a:pt x="142" y="62"/>
                      <a:pt x="140" y="58"/>
                      <a:pt x="138" y="55"/>
                    </a:cubicBezTo>
                    <a:close/>
                    <a:moveTo>
                      <a:pt x="71" y="58"/>
                    </a:moveTo>
                    <a:cubicBezTo>
                      <a:pt x="64" y="58"/>
                      <a:pt x="59" y="52"/>
                      <a:pt x="59" y="45"/>
                    </a:cubicBezTo>
                    <a:cubicBezTo>
                      <a:pt x="59" y="38"/>
                      <a:pt x="64" y="33"/>
                      <a:pt x="71" y="33"/>
                    </a:cubicBezTo>
                    <a:cubicBezTo>
                      <a:pt x="78" y="33"/>
                      <a:pt x="84" y="38"/>
                      <a:pt x="84" y="45"/>
                    </a:cubicBezTo>
                    <a:cubicBezTo>
                      <a:pt x="84" y="52"/>
                      <a:pt x="78" y="58"/>
                      <a:pt x="71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6"/>
              <p:cNvSpPr>
                <a:spLocks noEditPoints="1"/>
              </p:cNvSpPr>
              <p:nvPr/>
            </p:nvSpPr>
            <p:spPr bwMode="auto">
              <a:xfrm>
                <a:off x="6153150" y="1452563"/>
                <a:ext cx="765176" cy="393700"/>
              </a:xfrm>
              <a:custGeom>
                <a:avLst/>
                <a:gdLst>
                  <a:gd name="T0" fmla="*/ 172 w 201"/>
                  <a:gd name="T1" fmla="*/ 13 h 103"/>
                  <a:gd name="T2" fmla="*/ 172 w 201"/>
                  <a:gd name="T3" fmla="*/ 47 h 103"/>
                  <a:gd name="T4" fmla="*/ 144 w 201"/>
                  <a:gd name="T5" fmla="*/ 23 h 103"/>
                  <a:gd name="T6" fmla="*/ 144 w 201"/>
                  <a:gd name="T7" fmla="*/ 13 h 103"/>
                  <a:gd name="T8" fmla="*/ 150 w 201"/>
                  <a:gd name="T9" fmla="*/ 7 h 103"/>
                  <a:gd name="T10" fmla="*/ 166 w 201"/>
                  <a:gd name="T11" fmla="*/ 7 h 103"/>
                  <a:gd name="T12" fmla="*/ 172 w 201"/>
                  <a:gd name="T13" fmla="*/ 13 h 103"/>
                  <a:gd name="T14" fmla="*/ 21 w 201"/>
                  <a:gd name="T15" fmla="*/ 97 h 103"/>
                  <a:gd name="T16" fmla="*/ 100 w 201"/>
                  <a:gd name="T17" fmla="*/ 29 h 103"/>
                  <a:gd name="T18" fmla="*/ 180 w 201"/>
                  <a:gd name="T19" fmla="*/ 97 h 103"/>
                  <a:gd name="T20" fmla="*/ 197 w 201"/>
                  <a:gd name="T21" fmla="*/ 97 h 103"/>
                  <a:gd name="T22" fmla="*/ 196 w 201"/>
                  <a:gd name="T23" fmla="*/ 79 h 103"/>
                  <a:gd name="T24" fmla="*/ 108 w 201"/>
                  <a:gd name="T25" fmla="*/ 4 h 103"/>
                  <a:gd name="T26" fmla="*/ 92 w 201"/>
                  <a:gd name="T27" fmla="*/ 4 h 103"/>
                  <a:gd name="T28" fmla="*/ 5 w 201"/>
                  <a:gd name="T29" fmla="*/ 79 h 103"/>
                  <a:gd name="T30" fmla="*/ 4 w 201"/>
                  <a:gd name="T31" fmla="*/ 97 h 103"/>
                  <a:gd name="T32" fmla="*/ 21 w 201"/>
                  <a:gd name="T33" fmla="*/ 9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1" h="103">
                    <a:moveTo>
                      <a:pt x="172" y="13"/>
                    </a:moveTo>
                    <a:cubicBezTo>
                      <a:pt x="172" y="47"/>
                      <a:pt x="172" y="47"/>
                      <a:pt x="172" y="47"/>
                    </a:cubicBezTo>
                    <a:cubicBezTo>
                      <a:pt x="144" y="23"/>
                      <a:pt x="144" y="23"/>
                      <a:pt x="144" y="23"/>
                    </a:cubicBezTo>
                    <a:cubicBezTo>
                      <a:pt x="144" y="13"/>
                      <a:pt x="144" y="13"/>
                      <a:pt x="144" y="13"/>
                    </a:cubicBezTo>
                    <a:cubicBezTo>
                      <a:pt x="144" y="10"/>
                      <a:pt x="147" y="7"/>
                      <a:pt x="150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9" y="7"/>
                      <a:pt x="172" y="10"/>
                      <a:pt x="172" y="13"/>
                    </a:cubicBezTo>
                    <a:close/>
                    <a:moveTo>
                      <a:pt x="21" y="97"/>
                    </a:moveTo>
                    <a:cubicBezTo>
                      <a:pt x="100" y="29"/>
                      <a:pt x="100" y="29"/>
                      <a:pt x="100" y="29"/>
                    </a:cubicBezTo>
                    <a:cubicBezTo>
                      <a:pt x="180" y="97"/>
                      <a:pt x="180" y="97"/>
                      <a:pt x="180" y="97"/>
                    </a:cubicBezTo>
                    <a:cubicBezTo>
                      <a:pt x="185" y="102"/>
                      <a:pt x="192" y="102"/>
                      <a:pt x="197" y="97"/>
                    </a:cubicBezTo>
                    <a:cubicBezTo>
                      <a:pt x="201" y="92"/>
                      <a:pt x="201" y="84"/>
                      <a:pt x="196" y="79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4" y="0"/>
                      <a:pt x="97" y="0"/>
                      <a:pt x="92" y="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0" y="84"/>
                      <a:pt x="0" y="92"/>
                      <a:pt x="4" y="97"/>
                    </a:cubicBezTo>
                    <a:cubicBezTo>
                      <a:pt x="6" y="99"/>
                      <a:pt x="15" y="103"/>
                      <a:pt x="21" y="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6941141" y="2223315"/>
            <a:ext cx="3526618" cy="1433330"/>
            <a:chOff x="6218238" y="2483012"/>
            <a:chExt cx="3527077" cy="1432998"/>
          </a:xfrm>
        </p:grpSpPr>
        <p:grpSp>
          <p:nvGrpSpPr>
            <p:cNvPr id="99" name="组合 98"/>
            <p:cNvGrpSpPr/>
            <p:nvPr/>
          </p:nvGrpSpPr>
          <p:grpSpPr>
            <a:xfrm rot="10800000">
              <a:off x="6218238" y="2483012"/>
              <a:ext cx="3527077" cy="1432998"/>
              <a:chOff x="2461246" y="4980364"/>
              <a:chExt cx="3527077" cy="1432998"/>
            </a:xfrm>
          </p:grpSpPr>
          <p:sp>
            <p:nvSpPr>
              <p:cNvPr id="100" name="五边形 99"/>
              <p:cNvSpPr/>
              <p:nvPr/>
            </p:nvSpPr>
            <p:spPr>
              <a:xfrm>
                <a:off x="2469075" y="4980364"/>
                <a:ext cx="3519248" cy="1429147"/>
              </a:xfrm>
              <a:prstGeom prst="homePlate">
                <a:avLst/>
              </a:prstGeom>
              <a:solidFill>
                <a:srgbClr val="6F6F6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任意多边形 102"/>
              <p:cNvSpPr/>
              <p:nvPr/>
            </p:nvSpPr>
            <p:spPr>
              <a:xfrm flipV="1">
                <a:off x="2461246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任意多边形 103"/>
              <p:cNvSpPr/>
              <p:nvPr/>
            </p:nvSpPr>
            <p:spPr>
              <a:xfrm flipH="1" flipV="1">
                <a:off x="315867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任意多边形 104"/>
              <p:cNvSpPr/>
              <p:nvPr/>
            </p:nvSpPr>
            <p:spPr>
              <a:xfrm flipV="1">
                <a:off x="3866804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任意多边形 105"/>
              <p:cNvSpPr/>
              <p:nvPr/>
            </p:nvSpPr>
            <p:spPr>
              <a:xfrm flipH="1" flipV="1">
                <a:off x="4564230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任意多边形 106"/>
              <p:cNvSpPr/>
              <p:nvPr/>
            </p:nvSpPr>
            <p:spPr>
              <a:xfrm flipV="1">
                <a:off x="527236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6689241" y="3015677"/>
              <a:ext cx="425619" cy="434822"/>
              <a:chOff x="7697788" y="1117600"/>
              <a:chExt cx="587375" cy="600075"/>
            </a:xfrm>
          </p:grpSpPr>
          <p:sp>
            <p:nvSpPr>
              <p:cNvPr id="120" name="Freeform 10"/>
              <p:cNvSpPr/>
              <p:nvPr/>
            </p:nvSpPr>
            <p:spPr bwMode="auto">
              <a:xfrm>
                <a:off x="7697788" y="1212850"/>
                <a:ext cx="373063" cy="504825"/>
              </a:xfrm>
              <a:custGeom>
                <a:avLst/>
                <a:gdLst>
                  <a:gd name="T0" fmla="*/ 86 w 99"/>
                  <a:gd name="T1" fmla="*/ 74 h 132"/>
                  <a:gd name="T2" fmla="*/ 51 w 99"/>
                  <a:gd name="T3" fmla="*/ 74 h 132"/>
                  <a:gd name="T4" fmla="*/ 18 w 99"/>
                  <a:gd name="T5" fmla="*/ 41 h 132"/>
                  <a:gd name="T6" fmla="*/ 18 w 99"/>
                  <a:gd name="T7" fmla="*/ 0 h 132"/>
                  <a:gd name="T8" fmla="*/ 7 w 99"/>
                  <a:gd name="T9" fmla="*/ 6 h 132"/>
                  <a:gd name="T10" fmla="*/ 0 w 99"/>
                  <a:gd name="T11" fmla="*/ 23 h 132"/>
                  <a:gd name="T12" fmla="*/ 0 w 99"/>
                  <a:gd name="T13" fmla="*/ 65 h 132"/>
                  <a:gd name="T14" fmla="*/ 7 w 99"/>
                  <a:gd name="T15" fmla="*/ 83 h 132"/>
                  <a:gd name="T16" fmla="*/ 25 w 99"/>
                  <a:gd name="T17" fmla="*/ 90 h 132"/>
                  <a:gd name="T18" fmla="*/ 25 w 99"/>
                  <a:gd name="T19" fmla="*/ 90 h 132"/>
                  <a:gd name="T20" fmla="*/ 26 w 99"/>
                  <a:gd name="T21" fmla="*/ 105 h 132"/>
                  <a:gd name="T22" fmla="*/ 26 w 99"/>
                  <a:gd name="T23" fmla="*/ 122 h 132"/>
                  <a:gd name="T24" fmla="*/ 35 w 99"/>
                  <a:gd name="T25" fmla="*/ 126 h 132"/>
                  <a:gd name="T26" fmla="*/ 57 w 99"/>
                  <a:gd name="T27" fmla="*/ 100 h 132"/>
                  <a:gd name="T28" fmla="*/ 67 w 99"/>
                  <a:gd name="T29" fmla="*/ 90 h 132"/>
                  <a:gd name="T30" fmla="*/ 99 w 99"/>
                  <a:gd name="T31" fmla="*/ 90 h 132"/>
                  <a:gd name="T32" fmla="*/ 92 w 99"/>
                  <a:gd name="T33" fmla="*/ 82 h 132"/>
                  <a:gd name="T34" fmla="*/ 86 w 99"/>
                  <a:gd name="T35" fmla="*/ 7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" h="132">
                    <a:moveTo>
                      <a:pt x="86" y="74"/>
                    </a:moveTo>
                    <a:cubicBezTo>
                      <a:pt x="51" y="74"/>
                      <a:pt x="51" y="74"/>
                      <a:pt x="51" y="74"/>
                    </a:cubicBezTo>
                    <a:cubicBezTo>
                      <a:pt x="33" y="74"/>
                      <a:pt x="18" y="60"/>
                      <a:pt x="18" y="4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4" y="1"/>
                      <a:pt x="10" y="3"/>
                      <a:pt x="7" y="6"/>
                    </a:cubicBezTo>
                    <a:cubicBezTo>
                      <a:pt x="3" y="10"/>
                      <a:pt x="0" y="17"/>
                      <a:pt x="0" y="2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2"/>
                      <a:pt x="3" y="78"/>
                      <a:pt x="7" y="83"/>
                    </a:cubicBezTo>
                    <a:cubicBezTo>
                      <a:pt x="12" y="87"/>
                      <a:pt x="18" y="90"/>
                      <a:pt x="25" y="90"/>
                    </a:cubicBezTo>
                    <a:cubicBezTo>
                      <a:pt x="25" y="90"/>
                      <a:pt x="25" y="90"/>
                      <a:pt x="25" y="90"/>
                    </a:cubicBezTo>
                    <a:cubicBezTo>
                      <a:pt x="25" y="92"/>
                      <a:pt x="26" y="98"/>
                      <a:pt x="26" y="105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30"/>
                      <a:pt x="30" y="132"/>
                      <a:pt x="35" y="126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61" y="96"/>
                      <a:pt x="65" y="92"/>
                      <a:pt x="67" y="90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2" y="82"/>
                      <a:pt x="92" y="82"/>
                      <a:pt x="92" y="82"/>
                    </a:cubicBezTo>
                    <a:cubicBezTo>
                      <a:pt x="90" y="79"/>
                      <a:pt x="88" y="76"/>
                      <a:pt x="86" y="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1"/>
              <p:cNvSpPr>
                <a:spLocks noEditPoints="1"/>
              </p:cNvSpPr>
              <p:nvPr/>
            </p:nvSpPr>
            <p:spPr bwMode="auto">
              <a:xfrm>
                <a:off x="7799388" y="1117600"/>
                <a:ext cx="485775" cy="508000"/>
              </a:xfrm>
              <a:custGeom>
                <a:avLst/>
                <a:gdLst>
                  <a:gd name="T0" fmla="*/ 122 w 129"/>
                  <a:gd name="T1" fmla="*/ 7 h 133"/>
                  <a:gd name="T2" fmla="*/ 104 w 129"/>
                  <a:gd name="T3" fmla="*/ 0 h 133"/>
                  <a:gd name="T4" fmla="*/ 24 w 129"/>
                  <a:gd name="T5" fmla="*/ 0 h 133"/>
                  <a:gd name="T6" fmla="*/ 7 w 129"/>
                  <a:gd name="T7" fmla="*/ 7 h 133"/>
                  <a:gd name="T8" fmla="*/ 0 w 129"/>
                  <a:gd name="T9" fmla="*/ 24 h 133"/>
                  <a:gd name="T10" fmla="*/ 0 w 129"/>
                  <a:gd name="T11" fmla="*/ 66 h 133"/>
                  <a:gd name="T12" fmla="*/ 24 w 129"/>
                  <a:gd name="T13" fmla="*/ 91 h 133"/>
                  <a:gd name="T14" fmla="*/ 63 w 129"/>
                  <a:gd name="T15" fmla="*/ 91 h 133"/>
                  <a:gd name="T16" fmla="*/ 72 w 129"/>
                  <a:gd name="T17" fmla="*/ 101 h 133"/>
                  <a:gd name="T18" fmla="*/ 94 w 129"/>
                  <a:gd name="T19" fmla="*/ 127 h 133"/>
                  <a:gd name="T20" fmla="*/ 104 w 129"/>
                  <a:gd name="T21" fmla="*/ 123 h 133"/>
                  <a:gd name="T22" fmla="*/ 104 w 129"/>
                  <a:gd name="T23" fmla="*/ 106 h 133"/>
                  <a:gd name="T24" fmla="*/ 104 w 129"/>
                  <a:gd name="T25" fmla="*/ 91 h 133"/>
                  <a:gd name="T26" fmla="*/ 104 w 129"/>
                  <a:gd name="T27" fmla="*/ 91 h 133"/>
                  <a:gd name="T28" fmla="*/ 122 w 129"/>
                  <a:gd name="T29" fmla="*/ 84 h 133"/>
                  <a:gd name="T30" fmla="*/ 129 w 129"/>
                  <a:gd name="T31" fmla="*/ 66 h 133"/>
                  <a:gd name="T32" fmla="*/ 129 w 129"/>
                  <a:gd name="T33" fmla="*/ 24 h 133"/>
                  <a:gd name="T34" fmla="*/ 122 w 129"/>
                  <a:gd name="T35" fmla="*/ 7 h 133"/>
                  <a:gd name="T36" fmla="*/ 38 w 129"/>
                  <a:gd name="T37" fmla="*/ 57 h 133"/>
                  <a:gd name="T38" fmla="*/ 28 w 129"/>
                  <a:gd name="T39" fmla="*/ 47 h 133"/>
                  <a:gd name="T40" fmla="*/ 38 w 129"/>
                  <a:gd name="T41" fmla="*/ 37 h 133"/>
                  <a:gd name="T42" fmla="*/ 48 w 129"/>
                  <a:gd name="T43" fmla="*/ 47 h 133"/>
                  <a:gd name="T44" fmla="*/ 38 w 129"/>
                  <a:gd name="T45" fmla="*/ 57 h 133"/>
                  <a:gd name="T46" fmla="*/ 66 w 129"/>
                  <a:gd name="T47" fmla="*/ 57 h 133"/>
                  <a:gd name="T48" fmla="*/ 56 w 129"/>
                  <a:gd name="T49" fmla="*/ 47 h 133"/>
                  <a:gd name="T50" fmla="*/ 66 w 129"/>
                  <a:gd name="T51" fmla="*/ 37 h 133"/>
                  <a:gd name="T52" fmla="*/ 76 w 129"/>
                  <a:gd name="T53" fmla="*/ 47 h 133"/>
                  <a:gd name="T54" fmla="*/ 66 w 129"/>
                  <a:gd name="T55" fmla="*/ 57 h 133"/>
                  <a:gd name="T56" fmla="*/ 94 w 129"/>
                  <a:gd name="T57" fmla="*/ 57 h 133"/>
                  <a:gd name="T58" fmla="*/ 84 w 129"/>
                  <a:gd name="T59" fmla="*/ 47 h 133"/>
                  <a:gd name="T60" fmla="*/ 94 w 129"/>
                  <a:gd name="T61" fmla="*/ 37 h 133"/>
                  <a:gd name="T62" fmla="*/ 103 w 129"/>
                  <a:gd name="T63" fmla="*/ 47 h 133"/>
                  <a:gd name="T64" fmla="*/ 94 w 129"/>
                  <a:gd name="T65" fmla="*/ 5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" h="133">
                    <a:moveTo>
                      <a:pt x="122" y="7"/>
                    </a:moveTo>
                    <a:cubicBezTo>
                      <a:pt x="117" y="2"/>
                      <a:pt x="111" y="0"/>
                      <a:pt x="10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8" y="0"/>
                      <a:pt x="12" y="2"/>
                      <a:pt x="7" y="7"/>
                    </a:cubicBezTo>
                    <a:cubicBezTo>
                      <a:pt x="2" y="11"/>
                      <a:pt x="0" y="18"/>
                      <a:pt x="0" y="24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80"/>
                      <a:pt x="11" y="91"/>
                      <a:pt x="24" y="91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4" y="93"/>
                      <a:pt x="68" y="97"/>
                      <a:pt x="72" y="101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9" y="133"/>
                      <a:pt x="104" y="131"/>
                      <a:pt x="104" y="123"/>
                    </a:cubicBezTo>
                    <a:cubicBezTo>
                      <a:pt x="104" y="106"/>
                      <a:pt x="104" y="106"/>
                      <a:pt x="104" y="106"/>
                    </a:cubicBezTo>
                    <a:cubicBezTo>
                      <a:pt x="104" y="99"/>
                      <a:pt x="104" y="93"/>
                      <a:pt x="104" y="91"/>
                    </a:cubicBezTo>
                    <a:cubicBezTo>
                      <a:pt x="104" y="91"/>
                      <a:pt x="104" y="91"/>
                      <a:pt x="104" y="91"/>
                    </a:cubicBezTo>
                    <a:cubicBezTo>
                      <a:pt x="111" y="91"/>
                      <a:pt x="117" y="88"/>
                      <a:pt x="122" y="84"/>
                    </a:cubicBezTo>
                    <a:cubicBezTo>
                      <a:pt x="126" y="79"/>
                      <a:pt x="129" y="73"/>
                      <a:pt x="129" y="66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9" y="18"/>
                      <a:pt x="126" y="11"/>
                      <a:pt x="122" y="7"/>
                    </a:cubicBezTo>
                    <a:close/>
                    <a:moveTo>
                      <a:pt x="38" y="57"/>
                    </a:moveTo>
                    <a:cubicBezTo>
                      <a:pt x="33" y="57"/>
                      <a:pt x="28" y="53"/>
                      <a:pt x="28" y="47"/>
                    </a:cubicBezTo>
                    <a:cubicBezTo>
                      <a:pt x="28" y="42"/>
                      <a:pt x="33" y="37"/>
                      <a:pt x="38" y="37"/>
                    </a:cubicBezTo>
                    <a:cubicBezTo>
                      <a:pt x="44" y="37"/>
                      <a:pt x="48" y="42"/>
                      <a:pt x="48" y="47"/>
                    </a:cubicBezTo>
                    <a:cubicBezTo>
                      <a:pt x="48" y="53"/>
                      <a:pt x="44" y="57"/>
                      <a:pt x="38" y="57"/>
                    </a:cubicBezTo>
                    <a:close/>
                    <a:moveTo>
                      <a:pt x="66" y="57"/>
                    </a:moveTo>
                    <a:cubicBezTo>
                      <a:pt x="60" y="57"/>
                      <a:pt x="56" y="53"/>
                      <a:pt x="56" y="47"/>
                    </a:cubicBezTo>
                    <a:cubicBezTo>
                      <a:pt x="56" y="42"/>
                      <a:pt x="60" y="37"/>
                      <a:pt x="66" y="37"/>
                    </a:cubicBezTo>
                    <a:cubicBezTo>
                      <a:pt x="71" y="37"/>
                      <a:pt x="76" y="42"/>
                      <a:pt x="76" y="47"/>
                    </a:cubicBezTo>
                    <a:cubicBezTo>
                      <a:pt x="76" y="53"/>
                      <a:pt x="71" y="57"/>
                      <a:pt x="66" y="57"/>
                    </a:cubicBezTo>
                    <a:close/>
                    <a:moveTo>
                      <a:pt x="94" y="57"/>
                    </a:moveTo>
                    <a:cubicBezTo>
                      <a:pt x="88" y="57"/>
                      <a:pt x="84" y="53"/>
                      <a:pt x="84" y="47"/>
                    </a:cubicBezTo>
                    <a:cubicBezTo>
                      <a:pt x="84" y="42"/>
                      <a:pt x="88" y="37"/>
                      <a:pt x="94" y="37"/>
                    </a:cubicBezTo>
                    <a:cubicBezTo>
                      <a:pt x="99" y="37"/>
                      <a:pt x="103" y="42"/>
                      <a:pt x="103" y="47"/>
                    </a:cubicBezTo>
                    <a:cubicBezTo>
                      <a:pt x="103" y="53"/>
                      <a:pt x="99" y="57"/>
                      <a:pt x="94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9" name="组合 138"/>
            <p:cNvGrpSpPr/>
            <p:nvPr/>
          </p:nvGrpSpPr>
          <p:grpSpPr>
            <a:xfrm>
              <a:off x="7278367" y="2622664"/>
              <a:ext cx="2315016" cy="1153531"/>
              <a:chOff x="1506600" y="2664868"/>
              <a:chExt cx="2315016" cy="1153531"/>
            </a:xfrm>
          </p:grpSpPr>
          <p:sp>
            <p:nvSpPr>
              <p:cNvPr id="140" name="TextBox 55"/>
              <p:cNvSpPr txBox="1">
                <a:spLocks noChangeArrowheads="1"/>
              </p:cNvSpPr>
              <p:nvPr/>
            </p:nvSpPr>
            <p:spPr bwMode="auto">
              <a:xfrm>
                <a:off x="1506600" y="2664868"/>
                <a:ext cx="229234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Tw Cen MT" panose="020B0602020104020603" pitchFamily="34" charset="0"/>
                    <a:ea typeface="方正正准黑简体" panose="02000000000000000000" pitchFamily="2" charset="-122"/>
                  </a:rPr>
                  <a:t>03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  <p:sp>
            <p:nvSpPr>
              <p:cNvPr id="141" name="TextBox 29"/>
              <p:cNvSpPr txBox="1">
                <a:spLocks noChangeArrowheads="1"/>
              </p:cNvSpPr>
              <p:nvPr/>
            </p:nvSpPr>
            <p:spPr bwMode="auto">
              <a:xfrm>
                <a:off x="1554449" y="3033569"/>
                <a:ext cx="2267167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3184636" y="2235117"/>
            <a:ext cx="3542313" cy="1434697"/>
            <a:chOff x="2461246" y="2456710"/>
            <a:chExt cx="3542774" cy="1434365"/>
          </a:xfrm>
        </p:grpSpPr>
        <p:grpSp>
          <p:nvGrpSpPr>
            <p:cNvPr id="90" name="组合 89"/>
            <p:cNvGrpSpPr/>
            <p:nvPr/>
          </p:nvGrpSpPr>
          <p:grpSpPr>
            <a:xfrm>
              <a:off x="2461246" y="2456710"/>
              <a:ext cx="3542774" cy="1434365"/>
              <a:chOff x="2461246" y="4954061"/>
              <a:chExt cx="3542774" cy="1434365"/>
            </a:xfrm>
          </p:grpSpPr>
          <p:sp>
            <p:nvSpPr>
              <p:cNvPr id="91" name="五边形 90"/>
              <p:cNvSpPr/>
              <p:nvPr/>
            </p:nvSpPr>
            <p:spPr>
              <a:xfrm>
                <a:off x="2461246" y="4954062"/>
                <a:ext cx="3539680" cy="1429147"/>
              </a:xfrm>
              <a:prstGeom prst="homePlate">
                <a:avLst/>
              </a:prstGeom>
              <a:solidFill>
                <a:srgbClr val="6F6F6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 flipV="1">
                <a:off x="2461246" y="495563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任意多边形 94"/>
              <p:cNvSpPr/>
              <p:nvPr/>
            </p:nvSpPr>
            <p:spPr>
              <a:xfrm flipH="1" flipV="1">
                <a:off x="3153357" y="4954061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任意多边形 95"/>
              <p:cNvSpPr/>
              <p:nvPr/>
            </p:nvSpPr>
            <p:spPr>
              <a:xfrm flipV="1">
                <a:off x="3869319" y="4956334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 flipH="1" flipV="1">
                <a:off x="4574272" y="4959279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 flipV="1">
                <a:off x="5288059" y="4955427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5086369" y="3060382"/>
              <a:ext cx="437183" cy="323240"/>
              <a:chOff x="6483350" y="1236663"/>
              <a:chExt cx="722313" cy="446087"/>
            </a:xfrm>
          </p:grpSpPr>
          <p:sp>
            <p:nvSpPr>
              <p:cNvPr id="128" name="Freeform 18"/>
              <p:cNvSpPr>
                <a:spLocks noEditPoints="1"/>
              </p:cNvSpPr>
              <p:nvPr/>
            </p:nvSpPr>
            <p:spPr bwMode="auto">
              <a:xfrm>
                <a:off x="6483350" y="1270000"/>
                <a:ext cx="722313" cy="412750"/>
              </a:xfrm>
              <a:custGeom>
                <a:avLst/>
                <a:gdLst>
                  <a:gd name="T0" fmla="*/ 191 w 192"/>
                  <a:gd name="T1" fmla="*/ 0 h 108"/>
                  <a:gd name="T2" fmla="*/ 191 w 192"/>
                  <a:gd name="T3" fmla="*/ 0 h 108"/>
                  <a:gd name="T4" fmla="*/ 112 w 192"/>
                  <a:gd name="T5" fmla="*/ 53 h 108"/>
                  <a:gd name="T6" fmla="*/ 96 w 192"/>
                  <a:gd name="T7" fmla="*/ 58 h 108"/>
                  <a:gd name="T8" fmla="*/ 96 w 192"/>
                  <a:gd name="T9" fmla="*/ 58 h 108"/>
                  <a:gd name="T10" fmla="*/ 80 w 192"/>
                  <a:gd name="T11" fmla="*/ 53 h 108"/>
                  <a:gd name="T12" fmla="*/ 1 w 192"/>
                  <a:gd name="T13" fmla="*/ 0 h 108"/>
                  <a:gd name="T14" fmla="*/ 1 w 192"/>
                  <a:gd name="T15" fmla="*/ 0 h 108"/>
                  <a:gd name="T16" fmla="*/ 0 w 192"/>
                  <a:gd name="T17" fmla="*/ 5 h 108"/>
                  <a:gd name="T18" fmla="*/ 0 w 192"/>
                  <a:gd name="T19" fmla="*/ 91 h 108"/>
                  <a:gd name="T20" fmla="*/ 16 w 192"/>
                  <a:gd name="T21" fmla="*/ 108 h 108"/>
                  <a:gd name="T22" fmla="*/ 176 w 192"/>
                  <a:gd name="T23" fmla="*/ 108 h 108"/>
                  <a:gd name="T24" fmla="*/ 192 w 192"/>
                  <a:gd name="T25" fmla="*/ 91 h 108"/>
                  <a:gd name="T26" fmla="*/ 192 w 192"/>
                  <a:gd name="T27" fmla="*/ 5 h 108"/>
                  <a:gd name="T28" fmla="*/ 191 w 192"/>
                  <a:gd name="T29" fmla="*/ 0 h 108"/>
                  <a:gd name="T30" fmla="*/ 65 w 192"/>
                  <a:gd name="T31" fmla="*/ 61 h 108"/>
                  <a:gd name="T32" fmla="*/ 17 w 192"/>
                  <a:gd name="T33" fmla="*/ 97 h 108"/>
                  <a:gd name="T34" fmla="*/ 15 w 192"/>
                  <a:gd name="T35" fmla="*/ 98 h 108"/>
                  <a:gd name="T36" fmla="*/ 12 w 192"/>
                  <a:gd name="T37" fmla="*/ 96 h 108"/>
                  <a:gd name="T38" fmla="*/ 11 w 192"/>
                  <a:gd name="T39" fmla="*/ 94 h 108"/>
                  <a:gd name="T40" fmla="*/ 13 w 192"/>
                  <a:gd name="T41" fmla="*/ 91 h 108"/>
                  <a:gd name="T42" fmla="*/ 60 w 192"/>
                  <a:gd name="T43" fmla="*/ 56 h 108"/>
                  <a:gd name="T44" fmla="*/ 63 w 192"/>
                  <a:gd name="T45" fmla="*/ 55 h 108"/>
                  <a:gd name="T46" fmla="*/ 66 w 192"/>
                  <a:gd name="T47" fmla="*/ 56 h 108"/>
                  <a:gd name="T48" fmla="*/ 66 w 192"/>
                  <a:gd name="T49" fmla="*/ 59 h 108"/>
                  <a:gd name="T50" fmla="*/ 65 w 192"/>
                  <a:gd name="T51" fmla="*/ 61 h 108"/>
                  <a:gd name="T52" fmla="*/ 181 w 192"/>
                  <a:gd name="T53" fmla="*/ 96 h 108"/>
                  <a:gd name="T54" fmla="*/ 178 w 192"/>
                  <a:gd name="T55" fmla="*/ 98 h 108"/>
                  <a:gd name="T56" fmla="*/ 176 w 192"/>
                  <a:gd name="T57" fmla="*/ 97 h 108"/>
                  <a:gd name="T58" fmla="*/ 126 w 192"/>
                  <a:gd name="T59" fmla="*/ 61 h 108"/>
                  <a:gd name="T60" fmla="*/ 126 w 192"/>
                  <a:gd name="T61" fmla="*/ 55 h 108"/>
                  <a:gd name="T62" fmla="*/ 129 w 192"/>
                  <a:gd name="T63" fmla="*/ 54 h 108"/>
                  <a:gd name="T64" fmla="*/ 131 w 192"/>
                  <a:gd name="T65" fmla="*/ 55 h 108"/>
                  <a:gd name="T66" fmla="*/ 180 w 192"/>
                  <a:gd name="T67" fmla="*/ 91 h 108"/>
                  <a:gd name="T68" fmla="*/ 181 w 192"/>
                  <a:gd name="T69" fmla="*/ 94 h 108"/>
                  <a:gd name="T70" fmla="*/ 181 w 192"/>
                  <a:gd name="T7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2" h="108"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08" y="56"/>
                      <a:pt x="102" y="58"/>
                      <a:pt x="96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0" y="58"/>
                      <a:pt x="84" y="56"/>
                      <a:pt x="80" y="5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100"/>
                      <a:pt x="7" y="108"/>
                      <a:pt x="16" y="108"/>
                    </a:cubicBezTo>
                    <a:cubicBezTo>
                      <a:pt x="176" y="108"/>
                      <a:pt x="176" y="108"/>
                      <a:pt x="176" y="108"/>
                    </a:cubicBezTo>
                    <a:cubicBezTo>
                      <a:pt x="185" y="108"/>
                      <a:pt x="192" y="100"/>
                      <a:pt x="192" y="91"/>
                    </a:cubicBezTo>
                    <a:cubicBezTo>
                      <a:pt x="192" y="5"/>
                      <a:pt x="192" y="5"/>
                      <a:pt x="192" y="5"/>
                    </a:cubicBezTo>
                    <a:cubicBezTo>
                      <a:pt x="192" y="3"/>
                      <a:pt x="192" y="1"/>
                      <a:pt x="191" y="0"/>
                    </a:cubicBezTo>
                    <a:close/>
                    <a:moveTo>
                      <a:pt x="65" y="61"/>
                    </a:moveTo>
                    <a:cubicBezTo>
                      <a:pt x="17" y="97"/>
                      <a:pt x="17" y="97"/>
                      <a:pt x="17" y="97"/>
                    </a:cubicBezTo>
                    <a:cubicBezTo>
                      <a:pt x="17" y="98"/>
                      <a:pt x="16" y="98"/>
                      <a:pt x="15" y="98"/>
                    </a:cubicBezTo>
                    <a:cubicBezTo>
                      <a:pt x="14" y="98"/>
                      <a:pt x="13" y="97"/>
                      <a:pt x="12" y="96"/>
                    </a:cubicBezTo>
                    <a:cubicBezTo>
                      <a:pt x="11" y="96"/>
                      <a:pt x="11" y="95"/>
                      <a:pt x="11" y="94"/>
                    </a:cubicBezTo>
                    <a:cubicBezTo>
                      <a:pt x="11" y="93"/>
                      <a:pt x="12" y="92"/>
                      <a:pt x="13" y="91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2" y="55"/>
                      <a:pt x="63" y="55"/>
                    </a:cubicBezTo>
                    <a:cubicBezTo>
                      <a:pt x="64" y="55"/>
                      <a:pt x="65" y="55"/>
                      <a:pt x="66" y="56"/>
                    </a:cubicBezTo>
                    <a:cubicBezTo>
                      <a:pt x="66" y="57"/>
                      <a:pt x="66" y="58"/>
                      <a:pt x="66" y="59"/>
                    </a:cubicBezTo>
                    <a:cubicBezTo>
                      <a:pt x="66" y="60"/>
                      <a:pt x="66" y="61"/>
                      <a:pt x="65" y="61"/>
                    </a:cubicBezTo>
                    <a:close/>
                    <a:moveTo>
                      <a:pt x="181" y="96"/>
                    </a:moveTo>
                    <a:cubicBezTo>
                      <a:pt x="180" y="97"/>
                      <a:pt x="179" y="98"/>
                      <a:pt x="178" y="98"/>
                    </a:cubicBezTo>
                    <a:cubicBezTo>
                      <a:pt x="177" y="98"/>
                      <a:pt x="176" y="97"/>
                      <a:pt x="176" y="97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5" y="59"/>
                      <a:pt x="125" y="57"/>
                      <a:pt x="126" y="55"/>
                    </a:cubicBezTo>
                    <a:cubicBezTo>
                      <a:pt x="126" y="54"/>
                      <a:pt x="128" y="54"/>
                      <a:pt x="129" y="54"/>
                    </a:cubicBezTo>
                    <a:cubicBezTo>
                      <a:pt x="129" y="54"/>
                      <a:pt x="130" y="54"/>
                      <a:pt x="131" y="55"/>
                    </a:cubicBezTo>
                    <a:cubicBezTo>
                      <a:pt x="180" y="91"/>
                      <a:pt x="180" y="91"/>
                      <a:pt x="180" y="91"/>
                    </a:cubicBezTo>
                    <a:cubicBezTo>
                      <a:pt x="181" y="92"/>
                      <a:pt x="181" y="93"/>
                      <a:pt x="181" y="94"/>
                    </a:cubicBezTo>
                    <a:cubicBezTo>
                      <a:pt x="182" y="94"/>
                      <a:pt x="181" y="95"/>
                      <a:pt x="181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19"/>
              <p:cNvSpPr/>
              <p:nvPr/>
            </p:nvSpPr>
            <p:spPr bwMode="auto">
              <a:xfrm>
                <a:off x="6505575" y="1236663"/>
                <a:ext cx="677863" cy="225425"/>
              </a:xfrm>
              <a:custGeom>
                <a:avLst/>
                <a:gdLst>
                  <a:gd name="T0" fmla="*/ 90 w 180"/>
                  <a:gd name="T1" fmla="*/ 59 h 59"/>
                  <a:gd name="T2" fmla="*/ 101 w 180"/>
                  <a:gd name="T3" fmla="*/ 56 h 59"/>
                  <a:gd name="T4" fmla="*/ 180 w 180"/>
                  <a:gd name="T5" fmla="*/ 2 h 59"/>
                  <a:gd name="T6" fmla="*/ 175 w 180"/>
                  <a:gd name="T7" fmla="*/ 0 h 59"/>
                  <a:gd name="T8" fmla="*/ 5 w 180"/>
                  <a:gd name="T9" fmla="*/ 0 h 59"/>
                  <a:gd name="T10" fmla="*/ 0 w 180"/>
                  <a:gd name="T11" fmla="*/ 2 h 59"/>
                  <a:gd name="T12" fmla="*/ 79 w 180"/>
                  <a:gd name="T13" fmla="*/ 56 h 59"/>
                  <a:gd name="T14" fmla="*/ 90 w 180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59">
                    <a:moveTo>
                      <a:pt x="90" y="59"/>
                    </a:moveTo>
                    <a:cubicBezTo>
                      <a:pt x="94" y="59"/>
                      <a:pt x="98" y="58"/>
                      <a:pt x="101" y="56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79" y="1"/>
                      <a:pt x="177" y="1"/>
                      <a:pt x="17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ubicBezTo>
                      <a:pt x="79" y="56"/>
                      <a:pt x="79" y="56"/>
                      <a:pt x="79" y="56"/>
                    </a:cubicBezTo>
                    <a:cubicBezTo>
                      <a:pt x="82" y="58"/>
                      <a:pt x="86" y="59"/>
                      <a:pt x="90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2" name="组合 141"/>
            <p:cNvGrpSpPr/>
            <p:nvPr/>
          </p:nvGrpSpPr>
          <p:grpSpPr>
            <a:xfrm>
              <a:off x="2700096" y="2584565"/>
              <a:ext cx="2346140" cy="1183020"/>
              <a:chOff x="2724765" y="2626769"/>
              <a:chExt cx="2346140" cy="1183020"/>
            </a:xfrm>
          </p:grpSpPr>
          <p:sp>
            <p:nvSpPr>
              <p:cNvPr id="143" name="TextBox 55"/>
              <p:cNvSpPr txBox="1">
                <a:spLocks noChangeArrowheads="1"/>
              </p:cNvSpPr>
              <p:nvPr/>
            </p:nvSpPr>
            <p:spPr bwMode="auto">
              <a:xfrm>
                <a:off x="2724765" y="2626769"/>
                <a:ext cx="234614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Tw Cen MT" panose="020B0602020104020603" pitchFamily="34" charset="0"/>
                    <a:ea typeface="方正正准黑简体" panose="02000000000000000000" pitchFamily="2" charset="-122"/>
                  </a:rPr>
                  <a:t>01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  <p:sp>
            <p:nvSpPr>
              <p:cNvPr id="144" name="TextBox 29"/>
              <p:cNvSpPr txBox="1">
                <a:spLocks noChangeArrowheads="1"/>
              </p:cNvSpPr>
              <p:nvPr/>
            </p:nvSpPr>
            <p:spPr bwMode="auto">
              <a:xfrm>
                <a:off x="2747554" y="3024959"/>
                <a:ext cx="224764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3178887" y="3778052"/>
            <a:ext cx="3532369" cy="1433331"/>
            <a:chOff x="2455494" y="4037388"/>
            <a:chExt cx="3532829" cy="1432999"/>
          </a:xfrm>
        </p:grpSpPr>
        <p:grpSp>
          <p:nvGrpSpPr>
            <p:cNvPr id="80" name="组合 79"/>
            <p:cNvGrpSpPr/>
            <p:nvPr/>
          </p:nvGrpSpPr>
          <p:grpSpPr>
            <a:xfrm>
              <a:off x="2455494" y="4037388"/>
              <a:ext cx="3532829" cy="1432999"/>
              <a:chOff x="2455494" y="4980363"/>
              <a:chExt cx="3532829" cy="1432999"/>
            </a:xfrm>
          </p:grpSpPr>
          <p:sp>
            <p:nvSpPr>
              <p:cNvPr id="62" name="五边形 61"/>
              <p:cNvSpPr/>
              <p:nvPr/>
            </p:nvSpPr>
            <p:spPr>
              <a:xfrm>
                <a:off x="2455494" y="4980363"/>
                <a:ext cx="3532829" cy="1429147"/>
              </a:xfrm>
              <a:prstGeom prst="homePlate">
                <a:avLst/>
              </a:prstGeom>
              <a:solidFill>
                <a:srgbClr val="6F6F6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 flipV="1">
                <a:off x="2461246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任意多边形 75"/>
              <p:cNvSpPr/>
              <p:nvPr/>
            </p:nvSpPr>
            <p:spPr>
              <a:xfrm flipH="1" flipV="1">
                <a:off x="315867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任意多边形 76"/>
              <p:cNvSpPr/>
              <p:nvPr/>
            </p:nvSpPr>
            <p:spPr>
              <a:xfrm flipV="1">
                <a:off x="3866804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任意多边形 77"/>
              <p:cNvSpPr/>
              <p:nvPr/>
            </p:nvSpPr>
            <p:spPr>
              <a:xfrm flipH="1" flipV="1">
                <a:off x="4564230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任意多边形 78"/>
              <p:cNvSpPr/>
              <p:nvPr/>
            </p:nvSpPr>
            <p:spPr>
              <a:xfrm flipV="1">
                <a:off x="527236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5072922" y="4528713"/>
              <a:ext cx="484286" cy="523397"/>
              <a:chOff x="5603875" y="1076325"/>
              <a:chExt cx="668338" cy="722313"/>
            </a:xfrm>
          </p:grpSpPr>
          <p:sp>
            <p:nvSpPr>
              <p:cNvPr id="122" name="Freeform 12"/>
              <p:cNvSpPr>
                <a:spLocks noEditPoints="1"/>
              </p:cNvSpPr>
              <p:nvPr/>
            </p:nvSpPr>
            <p:spPr bwMode="auto">
              <a:xfrm>
                <a:off x="5603875" y="1076325"/>
                <a:ext cx="604838" cy="541338"/>
              </a:xfrm>
              <a:custGeom>
                <a:avLst/>
                <a:gdLst>
                  <a:gd name="T0" fmla="*/ 85 w 161"/>
                  <a:gd name="T1" fmla="*/ 85 h 142"/>
                  <a:gd name="T2" fmla="*/ 115 w 161"/>
                  <a:gd name="T3" fmla="*/ 117 h 142"/>
                  <a:gd name="T4" fmla="*/ 122 w 161"/>
                  <a:gd name="T5" fmla="*/ 97 h 142"/>
                  <a:gd name="T6" fmla="*/ 97 w 161"/>
                  <a:gd name="T7" fmla="*/ 85 h 142"/>
                  <a:gd name="T8" fmla="*/ 85 w 161"/>
                  <a:gd name="T9" fmla="*/ 0 h 142"/>
                  <a:gd name="T10" fmla="*/ 117 w 161"/>
                  <a:gd name="T11" fmla="*/ 40 h 142"/>
                  <a:gd name="T12" fmla="*/ 85 w 161"/>
                  <a:gd name="T13" fmla="*/ 47 h 142"/>
                  <a:gd name="T14" fmla="*/ 106 w 161"/>
                  <a:gd name="T15" fmla="*/ 79 h 142"/>
                  <a:gd name="T16" fmla="*/ 123 w 161"/>
                  <a:gd name="T17" fmla="*/ 74 h 142"/>
                  <a:gd name="T18" fmla="*/ 85 w 161"/>
                  <a:gd name="T19" fmla="*/ 47 h 142"/>
                  <a:gd name="T20" fmla="*/ 110 w 161"/>
                  <a:gd name="T21" fmla="*/ 123 h 142"/>
                  <a:gd name="T22" fmla="*/ 85 w 161"/>
                  <a:gd name="T23" fmla="*/ 139 h 142"/>
                  <a:gd name="T24" fmla="*/ 0 w 161"/>
                  <a:gd name="T25" fmla="*/ 85 h 142"/>
                  <a:gd name="T26" fmla="*/ 36 w 161"/>
                  <a:gd name="T27" fmla="*/ 117 h 142"/>
                  <a:gd name="T28" fmla="*/ 37 w 161"/>
                  <a:gd name="T29" fmla="*/ 47 h 142"/>
                  <a:gd name="T30" fmla="*/ 0 w 161"/>
                  <a:gd name="T31" fmla="*/ 79 h 142"/>
                  <a:gd name="T32" fmla="*/ 37 w 161"/>
                  <a:gd name="T33" fmla="*/ 47 h 142"/>
                  <a:gd name="T34" fmla="*/ 11 w 161"/>
                  <a:gd name="T35" fmla="*/ 123 h 142"/>
                  <a:gd name="T36" fmla="*/ 38 w 161"/>
                  <a:gd name="T37" fmla="*/ 123 h 142"/>
                  <a:gd name="T38" fmla="*/ 41 w 161"/>
                  <a:gd name="T39" fmla="*/ 79 h 142"/>
                  <a:gd name="T40" fmla="*/ 77 w 161"/>
                  <a:gd name="T41" fmla="*/ 47 h 142"/>
                  <a:gd name="T42" fmla="*/ 41 w 161"/>
                  <a:gd name="T43" fmla="*/ 79 h 142"/>
                  <a:gd name="T44" fmla="*/ 117 w 161"/>
                  <a:gd name="T45" fmla="*/ 20 h 142"/>
                  <a:gd name="T46" fmla="*/ 152 w 161"/>
                  <a:gd name="T47" fmla="*/ 40 h 142"/>
                  <a:gd name="T48" fmla="*/ 155 w 161"/>
                  <a:gd name="T49" fmla="*/ 47 h 142"/>
                  <a:gd name="T50" fmla="*/ 130 w 161"/>
                  <a:gd name="T51" fmla="*/ 71 h 142"/>
                  <a:gd name="T52" fmla="*/ 161 w 161"/>
                  <a:gd name="T53" fmla="*/ 63 h 142"/>
                  <a:gd name="T54" fmla="*/ 53 w 161"/>
                  <a:gd name="T55" fmla="*/ 23 h 142"/>
                  <a:gd name="T56" fmla="*/ 77 w 161"/>
                  <a:gd name="T57" fmla="*/ 40 h 142"/>
                  <a:gd name="T58" fmla="*/ 53 w 161"/>
                  <a:gd name="T59" fmla="*/ 23 h 142"/>
                  <a:gd name="T60" fmla="*/ 57 w 161"/>
                  <a:gd name="T61" fmla="*/ 4 h 142"/>
                  <a:gd name="T62" fmla="*/ 38 w 161"/>
                  <a:gd name="T63" fmla="*/ 40 h 142"/>
                  <a:gd name="T64" fmla="*/ 53 w 161"/>
                  <a:gd name="T65" fmla="*/ 141 h 142"/>
                  <a:gd name="T66" fmla="*/ 63 w 161"/>
                  <a:gd name="T67" fmla="*/ 142 h 142"/>
                  <a:gd name="T68" fmla="*/ 77 w 161"/>
                  <a:gd name="T69" fmla="*/ 123 h 142"/>
                  <a:gd name="T70" fmla="*/ 53 w 161"/>
                  <a:gd name="T71" fmla="*/ 141 h 142"/>
                  <a:gd name="T72" fmla="*/ 77 w 161"/>
                  <a:gd name="T73" fmla="*/ 117 h 142"/>
                  <a:gd name="T74" fmla="*/ 41 w 161"/>
                  <a:gd name="T75" fmla="*/ 8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1" h="142">
                    <a:moveTo>
                      <a:pt x="97" y="85"/>
                    </a:moveTo>
                    <a:cubicBezTo>
                      <a:pt x="85" y="85"/>
                      <a:pt x="85" y="85"/>
                      <a:pt x="85" y="85"/>
                    </a:cubicBezTo>
                    <a:cubicBezTo>
                      <a:pt x="85" y="117"/>
                      <a:pt x="85" y="117"/>
                      <a:pt x="85" y="117"/>
                    </a:cubicBezTo>
                    <a:cubicBezTo>
                      <a:pt x="115" y="117"/>
                      <a:pt x="115" y="117"/>
                      <a:pt x="115" y="117"/>
                    </a:cubicBezTo>
                    <a:cubicBezTo>
                      <a:pt x="117" y="112"/>
                      <a:pt x="120" y="108"/>
                      <a:pt x="121" y="105"/>
                    </a:cubicBezTo>
                    <a:cubicBezTo>
                      <a:pt x="122" y="102"/>
                      <a:pt x="122" y="100"/>
                      <a:pt x="122" y="97"/>
                    </a:cubicBezTo>
                    <a:cubicBezTo>
                      <a:pt x="110" y="92"/>
                      <a:pt x="110" y="92"/>
                      <a:pt x="110" y="92"/>
                    </a:cubicBezTo>
                    <a:lnTo>
                      <a:pt x="97" y="85"/>
                    </a:lnTo>
                    <a:close/>
                    <a:moveTo>
                      <a:pt x="110" y="23"/>
                    </a:moveTo>
                    <a:cubicBezTo>
                      <a:pt x="103" y="10"/>
                      <a:pt x="94" y="2"/>
                      <a:pt x="85" y="0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5" y="34"/>
                      <a:pt x="113" y="28"/>
                      <a:pt x="110" y="23"/>
                    </a:cubicBezTo>
                    <a:close/>
                    <a:moveTo>
                      <a:pt x="85" y="47"/>
                    </a:moveTo>
                    <a:cubicBezTo>
                      <a:pt x="85" y="79"/>
                      <a:pt x="85" y="79"/>
                      <a:pt x="85" y="79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12" y="77"/>
                      <a:pt x="112" y="77"/>
                      <a:pt x="112" y="77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2" y="64"/>
                      <a:pt x="121" y="55"/>
                      <a:pt x="119" y="47"/>
                    </a:cubicBezTo>
                    <a:lnTo>
                      <a:pt x="85" y="47"/>
                    </a:lnTo>
                    <a:close/>
                    <a:moveTo>
                      <a:pt x="85" y="139"/>
                    </a:moveTo>
                    <a:cubicBezTo>
                      <a:pt x="96" y="135"/>
                      <a:pt x="104" y="129"/>
                      <a:pt x="110" y="123"/>
                    </a:cubicBezTo>
                    <a:cubicBezTo>
                      <a:pt x="85" y="123"/>
                      <a:pt x="85" y="123"/>
                      <a:pt x="85" y="123"/>
                    </a:cubicBezTo>
                    <a:lnTo>
                      <a:pt x="85" y="139"/>
                    </a:lnTo>
                    <a:close/>
                    <a:moveTo>
                      <a:pt x="33" y="85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1" y="96"/>
                      <a:pt x="3" y="107"/>
                      <a:pt x="8" y="117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4" y="107"/>
                      <a:pt x="33" y="96"/>
                      <a:pt x="33" y="85"/>
                    </a:cubicBezTo>
                    <a:close/>
                    <a:moveTo>
                      <a:pt x="37" y="47"/>
                    </a:moveTo>
                    <a:cubicBezTo>
                      <a:pt x="8" y="47"/>
                      <a:pt x="8" y="47"/>
                      <a:pt x="8" y="47"/>
                    </a:cubicBezTo>
                    <a:cubicBezTo>
                      <a:pt x="4" y="56"/>
                      <a:pt x="1" y="67"/>
                      <a:pt x="0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67"/>
                      <a:pt x="34" y="57"/>
                      <a:pt x="37" y="47"/>
                    </a:cubicBezTo>
                    <a:close/>
                    <a:moveTo>
                      <a:pt x="11" y="123"/>
                    </a:moveTo>
                    <a:cubicBezTo>
                      <a:pt x="11" y="123"/>
                      <a:pt x="11" y="123"/>
                      <a:pt x="11" y="123"/>
                    </a:cubicBezTo>
                    <a:cubicBezTo>
                      <a:pt x="22" y="133"/>
                      <a:pt x="34" y="138"/>
                      <a:pt x="44" y="140"/>
                    </a:cubicBezTo>
                    <a:cubicBezTo>
                      <a:pt x="42" y="135"/>
                      <a:pt x="40" y="129"/>
                      <a:pt x="38" y="123"/>
                    </a:cubicBezTo>
                    <a:lnTo>
                      <a:pt x="11" y="123"/>
                    </a:lnTo>
                    <a:close/>
                    <a:moveTo>
                      <a:pt x="41" y="79"/>
                    </a:moveTo>
                    <a:cubicBezTo>
                      <a:pt x="77" y="79"/>
                      <a:pt x="77" y="79"/>
                      <a:pt x="77" y="79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2" y="56"/>
                      <a:pt x="41" y="67"/>
                      <a:pt x="41" y="79"/>
                    </a:cubicBezTo>
                    <a:close/>
                    <a:moveTo>
                      <a:pt x="106" y="4"/>
                    </a:moveTo>
                    <a:cubicBezTo>
                      <a:pt x="110" y="8"/>
                      <a:pt x="114" y="14"/>
                      <a:pt x="117" y="20"/>
                    </a:cubicBezTo>
                    <a:cubicBezTo>
                      <a:pt x="120" y="26"/>
                      <a:pt x="123" y="33"/>
                      <a:pt x="125" y="40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42" y="23"/>
                      <a:pt x="125" y="10"/>
                      <a:pt x="106" y="4"/>
                    </a:cubicBezTo>
                    <a:close/>
                    <a:moveTo>
                      <a:pt x="155" y="47"/>
                    </a:moveTo>
                    <a:cubicBezTo>
                      <a:pt x="127" y="47"/>
                      <a:pt x="127" y="47"/>
                      <a:pt x="127" y="47"/>
                    </a:cubicBezTo>
                    <a:cubicBezTo>
                      <a:pt x="129" y="54"/>
                      <a:pt x="130" y="63"/>
                      <a:pt x="130" y="71"/>
                    </a:cubicBezTo>
                    <a:cubicBezTo>
                      <a:pt x="156" y="64"/>
                      <a:pt x="156" y="64"/>
                      <a:pt x="156" y="64"/>
                    </a:cubicBezTo>
                    <a:cubicBezTo>
                      <a:pt x="161" y="63"/>
                      <a:pt x="161" y="63"/>
                      <a:pt x="161" y="63"/>
                    </a:cubicBezTo>
                    <a:cubicBezTo>
                      <a:pt x="159" y="57"/>
                      <a:pt x="157" y="52"/>
                      <a:pt x="155" y="47"/>
                    </a:cubicBezTo>
                    <a:close/>
                    <a:moveTo>
                      <a:pt x="53" y="23"/>
                    </a:moveTo>
                    <a:cubicBezTo>
                      <a:pt x="51" y="28"/>
                      <a:pt x="48" y="34"/>
                      <a:pt x="46" y="40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68" y="3"/>
                      <a:pt x="60" y="11"/>
                      <a:pt x="53" y="23"/>
                    </a:cubicBezTo>
                    <a:close/>
                    <a:moveTo>
                      <a:pt x="46" y="20"/>
                    </a:moveTo>
                    <a:cubicBezTo>
                      <a:pt x="49" y="14"/>
                      <a:pt x="53" y="8"/>
                      <a:pt x="57" y="4"/>
                    </a:cubicBezTo>
                    <a:cubicBezTo>
                      <a:pt x="38" y="10"/>
                      <a:pt x="22" y="23"/>
                      <a:pt x="12" y="40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40" y="33"/>
                      <a:pt x="43" y="26"/>
                      <a:pt x="46" y="20"/>
                    </a:cubicBezTo>
                    <a:close/>
                    <a:moveTo>
                      <a:pt x="53" y="141"/>
                    </a:moveTo>
                    <a:cubicBezTo>
                      <a:pt x="53" y="142"/>
                      <a:pt x="53" y="142"/>
                      <a:pt x="54" y="142"/>
                    </a:cubicBezTo>
                    <a:cubicBezTo>
                      <a:pt x="57" y="142"/>
                      <a:pt x="61" y="142"/>
                      <a:pt x="63" y="142"/>
                    </a:cubicBezTo>
                    <a:cubicBezTo>
                      <a:pt x="68" y="142"/>
                      <a:pt x="72" y="142"/>
                      <a:pt x="77" y="141"/>
                    </a:cubicBezTo>
                    <a:cubicBezTo>
                      <a:pt x="77" y="123"/>
                      <a:pt x="77" y="123"/>
                      <a:pt x="77" y="123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8" y="130"/>
                      <a:pt x="50" y="136"/>
                      <a:pt x="53" y="141"/>
                    </a:cubicBezTo>
                    <a:close/>
                    <a:moveTo>
                      <a:pt x="44" y="117"/>
                    </a:moveTo>
                    <a:cubicBezTo>
                      <a:pt x="77" y="117"/>
                      <a:pt x="77" y="117"/>
                      <a:pt x="77" y="117"/>
                    </a:cubicBezTo>
                    <a:cubicBezTo>
                      <a:pt x="77" y="85"/>
                      <a:pt x="77" y="85"/>
                      <a:pt x="77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96"/>
                      <a:pt x="42" y="107"/>
                      <a:pt x="44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3"/>
              <p:cNvSpPr/>
              <p:nvPr/>
            </p:nvSpPr>
            <p:spPr bwMode="auto">
              <a:xfrm>
                <a:off x="5716588" y="1350963"/>
                <a:ext cx="555625" cy="447675"/>
              </a:xfrm>
              <a:custGeom>
                <a:avLst/>
                <a:gdLst>
                  <a:gd name="T0" fmla="*/ 0 w 148"/>
                  <a:gd name="T1" fmla="*/ 73 h 117"/>
                  <a:gd name="T2" fmla="*/ 130 w 148"/>
                  <a:gd name="T3" fmla="*/ 36 h 117"/>
                  <a:gd name="T4" fmla="*/ 148 w 148"/>
                  <a:gd name="T5" fmla="*/ 46 h 117"/>
                  <a:gd name="T6" fmla="*/ 131 w 148"/>
                  <a:gd name="T7" fmla="*/ 0 h 117"/>
                  <a:gd name="T8" fmla="*/ 84 w 148"/>
                  <a:gd name="T9" fmla="*/ 13 h 117"/>
                  <a:gd name="T10" fmla="*/ 103 w 148"/>
                  <a:gd name="T11" fmla="*/ 22 h 117"/>
                  <a:gd name="T12" fmla="*/ 0 w 148"/>
                  <a:gd name="T13" fmla="*/ 7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17">
                    <a:moveTo>
                      <a:pt x="0" y="73"/>
                    </a:moveTo>
                    <a:cubicBezTo>
                      <a:pt x="56" y="117"/>
                      <a:pt x="113" y="84"/>
                      <a:pt x="130" y="36"/>
                    </a:cubicBezTo>
                    <a:cubicBezTo>
                      <a:pt x="135" y="40"/>
                      <a:pt x="148" y="46"/>
                      <a:pt x="148" y="46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2"/>
                      <a:pt x="89" y="98"/>
                      <a:pt x="0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2697485" y="4154176"/>
              <a:ext cx="2636262" cy="1165253"/>
              <a:chOff x="2722154" y="2634618"/>
              <a:chExt cx="2636262" cy="1165253"/>
            </a:xfrm>
          </p:grpSpPr>
          <p:sp>
            <p:nvSpPr>
              <p:cNvPr id="146" name="TextBox 55"/>
              <p:cNvSpPr txBox="1">
                <a:spLocks noChangeArrowheads="1"/>
              </p:cNvSpPr>
              <p:nvPr/>
            </p:nvSpPr>
            <p:spPr bwMode="auto">
              <a:xfrm>
                <a:off x="2755204" y="2634618"/>
                <a:ext cx="26032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Tw Cen MT" panose="020B0602020104020603" pitchFamily="34" charset="0"/>
                    <a:ea typeface="方正正准黑简体" panose="02000000000000000000" pitchFamily="2" charset="-122"/>
                  </a:rPr>
                  <a:t>02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  <p:sp>
            <p:nvSpPr>
              <p:cNvPr id="147" name="TextBox 29"/>
              <p:cNvSpPr txBox="1">
                <a:spLocks noChangeArrowheads="1"/>
              </p:cNvSpPr>
              <p:nvPr/>
            </p:nvSpPr>
            <p:spPr bwMode="auto">
              <a:xfrm>
                <a:off x="2722154" y="3015041"/>
                <a:ext cx="2243788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941138" y="3778051"/>
            <a:ext cx="3526619" cy="1433330"/>
            <a:chOff x="6218237" y="4037388"/>
            <a:chExt cx="3527078" cy="1432998"/>
          </a:xfrm>
        </p:grpSpPr>
        <p:grpSp>
          <p:nvGrpSpPr>
            <p:cNvPr id="81" name="组合 80"/>
            <p:cNvGrpSpPr/>
            <p:nvPr/>
          </p:nvGrpSpPr>
          <p:grpSpPr>
            <a:xfrm rot="10800000">
              <a:off x="6218237" y="4037388"/>
              <a:ext cx="3527078" cy="1432998"/>
              <a:chOff x="2461246" y="4980364"/>
              <a:chExt cx="3527078" cy="1432998"/>
            </a:xfrm>
          </p:grpSpPr>
          <p:sp>
            <p:nvSpPr>
              <p:cNvPr id="82" name="五边形 81"/>
              <p:cNvSpPr/>
              <p:nvPr/>
            </p:nvSpPr>
            <p:spPr>
              <a:xfrm>
                <a:off x="2461247" y="4980364"/>
                <a:ext cx="3527077" cy="1429147"/>
              </a:xfrm>
              <a:prstGeom prst="homePlate">
                <a:avLst/>
              </a:prstGeom>
              <a:solidFill>
                <a:srgbClr val="6F6F6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任意多边形 84"/>
              <p:cNvSpPr/>
              <p:nvPr/>
            </p:nvSpPr>
            <p:spPr>
              <a:xfrm flipV="1">
                <a:off x="2461246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任意多边形 85"/>
              <p:cNvSpPr/>
              <p:nvPr/>
            </p:nvSpPr>
            <p:spPr>
              <a:xfrm flipH="1" flipV="1">
                <a:off x="315867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任意多边形 86"/>
              <p:cNvSpPr/>
              <p:nvPr/>
            </p:nvSpPr>
            <p:spPr>
              <a:xfrm flipV="1">
                <a:off x="3866804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 flipH="1" flipV="1">
                <a:off x="4564230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 flipV="1">
                <a:off x="5272362" y="4984215"/>
                <a:ext cx="715961" cy="1429147"/>
              </a:xfrm>
              <a:custGeom>
                <a:avLst/>
                <a:gdLst>
                  <a:gd name="connsiteX0" fmla="*/ 0 w 715961"/>
                  <a:gd name="connsiteY0" fmla="*/ 1429147 h 1429147"/>
                  <a:gd name="connsiteX1" fmla="*/ 713186 w 715961"/>
                  <a:gd name="connsiteY1" fmla="*/ 715961 h 1429147"/>
                  <a:gd name="connsiteX2" fmla="*/ 715961 w 715961"/>
                  <a:gd name="connsiteY2" fmla="*/ 715961 h 1429147"/>
                  <a:gd name="connsiteX3" fmla="*/ 714574 w 715961"/>
                  <a:gd name="connsiteY3" fmla="*/ 714574 h 1429147"/>
                  <a:gd name="connsiteX4" fmla="*/ 715961 w 715961"/>
                  <a:gd name="connsiteY4" fmla="*/ 713186 h 1429147"/>
                  <a:gd name="connsiteX5" fmla="*/ 713186 w 715961"/>
                  <a:gd name="connsiteY5" fmla="*/ 713186 h 1429147"/>
                  <a:gd name="connsiteX6" fmla="*/ 0 w 715961"/>
                  <a:gd name="connsiteY6" fmla="*/ 0 h 1429147"/>
                  <a:gd name="connsiteX7" fmla="*/ 0 w 715961"/>
                  <a:gd name="connsiteY7" fmla="*/ 713186 h 1429147"/>
                  <a:gd name="connsiteX8" fmla="*/ 0 w 715961"/>
                  <a:gd name="connsiteY8" fmla="*/ 715961 h 142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5961" h="1429147">
                    <a:moveTo>
                      <a:pt x="0" y="1429147"/>
                    </a:moveTo>
                    <a:lnTo>
                      <a:pt x="713186" y="715961"/>
                    </a:lnTo>
                    <a:lnTo>
                      <a:pt x="715961" y="715961"/>
                    </a:lnTo>
                    <a:lnTo>
                      <a:pt x="714574" y="714574"/>
                    </a:lnTo>
                    <a:lnTo>
                      <a:pt x="715961" y="713186"/>
                    </a:lnTo>
                    <a:lnTo>
                      <a:pt x="713186" y="713186"/>
                    </a:lnTo>
                    <a:lnTo>
                      <a:pt x="0" y="0"/>
                    </a:lnTo>
                    <a:lnTo>
                      <a:pt x="0" y="713186"/>
                    </a:lnTo>
                    <a:lnTo>
                      <a:pt x="0" y="715961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组合 132"/>
            <p:cNvGrpSpPr/>
            <p:nvPr/>
          </p:nvGrpSpPr>
          <p:grpSpPr>
            <a:xfrm>
              <a:off x="6695445" y="4521069"/>
              <a:ext cx="468181" cy="360051"/>
              <a:chOff x="8740775" y="1133475"/>
              <a:chExt cx="646113" cy="496888"/>
            </a:xfrm>
          </p:grpSpPr>
          <p:sp>
            <p:nvSpPr>
              <p:cNvPr id="124" name="Freeform 14"/>
              <p:cNvSpPr>
                <a:spLocks noEditPoints="1"/>
              </p:cNvSpPr>
              <p:nvPr/>
            </p:nvSpPr>
            <p:spPr bwMode="auto">
              <a:xfrm>
                <a:off x="8991600" y="1373188"/>
                <a:ext cx="395288" cy="206375"/>
              </a:xfrm>
              <a:custGeom>
                <a:avLst/>
                <a:gdLst>
                  <a:gd name="T0" fmla="*/ 61 w 105"/>
                  <a:gd name="T1" fmla="*/ 0 h 54"/>
                  <a:gd name="T2" fmla="*/ 50 w 105"/>
                  <a:gd name="T3" fmla="*/ 13 h 54"/>
                  <a:gd name="T4" fmla="*/ 76 w 105"/>
                  <a:gd name="T5" fmla="*/ 54 h 54"/>
                  <a:gd name="T6" fmla="*/ 105 w 105"/>
                  <a:gd name="T7" fmla="*/ 54 h 54"/>
                  <a:gd name="T8" fmla="*/ 61 w 105"/>
                  <a:gd name="T9" fmla="*/ 0 h 54"/>
                  <a:gd name="T10" fmla="*/ 0 w 105"/>
                  <a:gd name="T11" fmla="*/ 15 h 54"/>
                  <a:gd name="T12" fmla="*/ 1 w 105"/>
                  <a:gd name="T13" fmla="*/ 15 h 54"/>
                  <a:gd name="T14" fmla="*/ 1 w 105"/>
                  <a:gd name="T15" fmla="*/ 15 h 54"/>
                  <a:gd name="T16" fmla="*/ 1 w 105"/>
                  <a:gd name="T17" fmla="*/ 15 h 54"/>
                  <a:gd name="T18" fmla="*/ 0 w 105"/>
                  <a:gd name="T19" fmla="*/ 1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54">
                    <a:moveTo>
                      <a:pt x="61" y="0"/>
                    </a:moveTo>
                    <a:cubicBezTo>
                      <a:pt x="50" y="13"/>
                      <a:pt x="50" y="13"/>
                      <a:pt x="50" y="13"/>
                    </a:cubicBezTo>
                    <a:cubicBezTo>
                      <a:pt x="62" y="23"/>
                      <a:pt x="71" y="38"/>
                      <a:pt x="76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1" y="28"/>
                      <a:pt x="84" y="7"/>
                      <a:pt x="61" y="0"/>
                    </a:cubicBezTo>
                    <a:close/>
                    <a:moveTo>
                      <a:pt x="0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5"/>
              <p:cNvSpPr/>
              <p:nvPr/>
            </p:nvSpPr>
            <p:spPr bwMode="auto">
              <a:xfrm>
                <a:off x="9104313" y="1133475"/>
                <a:ext cx="161925" cy="233363"/>
              </a:xfrm>
              <a:custGeom>
                <a:avLst/>
                <a:gdLst>
                  <a:gd name="T0" fmla="*/ 14 w 43"/>
                  <a:gd name="T1" fmla="*/ 35 h 61"/>
                  <a:gd name="T2" fmla="*/ 5 w 43"/>
                  <a:gd name="T3" fmla="*/ 60 h 61"/>
                  <a:gd name="T4" fmla="*/ 13 w 43"/>
                  <a:gd name="T5" fmla="*/ 61 h 61"/>
                  <a:gd name="T6" fmla="*/ 43 w 43"/>
                  <a:gd name="T7" fmla="*/ 31 h 61"/>
                  <a:gd name="T8" fmla="*/ 13 w 43"/>
                  <a:gd name="T9" fmla="*/ 0 h 61"/>
                  <a:gd name="T10" fmla="*/ 0 w 43"/>
                  <a:gd name="T11" fmla="*/ 3 h 61"/>
                  <a:gd name="T12" fmla="*/ 14 w 43"/>
                  <a:gd name="T13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1">
                    <a:moveTo>
                      <a:pt x="14" y="35"/>
                    </a:moveTo>
                    <a:cubicBezTo>
                      <a:pt x="14" y="44"/>
                      <a:pt x="11" y="53"/>
                      <a:pt x="5" y="60"/>
                    </a:cubicBezTo>
                    <a:cubicBezTo>
                      <a:pt x="8" y="61"/>
                      <a:pt x="10" y="61"/>
                      <a:pt x="13" y="61"/>
                    </a:cubicBezTo>
                    <a:cubicBezTo>
                      <a:pt x="30" y="61"/>
                      <a:pt x="43" y="47"/>
                      <a:pt x="43" y="31"/>
                    </a:cubicBezTo>
                    <a:cubicBezTo>
                      <a:pt x="43" y="14"/>
                      <a:pt x="30" y="0"/>
                      <a:pt x="13" y="0"/>
                    </a:cubicBezTo>
                    <a:cubicBezTo>
                      <a:pt x="8" y="0"/>
                      <a:pt x="4" y="1"/>
                      <a:pt x="0" y="3"/>
                    </a:cubicBezTo>
                    <a:cubicBezTo>
                      <a:pt x="8" y="11"/>
                      <a:pt x="14" y="22"/>
                      <a:pt x="14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Oval 16"/>
              <p:cNvSpPr>
                <a:spLocks noChangeArrowheads="1"/>
              </p:cNvSpPr>
              <p:nvPr/>
            </p:nvSpPr>
            <p:spPr bwMode="auto">
              <a:xfrm>
                <a:off x="8867775" y="1136650"/>
                <a:ext cx="252413" cy="2555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7"/>
              <p:cNvSpPr/>
              <p:nvPr/>
            </p:nvSpPr>
            <p:spPr bwMode="auto">
              <a:xfrm>
                <a:off x="8740775" y="1400175"/>
                <a:ext cx="511175" cy="230188"/>
              </a:xfrm>
              <a:custGeom>
                <a:avLst/>
                <a:gdLst>
                  <a:gd name="T0" fmla="*/ 136 w 136"/>
                  <a:gd name="T1" fmla="*/ 60 h 60"/>
                  <a:gd name="T2" fmla="*/ 88 w 136"/>
                  <a:gd name="T3" fmla="*/ 0 h 60"/>
                  <a:gd name="T4" fmla="*/ 68 w 136"/>
                  <a:gd name="T5" fmla="*/ 23 h 60"/>
                  <a:gd name="T6" fmla="*/ 48 w 136"/>
                  <a:gd name="T7" fmla="*/ 0 h 60"/>
                  <a:gd name="T8" fmla="*/ 0 w 136"/>
                  <a:gd name="T9" fmla="*/ 60 h 60"/>
                  <a:gd name="T10" fmla="*/ 136 w 136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60">
                    <a:moveTo>
                      <a:pt x="136" y="60"/>
                    </a:moveTo>
                    <a:cubicBezTo>
                      <a:pt x="131" y="31"/>
                      <a:pt x="112" y="8"/>
                      <a:pt x="88" y="0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3" y="8"/>
                      <a:pt x="4" y="31"/>
                      <a:pt x="0" y="60"/>
                    </a:cubicBezTo>
                    <a:lnTo>
                      <a:pt x="136" y="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7326216" y="4134452"/>
              <a:ext cx="2338335" cy="1178936"/>
              <a:chOff x="1554449" y="2613415"/>
              <a:chExt cx="2338335" cy="1178936"/>
            </a:xfrm>
          </p:grpSpPr>
          <p:sp>
            <p:nvSpPr>
              <p:cNvPr id="149" name="TextBox 55"/>
              <p:cNvSpPr txBox="1">
                <a:spLocks noChangeArrowheads="1"/>
              </p:cNvSpPr>
              <p:nvPr/>
            </p:nvSpPr>
            <p:spPr bwMode="auto">
              <a:xfrm>
                <a:off x="1554449" y="2613415"/>
                <a:ext cx="219818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en-US" altLang="zh-CN" sz="2400" dirty="0">
                    <a:solidFill>
                      <a:prstClr val="white"/>
                    </a:solidFill>
                    <a:latin typeface="Tw Cen MT" panose="020B0602020104020603" pitchFamily="34" charset="0"/>
                    <a:ea typeface="方正正准黑简体" panose="02000000000000000000" pitchFamily="2" charset="-122"/>
                  </a:rPr>
                  <a:t>04</a:t>
                </a:r>
                <a:r>
                  <a:rPr lang="zh-CN" altLang="en-US" sz="2000" dirty="0">
                    <a:solidFill>
                      <a:prstClr val="white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点击添加标题</a:t>
                </a:r>
                <a:endParaRPr lang="zh-CN" altLang="en-US" sz="2000" dirty="0">
                  <a:solidFill>
                    <a:prstClr val="white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  <p:sp>
            <p:nvSpPr>
              <p:cNvPr id="150" name="TextBox 29"/>
              <p:cNvSpPr txBox="1">
                <a:spLocks noChangeArrowheads="1"/>
              </p:cNvSpPr>
              <p:nvPr/>
            </p:nvSpPr>
            <p:spPr bwMode="auto">
              <a:xfrm>
                <a:off x="1573610" y="3007521"/>
                <a:ext cx="231917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94" name="矩形 193"/>
          <p:cNvSpPr/>
          <p:nvPr/>
        </p:nvSpPr>
        <p:spPr>
          <a:xfrm>
            <a:off x="753068" y="716785"/>
            <a:ext cx="1572812" cy="5457071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5" name="任意多边形 194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753068" y="2083611"/>
            <a:ext cx="1572812" cy="4063847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753068" y="3485417"/>
            <a:ext cx="1572812" cy="2673983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763098" y="4842547"/>
            <a:ext cx="1562782" cy="1331311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99" name="TextBox 55"/>
          <p:cNvSpPr txBox="1">
            <a:spLocks noChangeArrowheads="1"/>
          </p:cNvSpPr>
          <p:nvPr/>
        </p:nvSpPr>
        <p:spPr bwMode="auto">
          <a:xfrm>
            <a:off x="986299" y="1059425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200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201" name="TextBox 55"/>
          <p:cNvSpPr txBox="1">
            <a:spLocks noChangeArrowheads="1"/>
          </p:cNvSpPr>
          <p:nvPr/>
        </p:nvSpPr>
        <p:spPr bwMode="auto">
          <a:xfrm>
            <a:off x="986299" y="3776803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202" name="TextBox 55"/>
          <p:cNvSpPr txBox="1">
            <a:spLocks noChangeArrowheads="1"/>
          </p:cNvSpPr>
          <p:nvPr/>
        </p:nvSpPr>
        <p:spPr bwMode="auto">
          <a:xfrm>
            <a:off x="986299" y="5102147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 animBg="1"/>
      <p:bldP spid="196" grpId="0" animBg="1"/>
      <p:bldP spid="197" grpId="0" animBg="1"/>
      <p:bldP spid="198" grpId="0" animBg="1"/>
      <p:bldP spid="199" grpId="0"/>
      <p:bldP spid="200" grpId="0"/>
      <p:bldP spid="201" grpId="0"/>
      <p:bldP spid="2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1"/>
          <a:srcRect l="17644" t="7811" r="12259" b="26336"/>
          <a:stretch>
            <a:fillRect/>
          </a:stretch>
        </p:blipFill>
        <p:spPr>
          <a:xfrm>
            <a:off x="6632165" y="2176140"/>
            <a:ext cx="4610634" cy="3017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组合 148"/>
          <p:cNvGrpSpPr/>
          <p:nvPr/>
        </p:nvGrpSpPr>
        <p:grpSpPr>
          <a:xfrm>
            <a:off x="2481604" y="2176139"/>
            <a:ext cx="4226299" cy="639090"/>
            <a:chOff x="1028728" y="2410186"/>
            <a:chExt cx="4226849" cy="638942"/>
          </a:xfrm>
        </p:grpSpPr>
        <p:sp>
          <p:nvSpPr>
            <p:cNvPr id="131" name="矩形 130"/>
            <p:cNvSpPr/>
            <p:nvPr/>
          </p:nvSpPr>
          <p:spPr>
            <a:xfrm>
              <a:off x="1069854" y="2410186"/>
              <a:ext cx="2057744" cy="638942"/>
            </a:xfrm>
            <a:prstGeom prst="rect">
              <a:avLst/>
            </a:pr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3127598" y="2410186"/>
              <a:ext cx="2057744" cy="638942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3" name="TextBox 29"/>
            <p:cNvSpPr txBox="1">
              <a:spLocks noChangeArrowheads="1"/>
            </p:cNvSpPr>
            <p:nvPr/>
          </p:nvSpPr>
          <p:spPr bwMode="auto">
            <a:xfrm>
              <a:off x="1664554" y="2447536"/>
              <a:ext cx="147796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3690553" y="2448015"/>
              <a:ext cx="1565024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3083521" y="2637735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68%</a:t>
              </a:r>
              <a:endParaRPr lang="zh-CN" altLang="en-US" sz="18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028728" y="2637735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8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43%</a:t>
              </a:r>
              <a:endParaRPr lang="zh-CN" altLang="en-US" sz="18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60" name="TextBox 29"/>
          <p:cNvSpPr txBox="1">
            <a:spLocks noChangeArrowheads="1"/>
          </p:cNvSpPr>
          <p:nvPr/>
        </p:nvSpPr>
        <p:spPr bwMode="auto">
          <a:xfrm>
            <a:off x="2419370" y="3151332"/>
            <a:ext cx="4199502" cy="217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51464" y="719164"/>
            <a:ext cx="1572812" cy="5457071"/>
            <a:chOff x="751560" y="718996"/>
            <a:chExt cx="1573017" cy="5455808"/>
          </a:xfrm>
        </p:grpSpPr>
        <p:sp>
          <p:nvSpPr>
            <p:cNvPr id="50" name="矩形 49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7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8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21" name="任意多边形 20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38289" y="1847773"/>
            <a:ext cx="2080897" cy="2081650"/>
            <a:chOff x="3710157" y="2176507"/>
            <a:chExt cx="2081168" cy="2081168"/>
          </a:xfrm>
        </p:grpSpPr>
        <p:grpSp>
          <p:nvGrpSpPr>
            <p:cNvPr id="31" name="组合 30"/>
            <p:cNvGrpSpPr/>
            <p:nvPr/>
          </p:nvGrpSpPr>
          <p:grpSpPr>
            <a:xfrm>
              <a:off x="3710157" y="2176507"/>
              <a:ext cx="2081168" cy="2081168"/>
              <a:chOff x="1037257" y="2524140"/>
              <a:chExt cx="2081168" cy="2081168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037257" y="2524140"/>
                <a:ext cx="2081168" cy="2081168"/>
              </a:xfrm>
              <a:prstGeom prst="ellipse">
                <a:avLst/>
              </a:pr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164004" y="2647649"/>
                <a:ext cx="1836300" cy="18363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367650" y="3096331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srgbClr val="6BB5B0"/>
                  </a:solidFill>
                </a:endParaRPr>
              </a:p>
            </p:txBody>
          </p:sp>
        </p:grp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3886106" y="3083296"/>
              <a:ext cx="1737895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826711" y="1847773"/>
            <a:ext cx="2080897" cy="2081650"/>
            <a:chOff x="6398927" y="2176507"/>
            <a:chExt cx="2081168" cy="2081168"/>
          </a:xfrm>
        </p:grpSpPr>
        <p:grpSp>
          <p:nvGrpSpPr>
            <p:cNvPr id="46" name="组合 45"/>
            <p:cNvGrpSpPr/>
            <p:nvPr/>
          </p:nvGrpSpPr>
          <p:grpSpPr>
            <a:xfrm>
              <a:off x="6398927" y="2176507"/>
              <a:ext cx="2081168" cy="2081168"/>
              <a:chOff x="1037257" y="2524140"/>
              <a:chExt cx="2081168" cy="2081168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1037257" y="2524140"/>
                <a:ext cx="2081168" cy="2081168"/>
              </a:xfrm>
              <a:prstGeom prst="ellipse">
                <a:avLst/>
              </a:pr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164004" y="2647649"/>
                <a:ext cx="1836300" cy="18363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367650" y="3096331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srgbClr val="6BB5B0"/>
                  </a:solidFill>
                </a:endParaRPr>
              </a:p>
            </p:txBody>
          </p:sp>
        </p:grpSp>
        <p:sp>
          <p:nvSpPr>
            <p:cNvPr id="50" name="矩形 49"/>
            <p:cNvSpPr>
              <a:spLocks noChangeArrowheads="1"/>
            </p:cNvSpPr>
            <p:nvPr/>
          </p:nvSpPr>
          <p:spPr bwMode="auto">
            <a:xfrm>
              <a:off x="6574876" y="3083296"/>
              <a:ext cx="1737895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468919" y="1847773"/>
            <a:ext cx="2080897" cy="2081650"/>
            <a:chOff x="9041479" y="2176507"/>
            <a:chExt cx="2081168" cy="2081168"/>
          </a:xfrm>
        </p:grpSpPr>
        <p:grpSp>
          <p:nvGrpSpPr>
            <p:cNvPr id="51" name="组合 50"/>
            <p:cNvGrpSpPr/>
            <p:nvPr/>
          </p:nvGrpSpPr>
          <p:grpSpPr>
            <a:xfrm>
              <a:off x="9041479" y="2176507"/>
              <a:ext cx="2081168" cy="2081168"/>
              <a:chOff x="1037257" y="2524140"/>
              <a:chExt cx="2081168" cy="2081168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037257" y="2524140"/>
                <a:ext cx="2081168" cy="2081168"/>
              </a:xfrm>
              <a:prstGeom prst="ellipse">
                <a:avLst/>
              </a:pr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164004" y="2647649"/>
                <a:ext cx="1836300" cy="18363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367650" y="3096331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zh-CN" altLang="en-US" sz="16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dirty="0">
                  <a:solidFill>
                    <a:srgbClr val="6BB5B0"/>
                  </a:solidFill>
                </a:endParaRPr>
              </a:p>
            </p:txBody>
          </p:sp>
        </p:grpSp>
        <p:sp>
          <p:nvSpPr>
            <p:cNvPr id="55" name="矩形 54"/>
            <p:cNvSpPr>
              <a:spLocks noChangeArrowheads="1"/>
            </p:cNvSpPr>
            <p:nvPr/>
          </p:nvSpPr>
          <p:spPr bwMode="auto">
            <a:xfrm>
              <a:off x="9217428" y="3083296"/>
              <a:ext cx="1737895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extBox 29"/>
          <p:cNvSpPr txBox="1">
            <a:spLocks noChangeArrowheads="1"/>
          </p:cNvSpPr>
          <p:nvPr/>
        </p:nvSpPr>
        <p:spPr bwMode="auto">
          <a:xfrm>
            <a:off x="2420834" y="4550534"/>
            <a:ext cx="882196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751464" y="719164"/>
            <a:ext cx="1572812" cy="5457071"/>
            <a:chOff x="751560" y="718996"/>
            <a:chExt cx="1573017" cy="5455808"/>
          </a:xfrm>
        </p:grpSpPr>
        <p:sp>
          <p:nvSpPr>
            <p:cNvPr id="98" name="矩形 97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3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05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06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36" name="任意多边形 35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7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组合 210"/>
          <p:cNvGrpSpPr/>
          <p:nvPr/>
        </p:nvGrpSpPr>
        <p:grpSpPr>
          <a:xfrm>
            <a:off x="2797022" y="1688091"/>
            <a:ext cx="8090563" cy="4035787"/>
            <a:chOff x="2044700" y="1684338"/>
            <a:chExt cx="8793163" cy="4384676"/>
          </a:xfrm>
          <a:solidFill>
            <a:srgbClr val="515151"/>
          </a:solidFill>
        </p:grpSpPr>
        <p:sp>
          <p:nvSpPr>
            <p:cNvPr id="64" name="Freeform 5"/>
            <p:cNvSpPr/>
            <p:nvPr/>
          </p:nvSpPr>
          <p:spPr bwMode="auto">
            <a:xfrm>
              <a:off x="4484688" y="6027738"/>
              <a:ext cx="19050" cy="11113"/>
            </a:xfrm>
            <a:custGeom>
              <a:avLst/>
              <a:gdLst>
                <a:gd name="T0" fmla="*/ 1 w 5"/>
                <a:gd name="T1" fmla="*/ 1 h 3"/>
                <a:gd name="T2" fmla="*/ 0 w 5"/>
                <a:gd name="T3" fmla="*/ 1 h 3"/>
                <a:gd name="T4" fmla="*/ 0 w 5"/>
                <a:gd name="T5" fmla="*/ 2 h 3"/>
                <a:gd name="T6" fmla="*/ 1 w 5"/>
                <a:gd name="T7" fmla="*/ 2 h 3"/>
                <a:gd name="T8" fmla="*/ 2 w 5"/>
                <a:gd name="T9" fmla="*/ 2 h 3"/>
                <a:gd name="T10" fmla="*/ 3 w 5"/>
                <a:gd name="T11" fmla="*/ 2 h 3"/>
                <a:gd name="T12" fmla="*/ 5 w 5"/>
                <a:gd name="T13" fmla="*/ 1 h 3"/>
                <a:gd name="T14" fmla="*/ 5 w 5"/>
                <a:gd name="T15" fmla="*/ 0 h 3"/>
                <a:gd name="T16" fmla="*/ 3 w 5"/>
                <a:gd name="T17" fmla="*/ 0 h 3"/>
                <a:gd name="T18" fmla="*/ 1 w 5"/>
                <a:gd name="T19" fmla="*/ 0 h 3"/>
                <a:gd name="T20" fmla="*/ 0 w 5"/>
                <a:gd name="T21" fmla="*/ 1 h 3"/>
                <a:gd name="T22" fmla="*/ 1 w 5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3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4311650" y="5959476"/>
              <a:ext cx="158750" cy="90488"/>
            </a:xfrm>
            <a:custGeom>
              <a:avLst/>
              <a:gdLst>
                <a:gd name="T0" fmla="*/ 3 w 42"/>
                <a:gd name="T1" fmla="*/ 4 h 24"/>
                <a:gd name="T2" fmla="*/ 1 w 42"/>
                <a:gd name="T3" fmla="*/ 3 h 24"/>
                <a:gd name="T4" fmla="*/ 1 w 42"/>
                <a:gd name="T5" fmla="*/ 2 h 24"/>
                <a:gd name="T6" fmla="*/ 4 w 42"/>
                <a:gd name="T7" fmla="*/ 2 h 24"/>
                <a:gd name="T8" fmla="*/ 5 w 42"/>
                <a:gd name="T9" fmla="*/ 0 h 24"/>
                <a:gd name="T10" fmla="*/ 8 w 42"/>
                <a:gd name="T11" fmla="*/ 2 h 24"/>
                <a:gd name="T12" fmla="*/ 10 w 42"/>
                <a:gd name="T13" fmla="*/ 1 h 24"/>
                <a:gd name="T14" fmla="*/ 14 w 42"/>
                <a:gd name="T15" fmla="*/ 3 h 24"/>
                <a:gd name="T16" fmla="*/ 14 w 42"/>
                <a:gd name="T17" fmla="*/ 6 h 24"/>
                <a:gd name="T18" fmla="*/ 17 w 42"/>
                <a:gd name="T19" fmla="*/ 7 h 24"/>
                <a:gd name="T20" fmla="*/ 23 w 42"/>
                <a:gd name="T21" fmla="*/ 12 h 24"/>
                <a:gd name="T22" fmla="*/ 30 w 42"/>
                <a:gd name="T23" fmla="*/ 16 h 24"/>
                <a:gd name="T24" fmla="*/ 32 w 42"/>
                <a:gd name="T25" fmla="*/ 16 h 24"/>
                <a:gd name="T26" fmla="*/ 36 w 42"/>
                <a:gd name="T27" fmla="*/ 18 h 24"/>
                <a:gd name="T28" fmla="*/ 38 w 42"/>
                <a:gd name="T29" fmla="*/ 18 h 24"/>
                <a:gd name="T30" fmla="*/ 41 w 42"/>
                <a:gd name="T31" fmla="*/ 18 h 24"/>
                <a:gd name="T32" fmla="*/ 42 w 42"/>
                <a:gd name="T33" fmla="*/ 20 h 24"/>
                <a:gd name="T34" fmla="*/ 39 w 42"/>
                <a:gd name="T35" fmla="*/ 20 h 24"/>
                <a:gd name="T36" fmla="*/ 33 w 42"/>
                <a:gd name="T37" fmla="*/ 22 h 24"/>
                <a:gd name="T38" fmla="*/ 31 w 42"/>
                <a:gd name="T39" fmla="*/ 23 h 24"/>
                <a:gd name="T40" fmla="*/ 29 w 42"/>
                <a:gd name="T41" fmla="*/ 24 h 24"/>
                <a:gd name="T42" fmla="*/ 24 w 42"/>
                <a:gd name="T43" fmla="*/ 22 h 24"/>
                <a:gd name="T44" fmla="*/ 22 w 42"/>
                <a:gd name="T45" fmla="*/ 20 h 24"/>
                <a:gd name="T46" fmla="*/ 18 w 42"/>
                <a:gd name="T47" fmla="*/ 20 h 24"/>
                <a:gd name="T48" fmla="*/ 12 w 42"/>
                <a:gd name="T49" fmla="*/ 19 h 24"/>
                <a:gd name="T50" fmla="*/ 7 w 42"/>
                <a:gd name="T51" fmla="*/ 19 h 24"/>
                <a:gd name="T52" fmla="*/ 6 w 42"/>
                <a:gd name="T53" fmla="*/ 18 h 24"/>
                <a:gd name="T54" fmla="*/ 7 w 42"/>
                <a:gd name="T55" fmla="*/ 16 h 24"/>
                <a:gd name="T56" fmla="*/ 8 w 42"/>
                <a:gd name="T57" fmla="*/ 15 h 24"/>
                <a:gd name="T58" fmla="*/ 12 w 42"/>
                <a:gd name="T59" fmla="*/ 15 h 24"/>
                <a:gd name="T60" fmla="*/ 14 w 42"/>
                <a:gd name="T61" fmla="*/ 16 h 24"/>
                <a:gd name="T62" fmla="*/ 10 w 42"/>
                <a:gd name="T63" fmla="*/ 15 h 24"/>
                <a:gd name="T64" fmla="*/ 7 w 42"/>
                <a:gd name="T65" fmla="*/ 11 h 24"/>
                <a:gd name="T66" fmla="*/ 9 w 42"/>
                <a:gd name="T67" fmla="*/ 9 h 24"/>
                <a:gd name="T68" fmla="*/ 9 w 42"/>
                <a:gd name="T69" fmla="*/ 8 h 24"/>
                <a:gd name="T70" fmla="*/ 5 w 42"/>
                <a:gd name="T71" fmla="*/ 8 h 24"/>
                <a:gd name="T72" fmla="*/ 1 w 42"/>
                <a:gd name="T73" fmla="*/ 5 h 24"/>
                <a:gd name="T74" fmla="*/ 2 w 42"/>
                <a:gd name="T75" fmla="*/ 5 h 24"/>
                <a:gd name="T76" fmla="*/ 2 w 42"/>
                <a:gd name="T77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24">
                  <a:moveTo>
                    <a:pt x="2" y="5"/>
                  </a:moveTo>
                  <a:cubicBezTo>
                    <a:pt x="3" y="5"/>
                    <a:pt x="3" y="5"/>
                    <a:pt x="3" y="4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3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2" y="2"/>
                    <a:pt x="13" y="3"/>
                    <a:pt x="14" y="3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5" y="5"/>
                    <a:pt x="14" y="5"/>
                    <a:pt x="14" y="6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8" y="8"/>
                    <a:pt x="18" y="8"/>
                    <a:pt x="19" y="9"/>
                  </a:cubicBezTo>
                  <a:cubicBezTo>
                    <a:pt x="20" y="10"/>
                    <a:pt x="21" y="11"/>
                    <a:pt x="23" y="12"/>
                  </a:cubicBezTo>
                  <a:cubicBezTo>
                    <a:pt x="25" y="13"/>
                    <a:pt x="26" y="14"/>
                    <a:pt x="28" y="15"/>
                  </a:cubicBezTo>
                  <a:cubicBezTo>
                    <a:pt x="29" y="15"/>
                    <a:pt x="30" y="16"/>
                    <a:pt x="30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6"/>
                    <a:pt x="34" y="17"/>
                    <a:pt x="34" y="17"/>
                  </a:cubicBezTo>
                  <a:cubicBezTo>
                    <a:pt x="35" y="17"/>
                    <a:pt x="36" y="17"/>
                    <a:pt x="36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40" y="18"/>
                    <a:pt x="40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0"/>
                    <a:pt x="41" y="21"/>
                    <a:pt x="41" y="21"/>
                  </a:cubicBezTo>
                  <a:cubicBezTo>
                    <a:pt x="40" y="21"/>
                    <a:pt x="40" y="20"/>
                    <a:pt x="39" y="20"/>
                  </a:cubicBezTo>
                  <a:cubicBezTo>
                    <a:pt x="38" y="20"/>
                    <a:pt x="38" y="20"/>
                    <a:pt x="37" y="21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2" y="22"/>
                    <a:pt x="31" y="23"/>
                    <a:pt x="31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28" y="23"/>
                    <a:pt x="28" y="23"/>
                    <a:pt x="27" y="22"/>
                  </a:cubicBezTo>
                  <a:cubicBezTo>
                    <a:pt x="26" y="22"/>
                    <a:pt x="25" y="22"/>
                    <a:pt x="24" y="22"/>
                  </a:cubicBezTo>
                  <a:cubicBezTo>
                    <a:pt x="24" y="22"/>
                    <a:pt x="24" y="21"/>
                    <a:pt x="23" y="21"/>
                  </a:cubicBezTo>
                  <a:cubicBezTo>
                    <a:pt x="23" y="21"/>
                    <a:pt x="23" y="20"/>
                    <a:pt x="22" y="20"/>
                  </a:cubicBezTo>
                  <a:cubicBezTo>
                    <a:pt x="21" y="20"/>
                    <a:pt x="21" y="20"/>
                    <a:pt x="20" y="20"/>
                  </a:cubicBezTo>
                  <a:cubicBezTo>
                    <a:pt x="19" y="20"/>
                    <a:pt x="19" y="20"/>
                    <a:pt x="18" y="20"/>
                  </a:cubicBezTo>
                  <a:cubicBezTo>
                    <a:pt x="17" y="20"/>
                    <a:pt x="16" y="20"/>
                    <a:pt x="16" y="20"/>
                  </a:cubicBezTo>
                  <a:cubicBezTo>
                    <a:pt x="14" y="19"/>
                    <a:pt x="13" y="19"/>
                    <a:pt x="12" y="19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9" y="19"/>
                    <a:pt x="8" y="19"/>
                    <a:pt x="7" y="19"/>
                  </a:cubicBezTo>
                  <a:cubicBezTo>
                    <a:pt x="7" y="19"/>
                    <a:pt x="7" y="19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5" y="17"/>
                    <a:pt x="6" y="16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10" y="15"/>
                    <a:pt x="11" y="15"/>
                    <a:pt x="12" y="15"/>
                  </a:cubicBezTo>
                  <a:cubicBezTo>
                    <a:pt x="12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4" y="15"/>
                    <a:pt x="13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9" y="14"/>
                    <a:pt x="8" y="14"/>
                    <a:pt x="8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8" y="9"/>
                    <a:pt x="9" y="9"/>
                  </a:cubicBezTo>
                  <a:cubicBezTo>
                    <a:pt x="9" y="9"/>
                    <a:pt x="9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7"/>
                    <a:pt x="8" y="7"/>
                    <a:pt x="7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2" y="6"/>
                    <a:pt x="1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7"/>
            <p:cNvSpPr/>
            <p:nvPr/>
          </p:nvSpPr>
          <p:spPr bwMode="auto">
            <a:xfrm>
              <a:off x="4319588" y="5994401"/>
              <a:ext cx="11113" cy="22225"/>
            </a:xfrm>
            <a:custGeom>
              <a:avLst/>
              <a:gdLst>
                <a:gd name="T0" fmla="*/ 1 w 3"/>
                <a:gd name="T1" fmla="*/ 0 h 6"/>
                <a:gd name="T2" fmla="*/ 2 w 3"/>
                <a:gd name="T3" fmla="*/ 2 h 6"/>
                <a:gd name="T4" fmla="*/ 3 w 3"/>
                <a:gd name="T5" fmla="*/ 3 h 6"/>
                <a:gd name="T6" fmla="*/ 3 w 3"/>
                <a:gd name="T7" fmla="*/ 4 h 6"/>
                <a:gd name="T8" fmla="*/ 2 w 3"/>
                <a:gd name="T9" fmla="*/ 4 h 6"/>
                <a:gd name="T10" fmla="*/ 3 w 3"/>
                <a:gd name="T11" fmla="*/ 5 h 6"/>
                <a:gd name="T12" fmla="*/ 3 w 3"/>
                <a:gd name="T13" fmla="*/ 6 h 6"/>
                <a:gd name="T14" fmla="*/ 2 w 3"/>
                <a:gd name="T15" fmla="*/ 6 h 6"/>
                <a:gd name="T16" fmla="*/ 1 w 3"/>
                <a:gd name="T17" fmla="*/ 5 h 6"/>
                <a:gd name="T18" fmla="*/ 1 w 3"/>
                <a:gd name="T19" fmla="*/ 4 h 6"/>
                <a:gd name="T20" fmla="*/ 0 w 3"/>
                <a:gd name="T21" fmla="*/ 3 h 6"/>
                <a:gd name="T22" fmla="*/ 1 w 3"/>
                <a:gd name="T23" fmla="*/ 2 h 6"/>
                <a:gd name="T24" fmla="*/ 1 w 3"/>
                <a:gd name="T25" fmla="*/ 2 h 6"/>
                <a:gd name="T26" fmla="*/ 1 w 3"/>
                <a:gd name="T27" fmla="*/ 1 h 6"/>
                <a:gd name="T28" fmla="*/ 1 w 3"/>
                <a:gd name="T29" fmla="*/ 0 h 6"/>
                <a:gd name="T30" fmla="*/ 1 w 3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8"/>
            <p:cNvSpPr/>
            <p:nvPr/>
          </p:nvSpPr>
          <p:spPr bwMode="auto">
            <a:xfrm>
              <a:off x="4360863" y="6030913"/>
              <a:ext cx="11113" cy="7938"/>
            </a:xfrm>
            <a:custGeom>
              <a:avLst/>
              <a:gdLst>
                <a:gd name="T0" fmla="*/ 1 w 3"/>
                <a:gd name="T1" fmla="*/ 1 h 2"/>
                <a:gd name="T2" fmla="*/ 0 w 3"/>
                <a:gd name="T3" fmla="*/ 2 h 2"/>
                <a:gd name="T4" fmla="*/ 2 w 3"/>
                <a:gd name="T5" fmla="*/ 2 h 2"/>
                <a:gd name="T6" fmla="*/ 2 w 3"/>
                <a:gd name="T7" fmla="*/ 1 h 2"/>
                <a:gd name="T8" fmla="*/ 1 w 3"/>
                <a:gd name="T9" fmla="*/ 1 h 2"/>
                <a:gd name="T10" fmla="*/ 0 w 3"/>
                <a:gd name="T11" fmla="*/ 1 h 2"/>
                <a:gd name="T12" fmla="*/ 1 w 3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9"/>
            <p:cNvSpPr/>
            <p:nvPr/>
          </p:nvSpPr>
          <p:spPr bwMode="auto">
            <a:xfrm>
              <a:off x="4371975" y="6038851"/>
              <a:ext cx="4763" cy="11113"/>
            </a:xfrm>
            <a:custGeom>
              <a:avLst/>
              <a:gdLst>
                <a:gd name="T0" fmla="*/ 1 w 1"/>
                <a:gd name="T1" fmla="*/ 1 h 3"/>
                <a:gd name="T2" fmla="*/ 0 w 1"/>
                <a:gd name="T3" fmla="*/ 2 h 3"/>
                <a:gd name="T4" fmla="*/ 1 w 1"/>
                <a:gd name="T5" fmla="*/ 3 h 3"/>
                <a:gd name="T6" fmla="*/ 1 w 1"/>
                <a:gd name="T7" fmla="*/ 2 h 3"/>
                <a:gd name="T8" fmla="*/ 1 w 1"/>
                <a:gd name="T9" fmla="*/ 0 h 3"/>
                <a:gd name="T10" fmla="*/ 0 w 1"/>
                <a:gd name="T11" fmla="*/ 1 h 3"/>
                <a:gd name="T12" fmla="*/ 0 w 1"/>
                <a:gd name="T13" fmla="*/ 2 h 3"/>
                <a:gd name="T14" fmla="*/ 1 w 1"/>
                <a:gd name="T15" fmla="*/ 3 h 3"/>
                <a:gd name="T16" fmla="*/ 1 w 1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10"/>
            <p:cNvSpPr/>
            <p:nvPr/>
          </p:nvSpPr>
          <p:spPr bwMode="auto">
            <a:xfrm>
              <a:off x="4379913" y="6042026"/>
              <a:ext cx="11113" cy="12700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1 h 3"/>
                <a:gd name="T4" fmla="*/ 3 w 3"/>
                <a:gd name="T5" fmla="*/ 2 h 3"/>
                <a:gd name="T6" fmla="*/ 2 w 3"/>
                <a:gd name="T7" fmla="*/ 2 h 3"/>
                <a:gd name="T8" fmla="*/ 1 w 3"/>
                <a:gd name="T9" fmla="*/ 2 h 3"/>
                <a:gd name="T10" fmla="*/ 3 w 3"/>
                <a:gd name="T11" fmla="*/ 1 h 3"/>
                <a:gd name="T12" fmla="*/ 1 w 3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0"/>
                    <a:pt x="3" y="0"/>
                    <a:pt x="3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11"/>
            <p:cNvSpPr/>
            <p:nvPr/>
          </p:nvSpPr>
          <p:spPr bwMode="auto">
            <a:xfrm>
              <a:off x="4394200" y="6042026"/>
              <a:ext cx="7938" cy="12700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1 h 3"/>
                <a:gd name="T4" fmla="*/ 1 w 2"/>
                <a:gd name="T5" fmla="*/ 0 h 3"/>
                <a:gd name="T6" fmla="*/ 0 w 2"/>
                <a:gd name="T7" fmla="*/ 1 h 3"/>
                <a:gd name="T8" fmla="*/ 0 w 2"/>
                <a:gd name="T9" fmla="*/ 2 h 3"/>
                <a:gd name="T10" fmla="*/ 1 w 2"/>
                <a:gd name="T11" fmla="*/ 3 h 3"/>
                <a:gd name="T12" fmla="*/ 2 w 2"/>
                <a:gd name="T13" fmla="*/ 2 h 3"/>
                <a:gd name="T14" fmla="*/ 2 w 2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12"/>
            <p:cNvSpPr/>
            <p:nvPr/>
          </p:nvSpPr>
          <p:spPr bwMode="auto">
            <a:xfrm>
              <a:off x="4429125" y="6054726"/>
              <a:ext cx="6350" cy="11113"/>
            </a:xfrm>
            <a:custGeom>
              <a:avLst/>
              <a:gdLst>
                <a:gd name="T0" fmla="*/ 1 w 2"/>
                <a:gd name="T1" fmla="*/ 1 h 3"/>
                <a:gd name="T2" fmla="*/ 0 w 2"/>
                <a:gd name="T3" fmla="*/ 2 h 3"/>
                <a:gd name="T4" fmla="*/ 1 w 2"/>
                <a:gd name="T5" fmla="*/ 2 h 3"/>
                <a:gd name="T6" fmla="*/ 1 w 2"/>
                <a:gd name="T7" fmla="*/ 1 h 3"/>
                <a:gd name="T8" fmla="*/ 0 w 2"/>
                <a:gd name="T9" fmla="*/ 1 h 3"/>
                <a:gd name="T10" fmla="*/ 1 w 2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13"/>
            <p:cNvSpPr/>
            <p:nvPr/>
          </p:nvSpPr>
          <p:spPr bwMode="auto">
            <a:xfrm>
              <a:off x="4440238" y="6061076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1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14"/>
            <p:cNvSpPr/>
            <p:nvPr/>
          </p:nvSpPr>
          <p:spPr bwMode="auto">
            <a:xfrm>
              <a:off x="4406900" y="6049963"/>
              <a:ext cx="11113" cy="11113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1 h 3"/>
                <a:gd name="T4" fmla="*/ 1 w 3"/>
                <a:gd name="T5" fmla="*/ 0 h 3"/>
                <a:gd name="T6" fmla="*/ 0 w 3"/>
                <a:gd name="T7" fmla="*/ 0 h 3"/>
                <a:gd name="T8" fmla="*/ 0 w 3"/>
                <a:gd name="T9" fmla="*/ 1 h 3"/>
                <a:gd name="T10" fmla="*/ 2 w 3"/>
                <a:gd name="T11" fmla="*/ 1 h 3"/>
                <a:gd name="T12" fmla="*/ 2 w 3"/>
                <a:gd name="T13" fmla="*/ 2 h 3"/>
                <a:gd name="T14" fmla="*/ 2 w 3"/>
                <a:gd name="T15" fmla="*/ 2 h 3"/>
                <a:gd name="T16" fmla="*/ 3 w 3"/>
                <a:gd name="T17" fmla="*/ 3 h 3"/>
                <a:gd name="T18" fmla="*/ 3 w 3"/>
                <a:gd name="T19" fmla="*/ 2 h 3"/>
                <a:gd name="T20" fmla="*/ 3 w 3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15"/>
            <p:cNvSpPr/>
            <p:nvPr/>
          </p:nvSpPr>
          <p:spPr bwMode="auto">
            <a:xfrm>
              <a:off x="4286250" y="6005513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3 w 5"/>
                <a:gd name="T3" fmla="*/ 1 h 3"/>
                <a:gd name="T4" fmla="*/ 3 w 5"/>
                <a:gd name="T5" fmla="*/ 2 h 3"/>
                <a:gd name="T6" fmla="*/ 4 w 5"/>
                <a:gd name="T7" fmla="*/ 2 h 3"/>
                <a:gd name="T8" fmla="*/ 4 w 5"/>
                <a:gd name="T9" fmla="*/ 2 h 3"/>
                <a:gd name="T10" fmla="*/ 4 w 5"/>
                <a:gd name="T11" fmla="*/ 2 h 3"/>
                <a:gd name="T12" fmla="*/ 5 w 5"/>
                <a:gd name="T13" fmla="*/ 1 h 3"/>
                <a:gd name="T14" fmla="*/ 4 w 5"/>
                <a:gd name="T15" fmla="*/ 0 h 3"/>
                <a:gd name="T16" fmla="*/ 3 w 5"/>
                <a:gd name="T17" fmla="*/ 0 h 3"/>
                <a:gd name="T18" fmla="*/ 2 w 5"/>
                <a:gd name="T19" fmla="*/ 0 h 3"/>
                <a:gd name="T20" fmla="*/ 1 w 5"/>
                <a:gd name="T21" fmla="*/ 0 h 3"/>
                <a:gd name="T22" fmla="*/ 1 w 5"/>
                <a:gd name="T23" fmla="*/ 1 h 3"/>
                <a:gd name="T24" fmla="*/ 0 w 5"/>
                <a:gd name="T25" fmla="*/ 1 h 3"/>
                <a:gd name="T26" fmla="*/ 0 w 5"/>
                <a:gd name="T27" fmla="*/ 1 h 3"/>
                <a:gd name="T28" fmla="*/ 0 w 5"/>
                <a:gd name="T29" fmla="*/ 2 h 3"/>
                <a:gd name="T30" fmla="*/ 0 w 5"/>
                <a:gd name="T31" fmla="*/ 2 h 3"/>
                <a:gd name="T32" fmla="*/ 1 w 5"/>
                <a:gd name="T33" fmla="*/ 3 h 3"/>
                <a:gd name="T34" fmla="*/ 1 w 5"/>
                <a:gd name="T35" fmla="*/ 2 h 3"/>
                <a:gd name="T36" fmla="*/ 1 w 5"/>
                <a:gd name="T37" fmla="*/ 2 h 3"/>
                <a:gd name="T38" fmla="*/ 1 w 5"/>
                <a:gd name="T39" fmla="*/ 2 h 3"/>
                <a:gd name="T40" fmla="*/ 2 w 5"/>
                <a:gd name="T41" fmla="*/ 1 h 3"/>
                <a:gd name="T42" fmla="*/ 2 w 5"/>
                <a:gd name="T43" fmla="*/ 1 h 3"/>
                <a:gd name="T44" fmla="*/ 2 w 5"/>
                <a:gd name="T45" fmla="*/ 2 h 3"/>
                <a:gd name="T46" fmla="*/ 3 w 5"/>
                <a:gd name="T47" fmla="*/ 3 h 3"/>
                <a:gd name="T48" fmla="*/ 3 w 5"/>
                <a:gd name="T49" fmla="*/ 3 h 3"/>
                <a:gd name="T50" fmla="*/ 4 w 5"/>
                <a:gd name="T51" fmla="*/ 3 h 3"/>
                <a:gd name="T52" fmla="*/ 4 w 5"/>
                <a:gd name="T53" fmla="*/ 3 h 3"/>
                <a:gd name="T54" fmla="*/ 4 w 5"/>
                <a:gd name="T55" fmla="*/ 2 h 3"/>
                <a:gd name="T56" fmla="*/ 4 w 5"/>
                <a:gd name="T57" fmla="*/ 2 h 3"/>
                <a:gd name="T58" fmla="*/ 3 w 5"/>
                <a:gd name="T59" fmla="*/ 1 h 3"/>
                <a:gd name="T60" fmla="*/ 3 w 5"/>
                <a:gd name="T6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16"/>
            <p:cNvSpPr/>
            <p:nvPr/>
          </p:nvSpPr>
          <p:spPr bwMode="auto">
            <a:xfrm>
              <a:off x="4300538" y="6019801"/>
              <a:ext cx="7938" cy="793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0 h 2"/>
                <a:gd name="T4" fmla="*/ 1 w 2"/>
                <a:gd name="T5" fmla="*/ 0 h 2"/>
                <a:gd name="T6" fmla="*/ 1 w 2"/>
                <a:gd name="T7" fmla="*/ 0 h 2"/>
                <a:gd name="T8" fmla="*/ 1 w 2"/>
                <a:gd name="T9" fmla="*/ 1 h 2"/>
                <a:gd name="T10" fmla="*/ 1 w 2"/>
                <a:gd name="T11" fmla="*/ 2 h 2"/>
                <a:gd name="T12" fmla="*/ 1 w 2"/>
                <a:gd name="T13" fmla="*/ 2 h 2"/>
                <a:gd name="T14" fmla="*/ 2 w 2"/>
                <a:gd name="T15" fmla="*/ 2 h 2"/>
                <a:gd name="T16" fmla="*/ 2 w 2"/>
                <a:gd name="T17" fmla="*/ 1 h 2"/>
                <a:gd name="T18" fmla="*/ 2 w 2"/>
                <a:gd name="T19" fmla="*/ 1 h 2"/>
                <a:gd name="T20" fmla="*/ 2 w 2"/>
                <a:gd name="T21" fmla="*/ 1 h 2"/>
                <a:gd name="T22" fmla="*/ 2 w 2"/>
                <a:gd name="T23" fmla="*/ 1 h 2"/>
                <a:gd name="T24" fmla="*/ 2 w 2"/>
                <a:gd name="T25" fmla="*/ 0 h 2"/>
                <a:gd name="T26" fmla="*/ 2 w 2"/>
                <a:gd name="T2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17"/>
            <p:cNvSpPr/>
            <p:nvPr/>
          </p:nvSpPr>
          <p:spPr bwMode="auto">
            <a:xfrm>
              <a:off x="4319588" y="6030913"/>
              <a:ext cx="33338" cy="15875"/>
            </a:xfrm>
            <a:custGeom>
              <a:avLst/>
              <a:gdLst>
                <a:gd name="T0" fmla="*/ 3 w 9"/>
                <a:gd name="T1" fmla="*/ 1 h 4"/>
                <a:gd name="T2" fmla="*/ 0 w 9"/>
                <a:gd name="T3" fmla="*/ 1 h 4"/>
                <a:gd name="T4" fmla="*/ 0 w 9"/>
                <a:gd name="T5" fmla="*/ 1 h 4"/>
                <a:gd name="T6" fmla="*/ 1 w 9"/>
                <a:gd name="T7" fmla="*/ 2 h 4"/>
                <a:gd name="T8" fmla="*/ 1 w 9"/>
                <a:gd name="T9" fmla="*/ 2 h 4"/>
                <a:gd name="T10" fmla="*/ 2 w 9"/>
                <a:gd name="T11" fmla="*/ 2 h 4"/>
                <a:gd name="T12" fmla="*/ 2 w 9"/>
                <a:gd name="T13" fmla="*/ 2 h 4"/>
                <a:gd name="T14" fmla="*/ 3 w 9"/>
                <a:gd name="T15" fmla="*/ 2 h 4"/>
                <a:gd name="T16" fmla="*/ 4 w 9"/>
                <a:gd name="T17" fmla="*/ 2 h 4"/>
                <a:gd name="T18" fmla="*/ 4 w 9"/>
                <a:gd name="T19" fmla="*/ 2 h 4"/>
                <a:gd name="T20" fmla="*/ 4 w 9"/>
                <a:gd name="T21" fmla="*/ 2 h 4"/>
                <a:gd name="T22" fmla="*/ 4 w 9"/>
                <a:gd name="T23" fmla="*/ 2 h 4"/>
                <a:gd name="T24" fmla="*/ 5 w 9"/>
                <a:gd name="T25" fmla="*/ 2 h 4"/>
                <a:gd name="T26" fmla="*/ 6 w 9"/>
                <a:gd name="T27" fmla="*/ 3 h 4"/>
                <a:gd name="T28" fmla="*/ 6 w 9"/>
                <a:gd name="T29" fmla="*/ 3 h 4"/>
                <a:gd name="T30" fmla="*/ 6 w 9"/>
                <a:gd name="T31" fmla="*/ 3 h 4"/>
                <a:gd name="T32" fmla="*/ 7 w 9"/>
                <a:gd name="T33" fmla="*/ 4 h 4"/>
                <a:gd name="T34" fmla="*/ 8 w 9"/>
                <a:gd name="T35" fmla="*/ 4 h 4"/>
                <a:gd name="T36" fmla="*/ 8 w 9"/>
                <a:gd name="T37" fmla="*/ 4 h 4"/>
                <a:gd name="T38" fmla="*/ 9 w 9"/>
                <a:gd name="T39" fmla="*/ 3 h 4"/>
                <a:gd name="T40" fmla="*/ 9 w 9"/>
                <a:gd name="T41" fmla="*/ 3 h 4"/>
                <a:gd name="T42" fmla="*/ 8 w 9"/>
                <a:gd name="T43" fmla="*/ 2 h 4"/>
                <a:gd name="T44" fmla="*/ 8 w 9"/>
                <a:gd name="T45" fmla="*/ 2 h 4"/>
                <a:gd name="T46" fmla="*/ 7 w 9"/>
                <a:gd name="T47" fmla="*/ 2 h 4"/>
                <a:gd name="T48" fmla="*/ 7 w 9"/>
                <a:gd name="T49" fmla="*/ 1 h 4"/>
                <a:gd name="T50" fmla="*/ 8 w 9"/>
                <a:gd name="T51" fmla="*/ 1 h 4"/>
                <a:gd name="T52" fmla="*/ 8 w 9"/>
                <a:gd name="T53" fmla="*/ 1 h 4"/>
                <a:gd name="T54" fmla="*/ 8 w 9"/>
                <a:gd name="T55" fmla="*/ 1 h 4"/>
                <a:gd name="T56" fmla="*/ 7 w 9"/>
                <a:gd name="T57" fmla="*/ 1 h 4"/>
                <a:gd name="T58" fmla="*/ 7 w 9"/>
                <a:gd name="T59" fmla="*/ 1 h 4"/>
                <a:gd name="T60" fmla="*/ 6 w 9"/>
                <a:gd name="T61" fmla="*/ 1 h 4"/>
                <a:gd name="T62" fmla="*/ 6 w 9"/>
                <a:gd name="T63" fmla="*/ 1 h 4"/>
                <a:gd name="T64" fmla="*/ 5 w 9"/>
                <a:gd name="T65" fmla="*/ 1 h 4"/>
                <a:gd name="T66" fmla="*/ 4 w 9"/>
                <a:gd name="T67" fmla="*/ 1 h 4"/>
                <a:gd name="T68" fmla="*/ 4 w 9"/>
                <a:gd name="T69" fmla="*/ 1 h 4"/>
                <a:gd name="T70" fmla="*/ 3 w 9"/>
                <a:gd name="T71" fmla="*/ 0 h 4"/>
                <a:gd name="T72" fmla="*/ 2 w 9"/>
                <a:gd name="T73" fmla="*/ 0 h 4"/>
                <a:gd name="T74" fmla="*/ 2 w 9"/>
                <a:gd name="T75" fmla="*/ 0 h 4"/>
                <a:gd name="T76" fmla="*/ 1 w 9"/>
                <a:gd name="T77" fmla="*/ 0 h 4"/>
                <a:gd name="T78" fmla="*/ 1 w 9"/>
                <a:gd name="T79" fmla="*/ 0 h 4"/>
                <a:gd name="T80" fmla="*/ 0 w 9"/>
                <a:gd name="T81" fmla="*/ 1 h 4"/>
                <a:gd name="T82" fmla="*/ 3 w 9"/>
                <a:gd name="T8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" h="4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18"/>
            <p:cNvSpPr/>
            <p:nvPr/>
          </p:nvSpPr>
          <p:spPr bwMode="auto">
            <a:xfrm>
              <a:off x="4311650" y="6019801"/>
              <a:ext cx="19050" cy="11113"/>
            </a:xfrm>
            <a:custGeom>
              <a:avLst/>
              <a:gdLst>
                <a:gd name="T0" fmla="*/ 4 w 5"/>
                <a:gd name="T1" fmla="*/ 0 h 3"/>
                <a:gd name="T2" fmla="*/ 3 w 5"/>
                <a:gd name="T3" fmla="*/ 1 h 3"/>
                <a:gd name="T4" fmla="*/ 3 w 5"/>
                <a:gd name="T5" fmla="*/ 1 h 3"/>
                <a:gd name="T6" fmla="*/ 2 w 5"/>
                <a:gd name="T7" fmla="*/ 0 h 3"/>
                <a:gd name="T8" fmla="*/ 2 w 5"/>
                <a:gd name="T9" fmla="*/ 0 h 3"/>
                <a:gd name="T10" fmla="*/ 0 w 5"/>
                <a:gd name="T11" fmla="*/ 1 h 3"/>
                <a:gd name="T12" fmla="*/ 0 w 5"/>
                <a:gd name="T13" fmla="*/ 1 h 3"/>
                <a:gd name="T14" fmla="*/ 0 w 5"/>
                <a:gd name="T15" fmla="*/ 2 h 3"/>
                <a:gd name="T16" fmla="*/ 1 w 5"/>
                <a:gd name="T17" fmla="*/ 2 h 3"/>
                <a:gd name="T18" fmla="*/ 3 w 5"/>
                <a:gd name="T19" fmla="*/ 2 h 3"/>
                <a:gd name="T20" fmla="*/ 3 w 5"/>
                <a:gd name="T21" fmla="*/ 2 h 3"/>
                <a:gd name="T22" fmla="*/ 3 w 5"/>
                <a:gd name="T23" fmla="*/ 2 h 3"/>
                <a:gd name="T24" fmla="*/ 4 w 5"/>
                <a:gd name="T25" fmla="*/ 2 h 3"/>
                <a:gd name="T26" fmla="*/ 4 w 5"/>
                <a:gd name="T27" fmla="*/ 2 h 3"/>
                <a:gd name="T28" fmla="*/ 5 w 5"/>
                <a:gd name="T29" fmla="*/ 2 h 3"/>
                <a:gd name="T30" fmla="*/ 5 w 5"/>
                <a:gd name="T31" fmla="*/ 2 h 3"/>
                <a:gd name="T32" fmla="*/ 5 w 5"/>
                <a:gd name="T33" fmla="*/ 1 h 3"/>
                <a:gd name="T34" fmla="*/ 5 w 5"/>
                <a:gd name="T35" fmla="*/ 1 h 3"/>
                <a:gd name="T36" fmla="*/ 5 w 5"/>
                <a:gd name="T37" fmla="*/ 1 h 3"/>
                <a:gd name="T38" fmla="*/ 5 w 5"/>
                <a:gd name="T39" fmla="*/ 1 h 3"/>
                <a:gd name="T40" fmla="*/ 5 w 5"/>
                <a:gd name="T41" fmla="*/ 0 h 3"/>
                <a:gd name="T42" fmla="*/ 5 w 5"/>
                <a:gd name="T43" fmla="*/ 0 h 3"/>
                <a:gd name="T44" fmla="*/ 4 w 5"/>
                <a:gd name="T45" fmla="*/ 0 h 3"/>
                <a:gd name="T46" fmla="*/ 4 w 5"/>
                <a:gd name="T47" fmla="*/ 0 h 3"/>
                <a:gd name="T48" fmla="*/ 4 w 5"/>
                <a:gd name="T4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19"/>
            <p:cNvSpPr/>
            <p:nvPr/>
          </p:nvSpPr>
          <p:spPr bwMode="auto">
            <a:xfrm>
              <a:off x="4305300" y="6008688"/>
              <a:ext cx="14288" cy="11113"/>
            </a:xfrm>
            <a:custGeom>
              <a:avLst/>
              <a:gdLst>
                <a:gd name="T0" fmla="*/ 3 w 4"/>
                <a:gd name="T1" fmla="*/ 1 h 3"/>
                <a:gd name="T2" fmla="*/ 1 w 4"/>
                <a:gd name="T3" fmla="*/ 0 h 3"/>
                <a:gd name="T4" fmla="*/ 1 w 4"/>
                <a:gd name="T5" fmla="*/ 1 h 3"/>
                <a:gd name="T6" fmla="*/ 1 w 4"/>
                <a:gd name="T7" fmla="*/ 2 h 3"/>
                <a:gd name="T8" fmla="*/ 1 w 4"/>
                <a:gd name="T9" fmla="*/ 2 h 3"/>
                <a:gd name="T10" fmla="*/ 2 w 4"/>
                <a:gd name="T11" fmla="*/ 2 h 3"/>
                <a:gd name="T12" fmla="*/ 3 w 4"/>
                <a:gd name="T13" fmla="*/ 2 h 3"/>
                <a:gd name="T14" fmla="*/ 3 w 4"/>
                <a:gd name="T15" fmla="*/ 3 h 3"/>
                <a:gd name="T16" fmla="*/ 4 w 4"/>
                <a:gd name="T17" fmla="*/ 3 h 3"/>
                <a:gd name="T18" fmla="*/ 4 w 4"/>
                <a:gd name="T19" fmla="*/ 2 h 3"/>
                <a:gd name="T20" fmla="*/ 4 w 4"/>
                <a:gd name="T21" fmla="*/ 1 h 3"/>
                <a:gd name="T22" fmla="*/ 3 w 4"/>
                <a:gd name="T23" fmla="*/ 0 h 3"/>
                <a:gd name="T24" fmla="*/ 1 w 4"/>
                <a:gd name="T25" fmla="*/ 0 h 3"/>
                <a:gd name="T26" fmla="*/ 1 w 4"/>
                <a:gd name="T27" fmla="*/ 0 h 3"/>
                <a:gd name="T28" fmla="*/ 1 w 4"/>
                <a:gd name="T29" fmla="*/ 1 h 3"/>
                <a:gd name="T30" fmla="*/ 0 w 4"/>
                <a:gd name="T31" fmla="*/ 1 h 3"/>
                <a:gd name="T32" fmla="*/ 3 w 4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2" y="1"/>
                    <a:pt x="2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2044700" y="1963738"/>
              <a:ext cx="2951163" cy="4041775"/>
            </a:xfrm>
            <a:custGeom>
              <a:avLst/>
              <a:gdLst>
                <a:gd name="T0" fmla="*/ 572 w 786"/>
                <a:gd name="T1" fmla="*/ 1046 h 1075"/>
                <a:gd name="T2" fmla="*/ 556 w 786"/>
                <a:gd name="T3" fmla="*/ 1003 h 1075"/>
                <a:gd name="T4" fmla="*/ 532 w 786"/>
                <a:gd name="T5" fmla="*/ 930 h 1075"/>
                <a:gd name="T6" fmla="*/ 525 w 786"/>
                <a:gd name="T7" fmla="*/ 858 h 1075"/>
                <a:gd name="T8" fmla="*/ 522 w 786"/>
                <a:gd name="T9" fmla="*/ 772 h 1075"/>
                <a:gd name="T10" fmla="*/ 448 w 786"/>
                <a:gd name="T11" fmla="*/ 682 h 1075"/>
                <a:gd name="T12" fmla="*/ 444 w 786"/>
                <a:gd name="T13" fmla="*/ 598 h 1075"/>
                <a:gd name="T14" fmla="*/ 437 w 786"/>
                <a:gd name="T15" fmla="*/ 535 h 1075"/>
                <a:gd name="T16" fmla="*/ 391 w 786"/>
                <a:gd name="T17" fmla="*/ 504 h 1075"/>
                <a:gd name="T18" fmla="*/ 289 w 786"/>
                <a:gd name="T19" fmla="*/ 458 h 1075"/>
                <a:gd name="T20" fmla="*/ 243 w 786"/>
                <a:gd name="T21" fmla="*/ 387 h 1075"/>
                <a:gd name="T22" fmla="*/ 210 w 786"/>
                <a:gd name="T23" fmla="*/ 336 h 1075"/>
                <a:gd name="T24" fmla="*/ 225 w 786"/>
                <a:gd name="T25" fmla="*/ 402 h 1075"/>
                <a:gd name="T26" fmla="*/ 199 w 786"/>
                <a:gd name="T27" fmla="*/ 335 h 1075"/>
                <a:gd name="T28" fmla="*/ 187 w 786"/>
                <a:gd name="T29" fmla="*/ 243 h 1075"/>
                <a:gd name="T30" fmla="*/ 227 w 786"/>
                <a:gd name="T31" fmla="*/ 175 h 1075"/>
                <a:gd name="T32" fmla="*/ 219 w 786"/>
                <a:gd name="T33" fmla="*/ 160 h 1075"/>
                <a:gd name="T34" fmla="*/ 221 w 786"/>
                <a:gd name="T35" fmla="*/ 111 h 1075"/>
                <a:gd name="T36" fmla="*/ 150 w 786"/>
                <a:gd name="T37" fmla="*/ 91 h 1075"/>
                <a:gd name="T38" fmla="*/ 139 w 786"/>
                <a:gd name="T39" fmla="*/ 86 h 1075"/>
                <a:gd name="T40" fmla="*/ 42 w 786"/>
                <a:gd name="T41" fmla="*/ 128 h 1075"/>
                <a:gd name="T42" fmla="*/ 35 w 786"/>
                <a:gd name="T43" fmla="*/ 124 h 1075"/>
                <a:gd name="T44" fmla="*/ 68 w 786"/>
                <a:gd name="T45" fmla="*/ 91 h 1075"/>
                <a:gd name="T46" fmla="*/ 99 w 786"/>
                <a:gd name="T47" fmla="*/ 66 h 1075"/>
                <a:gd name="T48" fmla="*/ 104 w 786"/>
                <a:gd name="T49" fmla="*/ 46 h 1075"/>
                <a:gd name="T50" fmla="*/ 148 w 786"/>
                <a:gd name="T51" fmla="*/ 21 h 1075"/>
                <a:gd name="T52" fmla="*/ 238 w 786"/>
                <a:gd name="T53" fmla="*/ 8 h 1075"/>
                <a:gd name="T54" fmla="*/ 330 w 786"/>
                <a:gd name="T55" fmla="*/ 17 h 1075"/>
                <a:gd name="T56" fmla="*/ 381 w 786"/>
                <a:gd name="T57" fmla="*/ 16 h 1075"/>
                <a:gd name="T58" fmla="*/ 441 w 786"/>
                <a:gd name="T59" fmla="*/ 30 h 1075"/>
                <a:gd name="T60" fmla="*/ 475 w 786"/>
                <a:gd name="T61" fmla="*/ 23 h 1075"/>
                <a:gd name="T62" fmla="*/ 533 w 786"/>
                <a:gd name="T63" fmla="*/ 29 h 1075"/>
                <a:gd name="T64" fmla="*/ 570 w 786"/>
                <a:gd name="T65" fmla="*/ 18 h 1075"/>
                <a:gd name="T66" fmla="*/ 606 w 786"/>
                <a:gd name="T67" fmla="*/ 36 h 1075"/>
                <a:gd name="T68" fmla="*/ 508 w 786"/>
                <a:gd name="T69" fmla="*/ 75 h 1075"/>
                <a:gd name="T70" fmla="*/ 518 w 786"/>
                <a:gd name="T71" fmla="*/ 125 h 1075"/>
                <a:gd name="T72" fmla="*/ 551 w 786"/>
                <a:gd name="T73" fmla="*/ 143 h 1075"/>
                <a:gd name="T74" fmla="*/ 600 w 786"/>
                <a:gd name="T75" fmla="*/ 72 h 1075"/>
                <a:gd name="T76" fmla="*/ 666 w 786"/>
                <a:gd name="T77" fmla="*/ 93 h 1075"/>
                <a:gd name="T78" fmla="*/ 700 w 786"/>
                <a:gd name="T79" fmla="*/ 144 h 1075"/>
                <a:gd name="T80" fmla="*/ 599 w 786"/>
                <a:gd name="T81" fmla="*/ 183 h 1075"/>
                <a:gd name="T82" fmla="*/ 619 w 786"/>
                <a:gd name="T83" fmla="*/ 197 h 1075"/>
                <a:gd name="T84" fmla="*/ 616 w 786"/>
                <a:gd name="T85" fmla="*/ 211 h 1075"/>
                <a:gd name="T86" fmla="*/ 550 w 786"/>
                <a:gd name="T87" fmla="*/ 248 h 1075"/>
                <a:gd name="T88" fmla="*/ 509 w 786"/>
                <a:gd name="T89" fmla="*/ 283 h 1075"/>
                <a:gd name="T90" fmla="*/ 455 w 786"/>
                <a:gd name="T91" fmla="*/ 358 h 1075"/>
                <a:gd name="T92" fmla="*/ 430 w 786"/>
                <a:gd name="T93" fmla="*/ 346 h 1075"/>
                <a:gd name="T94" fmla="*/ 357 w 786"/>
                <a:gd name="T95" fmla="*/ 350 h 1075"/>
                <a:gd name="T96" fmla="*/ 327 w 786"/>
                <a:gd name="T97" fmla="*/ 439 h 1075"/>
                <a:gd name="T98" fmla="*/ 399 w 786"/>
                <a:gd name="T99" fmla="*/ 424 h 1075"/>
                <a:gd name="T100" fmla="*/ 413 w 786"/>
                <a:gd name="T101" fmla="*/ 501 h 1075"/>
                <a:gd name="T102" fmla="*/ 470 w 786"/>
                <a:gd name="T103" fmla="*/ 526 h 1075"/>
                <a:gd name="T104" fmla="*/ 507 w 786"/>
                <a:gd name="T105" fmla="*/ 530 h 1075"/>
                <a:gd name="T106" fmla="*/ 576 w 786"/>
                <a:gd name="T107" fmla="*/ 516 h 1075"/>
                <a:gd name="T108" fmla="*/ 661 w 786"/>
                <a:gd name="T109" fmla="*/ 580 h 1075"/>
                <a:gd name="T110" fmla="*/ 715 w 786"/>
                <a:gd name="T111" fmla="*/ 630 h 1075"/>
                <a:gd name="T112" fmla="*/ 774 w 786"/>
                <a:gd name="T113" fmla="*/ 700 h 1075"/>
                <a:gd name="T114" fmla="*/ 754 w 786"/>
                <a:gd name="T115" fmla="*/ 769 h 1075"/>
                <a:gd name="T116" fmla="*/ 693 w 786"/>
                <a:gd name="T117" fmla="*/ 837 h 1075"/>
                <a:gd name="T118" fmla="*/ 665 w 786"/>
                <a:gd name="T119" fmla="*/ 910 h 1075"/>
                <a:gd name="T120" fmla="*/ 639 w 786"/>
                <a:gd name="T121" fmla="*/ 945 h 1075"/>
                <a:gd name="T122" fmla="*/ 614 w 786"/>
                <a:gd name="T123" fmla="*/ 975 h 1075"/>
                <a:gd name="T124" fmla="*/ 606 w 786"/>
                <a:gd name="T125" fmla="*/ 1052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6" h="1075">
                  <a:moveTo>
                    <a:pt x="601" y="1065"/>
                  </a:moveTo>
                  <a:cubicBezTo>
                    <a:pt x="601" y="1066"/>
                    <a:pt x="601" y="1066"/>
                    <a:pt x="601" y="1066"/>
                  </a:cubicBezTo>
                  <a:cubicBezTo>
                    <a:pt x="601" y="1066"/>
                    <a:pt x="601" y="1066"/>
                    <a:pt x="601" y="1066"/>
                  </a:cubicBezTo>
                  <a:cubicBezTo>
                    <a:pt x="601" y="1067"/>
                    <a:pt x="601" y="1067"/>
                    <a:pt x="601" y="1068"/>
                  </a:cubicBezTo>
                  <a:cubicBezTo>
                    <a:pt x="602" y="1068"/>
                    <a:pt x="602" y="1069"/>
                    <a:pt x="603" y="1070"/>
                  </a:cubicBezTo>
                  <a:cubicBezTo>
                    <a:pt x="603" y="1070"/>
                    <a:pt x="604" y="1071"/>
                    <a:pt x="604" y="1072"/>
                  </a:cubicBezTo>
                  <a:cubicBezTo>
                    <a:pt x="604" y="1073"/>
                    <a:pt x="604" y="1073"/>
                    <a:pt x="603" y="1074"/>
                  </a:cubicBezTo>
                  <a:cubicBezTo>
                    <a:pt x="601" y="1075"/>
                    <a:pt x="599" y="1075"/>
                    <a:pt x="598" y="1074"/>
                  </a:cubicBezTo>
                  <a:cubicBezTo>
                    <a:pt x="597" y="1074"/>
                    <a:pt x="597" y="1073"/>
                    <a:pt x="596" y="1073"/>
                  </a:cubicBezTo>
                  <a:cubicBezTo>
                    <a:pt x="596" y="1073"/>
                    <a:pt x="595" y="1073"/>
                    <a:pt x="595" y="1073"/>
                  </a:cubicBezTo>
                  <a:cubicBezTo>
                    <a:pt x="595" y="1072"/>
                    <a:pt x="595" y="1072"/>
                    <a:pt x="596" y="1072"/>
                  </a:cubicBezTo>
                  <a:cubicBezTo>
                    <a:pt x="596" y="1071"/>
                    <a:pt x="597" y="1071"/>
                    <a:pt x="597" y="1070"/>
                  </a:cubicBezTo>
                  <a:cubicBezTo>
                    <a:pt x="598" y="1070"/>
                    <a:pt x="598" y="1069"/>
                    <a:pt x="598" y="1069"/>
                  </a:cubicBezTo>
                  <a:cubicBezTo>
                    <a:pt x="598" y="1068"/>
                    <a:pt x="598" y="1068"/>
                    <a:pt x="598" y="1068"/>
                  </a:cubicBezTo>
                  <a:cubicBezTo>
                    <a:pt x="598" y="1068"/>
                    <a:pt x="599" y="1067"/>
                    <a:pt x="599" y="1067"/>
                  </a:cubicBezTo>
                  <a:cubicBezTo>
                    <a:pt x="599" y="1067"/>
                    <a:pt x="599" y="1066"/>
                    <a:pt x="599" y="1065"/>
                  </a:cubicBezTo>
                  <a:cubicBezTo>
                    <a:pt x="598" y="1064"/>
                    <a:pt x="597" y="1066"/>
                    <a:pt x="596" y="1066"/>
                  </a:cubicBezTo>
                  <a:cubicBezTo>
                    <a:pt x="596" y="1067"/>
                    <a:pt x="596" y="1067"/>
                    <a:pt x="595" y="1068"/>
                  </a:cubicBezTo>
                  <a:cubicBezTo>
                    <a:pt x="595" y="1068"/>
                    <a:pt x="595" y="1068"/>
                    <a:pt x="595" y="1069"/>
                  </a:cubicBezTo>
                  <a:cubicBezTo>
                    <a:pt x="594" y="1069"/>
                    <a:pt x="593" y="1069"/>
                    <a:pt x="592" y="1069"/>
                  </a:cubicBezTo>
                  <a:cubicBezTo>
                    <a:pt x="591" y="1069"/>
                    <a:pt x="590" y="1069"/>
                    <a:pt x="589" y="1069"/>
                  </a:cubicBezTo>
                  <a:cubicBezTo>
                    <a:pt x="588" y="1068"/>
                    <a:pt x="588" y="1068"/>
                    <a:pt x="588" y="1067"/>
                  </a:cubicBezTo>
                  <a:cubicBezTo>
                    <a:pt x="588" y="1067"/>
                    <a:pt x="588" y="1066"/>
                    <a:pt x="588" y="1066"/>
                  </a:cubicBezTo>
                  <a:cubicBezTo>
                    <a:pt x="589" y="1065"/>
                    <a:pt x="591" y="1066"/>
                    <a:pt x="591" y="1066"/>
                  </a:cubicBezTo>
                  <a:cubicBezTo>
                    <a:pt x="592" y="1066"/>
                    <a:pt x="592" y="1066"/>
                    <a:pt x="593" y="1065"/>
                  </a:cubicBezTo>
                  <a:cubicBezTo>
                    <a:pt x="593" y="1065"/>
                    <a:pt x="594" y="1065"/>
                    <a:pt x="594" y="1065"/>
                  </a:cubicBezTo>
                  <a:cubicBezTo>
                    <a:pt x="594" y="1064"/>
                    <a:pt x="592" y="1064"/>
                    <a:pt x="591" y="1064"/>
                  </a:cubicBezTo>
                  <a:cubicBezTo>
                    <a:pt x="591" y="1064"/>
                    <a:pt x="590" y="1064"/>
                    <a:pt x="590" y="1064"/>
                  </a:cubicBezTo>
                  <a:cubicBezTo>
                    <a:pt x="589" y="1064"/>
                    <a:pt x="589" y="1064"/>
                    <a:pt x="588" y="1064"/>
                  </a:cubicBezTo>
                  <a:cubicBezTo>
                    <a:pt x="588" y="1064"/>
                    <a:pt x="588" y="1064"/>
                    <a:pt x="587" y="1063"/>
                  </a:cubicBezTo>
                  <a:cubicBezTo>
                    <a:pt x="587" y="1063"/>
                    <a:pt x="588" y="1063"/>
                    <a:pt x="587" y="1063"/>
                  </a:cubicBezTo>
                  <a:cubicBezTo>
                    <a:pt x="587" y="1062"/>
                    <a:pt x="587" y="1062"/>
                    <a:pt x="587" y="1062"/>
                  </a:cubicBezTo>
                  <a:cubicBezTo>
                    <a:pt x="586" y="1062"/>
                    <a:pt x="586" y="1062"/>
                    <a:pt x="586" y="1061"/>
                  </a:cubicBezTo>
                  <a:cubicBezTo>
                    <a:pt x="586" y="1060"/>
                    <a:pt x="586" y="1060"/>
                    <a:pt x="585" y="1060"/>
                  </a:cubicBezTo>
                  <a:cubicBezTo>
                    <a:pt x="585" y="1060"/>
                    <a:pt x="584" y="1060"/>
                    <a:pt x="584" y="1060"/>
                  </a:cubicBezTo>
                  <a:cubicBezTo>
                    <a:pt x="584" y="1059"/>
                    <a:pt x="584" y="1059"/>
                    <a:pt x="585" y="1059"/>
                  </a:cubicBezTo>
                  <a:cubicBezTo>
                    <a:pt x="585" y="1058"/>
                    <a:pt x="585" y="1057"/>
                    <a:pt x="583" y="1057"/>
                  </a:cubicBezTo>
                  <a:cubicBezTo>
                    <a:pt x="583" y="1057"/>
                    <a:pt x="583" y="1058"/>
                    <a:pt x="582" y="1058"/>
                  </a:cubicBezTo>
                  <a:cubicBezTo>
                    <a:pt x="582" y="1058"/>
                    <a:pt x="582" y="1059"/>
                    <a:pt x="581" y="1059"/>
                  </a:cubicBezTo>
                  <a:cubicBezTo>
                    <a:pt x="580" y="1060"/>
                    <a:pt x="579" y="1059"/>
                    <a:pt x="579" y="1058"/>
                  </a:cubicBezTo>
                  <a:cubicBezTo>
                    <a:pt x="579" y="1058"/>
                    <a:pt x="578" y="1057"/>
                    <a:pt x="578" y="1057"/>
                  </a:cubicBezTo>
                  <a:cubicBezTo>
                    <a:pt x="578" y="1056"/>
                    <a:pt x="578" y="1056"/>
                    <a:pt x="578" y="1055"/>
                  </a:cubicBezTo>
                  <a:cubicBezTo>
                    <a:pt x="577" y="1055"/>
                    <a:pt x="576" y="1055"/>
                    <a:pt x="575" y="1054"/>
                  </a:cubicBezTo>
                  <a:cubicBezTo>
                    <a:pt x="575" y="1053"/>
                    <a:pt x="575" y="1053"/>
                    <a:pt x="575" y="1052"/>
                  </a:cubicBezTo>
                  <a:cubicBezTo>
                    <a:pt x="575" y="1052"/>
                    <a:pt x="575" y="1052"/>
                    <a:pt x="575" y="1052"/>
                  </a:cubicBezTo>
                  <a:cubicBezTo>
                    <a:pt x="574" y="1052"/>
                    <a:pt x="574" y="1052"/>
                    <a:pt x="574" y="1052"/>
                  </a:cubicBezTo>
                  <a:cubicBezTo>
                    <a:pt x="573" y="1052"/>
                    <a:pt x="573" y="1052"/>
                    <a:pt x="572" y="1052"/>
                  </a:cubicBezTo>
                  <a:cubicBezTo>
                    <a:pt x="571" y="1052"/>
                    <a:pt x="571" y="1051"/>
                    <a:pt x="571" y="1051"/>
                  </a:cubicBezTo>
                  <a:cubicBezTo>
                    <a:pt x="571" y="1050"/>
                    <a:pt x="571" y="1050"/>
                    <a:pt x="571" y="1050"/>
                  </a:cubicBezTo>
                  <a:cubicBezTo>
                    <a:pt x="571" y="1049"/>
                    <a:pt x="571" y="1048"/>
                    <a:pt x="571" y="1048"/>
                  </a:cubicBezTo>
                  <a:cubicBezTo>
                    <a:pt x="571" y="1047"/>
                    <a:pt x="573" y="1047"/>
                    <a:pt x="572" y="1046"/>
                  </a:cubicBezTo>
                  <a:cubicBezTo>
                    <a:pt x="572" y="1046"/>
                    <a:pt x="572" y="1046"/>
                    <a:pt x="572" y="1046"/>
                  </a:cubicBezTo>
                  <a:cubicBezTo>
                    <a:pt x="571" y="1046"/>
                    <a:pt x="571" y="1045"/>
                    <a:pt x="571" y="1045"/>
                  </a:cubicBezTo>
                  <a:cubicBezTo>
                    <a:pt x="571" y="1045"/>
                    <a:pt x="570" y="1045"/>
                    <a:pt x="569" y="1044"/>
                  </a:cubicBezTo>
                  <a:cubicBezTo>
                    <a:pt x="568" y="1044"/>
                    <a:pt x="568" y="1043"/>
                    <a:pt x="567" y="1043"/>
                  </a:cubicBezTo>
                  <a:cubicBezTo>
                    <a:pt x="566" y="1042"/>
                    <a:pt x="566" y="1042"/>
                    <a:pt x="566" y="1042"/>
                  </a:cubicBezTo>
                  <a:cubicBezTo>
                    <a:pt x="565" y="1041"/>
                    <a:pt x="566" y="1040"/>
                    <a:pt x="566" y="1040"/>
                  </a:cubicBezTo>
                  <a:cubicBezTo>
                    <a:pt x="566" y="1039"/>
                    <a:pt x="567" y="1038"/>
                    <a:pt x="567" y="1038"/>
                  </a:cubicBezTo>
                  <a:cubicBezTo>
                    <a:pt x="566" y="1038"/>
                    <a:pt x="566" y="1037"/>
                    <a:pt x="565" y="1037"/>
                  </a:cubicBezTo>
                  <a:cubicBezTo>
                    <a:pt x="565" y="1037"/>
                    <a:pt x="564" y="1037"/>
                    <a:pt x="564" y="1037"/>
                  </a:cubicBezTo>
                  <a:cubicBezTo>
                    <a:pt x="564" y="1038"/>
                    <a:pt x="563" y="1038"/>
                    <a:pt x="563" y="1038"/>
                  </a:cubicBezTo>
                  <a:cubicBezTo>
                    <a:pt x="563" y="1038"/>
                    <a:pt x="562" y="1038"/>
                    <a:pt x="562" y="1037"/>
                  </a:cubicBezTo>
                  <a:cubicBezTo>
                    <a:pt x="561" y="1037"/>
                    <a:pt x="562" y="1036"/>
                    <a:pt x="562" y="1034"/>
                  </a:cubicBezTo>
                  <a:cubicBezTo>
                    <a:pt x="562" y="1034"/>
                    <a:pt x="562" y="1033"/>
                    <a:pt x="562" y="1033"/>
                  </a:cubicBezTo>
                  <a:cubicBezTo>
                    <a:pt x="561" y="1032"/>
                    <a:pt x="561" y="1032"/>
                    <a:pt x="561" y="1031"/>
                  </a:cubicBezTo>
                  <a:cubicBezTo>
                    <a:pt x="561" y="1031"/>
                    <a:pt x="561" y="1031"/>
                    <a:pt x="561" y="1030"/>
                  </a:cubicBezTo>
                  <a:cubicBezTo>
                    <a:pt x="562" y="1030"/>
                    <a:pt x="562" y="1030"/>
                    <a:pt x="562" y="1029"/>
                  </a:cubicBezTo>
                  <a:cubicBezTo>
                    <a:pt x="562" y="1028"/>
                    <a:pt x="560" y="1028"/>
                    <a:pt x="560" y="1028"/>
                  </a:cubicBezTo>
                  <a:cubicBezTo>
                    <a:pt x="558" y="1027"/>
                    <a:pt x="558" y="1027"/>
                    <a:pt x="558" y="1025"/>
                  </a:cubicBezTo>
                  <a:cubicBezTo>
                    <a:pt x="558" y="1025"/>
                    <a:pt x="558" y="1024"/>
                    <a:pt x="558" y="1024"/>
                  </a:cubicBezTo>
                  <a:cubicBezTo>
                    <a:pt x="559" y="1024"/>
                    <a:pt x="559" y="1024"/>
                    <a:pt x="560" y="1024"/>
                  </a:cubicBezTo>
                  <a:cubicBezTo>
                    <a:pt x="560" y="1024"/>
                    <a:pt x="561" y="1024"/>
                    <a:pt x="561" y="1024"/>
                  </a:cubicBezTo>
                  <a:cubicBezTo>
                    <a:pt x="561" y="1025"/>
                    <a:pt x="561" y="1025"/>
                    <a:pt x="562" y="1026"/>
                  </a:cubicBezTo>
                  <a:cubicBezTo>
                    <a:pt x="563" y="1026"/>
                    <a:pt x="562" y="1024"/>
                    <a:pt x="562" y="1024"/>
                  </a:cubicBezTo>
                  <a:cubicBezTo>
                    <a:pt x="562" y="1023"/>
                    <a:pt x="562" y="1024"/>
                    <a:pt x="561" y="1023"/>
                  </a:cubicBezTo>
                  <a:cubicBezTo>
                    <a:pt x="560" y="1023"/>
                    <a:pt x="560" y="1023"/>
                    <a:pt x="559" y="1023"/>
                  </a:cubicBezTo>
                  <a:cubicBezTo>
                    <a:pt x="559" y="1023"/>
                    <a:pt x="559" y="1024"/>
                    <a:pt x="558" y="1023"/>
                  </a:cubicBezTo>
                  <a:cubicBezTo>
                    <a:pt x="558" y="1023"/>
                    <a:pt x="557" y="1023"/>
                    <a:pt x="557" y="1022"/>
                  </a:cubicBezTo>
                  <a:cubicBezTo>
                    <a:pt x="557" y="1022"/>
                    <a:pt x="557" y="1022"/>
                    <a:pt x="556" y="1021"/>
                  </a:cubicBezTo>
                  <a:cubicBezTo>
                    <a:pt x="556" y="1021"/>
                    <a:pt x="556" y="1020"/>
                    <a:pt x="557" y="1020"/>
                  </a:cubicBezTo>
                  <a:cubicBezTo>
                    <a:pt x="557" y="1019"/>
                    <a:pt x="558" y="1018"/>
                    <a:pt x="558" y="1019"/>
                  </a:cubicBezTo>
                  <a:cubicBezTo>
                    <a:pt x="558" y="1018"/>
                    <a:pt x="558" y="1018"/>
                    <a:pt x="557" y="1017"/>
                  </a:cubicBezTo>
                  <a:cubicBezTo>
                    <a:pt x="557" y="1017"/>
                    <a:pt x="557" y="1017"/>
                    <a:pt x="556" y="1016"/>
                  </a:cubicBezTo>
                  <a:cubicBezTo>
                    <a:pt x="556" y="1016"/>
                    <a:pt x="556" y="1016"/>
                    <a:pt x="556" y="1016"/>
                  </a:cubicBezTo>
                  <a:cubicBezTo>
                    <a:pt x="556" y="1015"/>
                    <a:pt x="555" y="1015"/>
                    <a:pt x="554" y="1015"/>
                  </a:cubicBezTo>
                  <a:cubicBezTo>
                    <a:pt x="553" y="1015"/>
                    <a:pt x="553" y="1015"/>
                    <a:pt x="552" y="1015"/>
                  </a:cubicBezTo>
                  <a:cubicBezTo>
                    <a:pt x="551" y="1015"/>
                    <a:pt x="551" y="1015"/>
                    <a:pt x="550" y="1015"/>
                  </a:cubicBezTo>
                  <a:cubicBezTo>
                    <a:pt x="549" y="1015"/>
                    <a:pt x="548" y="1015"/>
                    <a:pt x="548" y="1015"/>
                  </a:cubicBezTo>
                  <a:cubicBezTo>
                    <a:pt x="548" y="1014"/>
                    <a:pt x="547" y="1014"/>
                    <a:pt x="547" y="1014"/>
                  </a:cubicBezTo>
                  <a:cubicBezTo>
                    <a:pt x="547" y="1014"/>
                    <a:pt x="546" y="1014"/>
                    <a:pt x="546" y="1014"/>
                  </a:cubicBezTo>
                  <a:cubicBezTo>
                    <a:pt x="545" y="1014"/>
                    <a:pt x="544" y="1014"/>
                    <a:pt x="545" y="1015"/>
                  </a:cubicBezTo>
                  <a:cubicBezTo>
                    <a:pt x="545" y="1015"/>
                    <a:pt x="545" y="1014"/>
                    <a:pt x="545" y="1013"/>
                  </a:cubicBezTo>
                  <a:cubicBezTo>
                    <a:pt x="546" y="1013"/>
                    <a:pt x="546" y="1012"/>
                    <a:pt x="546" y="1011"/>
                  </a:cubicBezTo>
                  <a:cubicBezTo>
                    <a:pt x="547" y="1010"/>
                    <a:pt x="547" y="1008"/>
                    <a:pt x="548" y="1007"/>
                  </a:cubicBezTo>
                  <a:cubicBezTo>
                    <a:pt x="548" y="1007"/>
                    <a:pt x="550" y="1007"/>
                    <a:pt x="550" y="1007"/>
                  </a:cubicBezTo>
                  <a:cubicBezTo>
                    <a:pt x="551" y="1007"/>
                    <a:pt x="552" y="1008"/>
                    <a:pt x="553" y="1009"/>
                  </a:cubicBezTo>
                  <a:cubicBezTo>
                    <a:pt x="553" y="1009"/>
                    <a:pt x="554" y="1009"/>
                    <a:pt x="554" y="1009"/>
                  </a:cubicBezTo>
                  <a:cubicBezTo>
                    <a:pt x="555" y="1009"/>
                    <a:pt x="555" y="1010"/>
                    <a:pt x="555" y="1010"/>
                  </a:cubicBezTo>
                  <a:cubicBezTo>
                    <a:pt x="556" y="1010"/>
                    <a:pt x="556" y="1010"/>
                    <a:pt x="556" y="1009"/>
                  </a:cubicBezTo>
                  <a:cubicBezTo>
                    <a:pt x="556" y="1008"/>
                    <a:pt x="556" y="1008"/>
                    <a:pt x="556" y="1007"/>
                  </a:cubicBezTo>
                  <a:cubicBezTo>
                    <a:pt x="556" y="1007"/>
                    <a:pt x="556" y="1007"/>
                    <a:pt x="556" y="1007"/>
                  </a:cubicBezTo>
                  <a:cubicBezTo>
                    <a:pt x="556" y="1007"/>
                    <a:pt x="556" y="1006"/>
                    <a:pt x="556" y="1006"/>
                  </a:cubicBezTo>
                  <a:cubicBezTo>
                    <a:pt x="556" y="1005"/>
                    <a:pt x="556" y="1005"/>
                    <a:pt x="556" y="1004"/>
                  </a:cubicBezTo>
                  <a:cubicBezTo>
                    <a:pt x="556" y="1004"/>
                    <a:pt x="556" y="1004"/>
                    <a:pt x="556" y="1003"/>
                  </a:cubicBezTo>
                  <a:cubicBezTo>
                    <a:pt x="557" y="1003"/>
                    <a:pt x="558" y="1003"/>
                    <a:pt x="557" y="1002"/>
                  </a:cubicBezTo>
                  <a:cubicBezTo>
                    <a:pt x="557" y="1002"/>
                    <a:pt x="556" y="1002"/>
                    <a:pt x="556" y="1001"/>
                  </a:cubicBezTo>
                  <a:cubicBezTo>
                    <a:pt x="556" y="1001"/>
                    <a:pt x="555" y="1001"/>
                    <a:pt x="555" y="1001"/>
                  </a:cubicBezTo>
                  <a:cubicBezTo>
                    <a:pt x="555" y="1001"/>
                    <a:pt x="555" y="1000"/>
                    <a:pt x="554" y="1000"/>
                  </a:cubicBezTo>
                  <a:cubicBezTo>
                    <a:pt x="554" y="999"/>
                    <a:pt x="555" y="999"/>
                    <a:pt x="555" y="998"/>
                  </a:cubicBezTo>
                  <a:cubicBezTo>
                    <a:pt x="555" y="998"/>
                    <a:pt x="555" y="998"/>
                    <a:pt x="555" y="998"/>
                  </a:cubicBezTo>
                  <a:cubicBezTo>
                    <a:pt x="555" y="997"/>
                    <a:pt x="555" y="997"/>
                    <a:pt x="555" y="997"/>
                  </a:cubicBezTo>
                  <a:cubicBezTo>
                    <a:pt x="555" y="996"/>
                    <a:pt x="555" y="996"/>
                    <a:pt x="555" y="995"/>
                  </a:cubicBezTo>
                  <a:cubicBezTo>
                    <a:pt x="555" y="994"/>
                    <a:pt x="554" y="994"/>
                    <a:pt x="553" y="993"/>
                  </a:cubicBezTo>
                  <a:cubicBezTo>
                    <a:pt x="553" y="992"/>
                    <a:pt x="553" y="991"/>
                    <a:pt x="553" y="990"/>
                  </a:cubicBezTo>
                  <a:cubicBezTo>
                    <a:pt x="553" y="990"/>
                    <a:pt x="553" y="989"/>
                    <a:pt x="553" y="989"/>
                  </a:cubicBezTo>
                  <a:cubicBezTo>
                    <a:pt x="553" y="988"/>
                    <a:pt x="553" y="988"/>
                    <a:pt x="553" y="988"/>
                  </a:cubicBezTo>
                  <a:cubicBezTo>
                    <a:pt x="553" y="987"/>
                    <a:pt x="553" y="987"/>
                    <a:pt x="553" y="987"/>
                  </a:cubicBezTo>
                  <a:cubicBezTo>
                    <a:pt x="553" y="986"/>
                    <a:pt x="552" y="985"/>
                    <a:pt x="552" y="984"/>
                  </a:cubicBezTo>
                  <a:cubicBezTo>
                    <a:pt x="552" y="983"/>
                    <a:pt x="552" y="983"/>
                    <a:pt x="552" y="982"/>
                  </a:cubicBezTo>
                  <a:cubicBezTo>
                    <a:pt x="552" y="982"/>
                    <a:pt x="553" y="981"/>
                    <a:pt x="552" y="980"/>
                  </a:cubicBezTo>
                  <a:cubicBezTo>
                    <a:pt x="552" y="980"/>
                    <a:pt x="552" y="979"/>
                    <a:pt x="551" y="978"/>
                  </a:cubicBezTo>
                  <a:cubicBezTo>
                    <a:pt x="551" y="978"/>
                    <a:pt x="551" y="977"/>
                    <a:pt x="551" y="977"/>
                  </a:cubicBezTo>
                  <a:cubicBezTo>
                    <a:pt x="551" y="977"/>
                    <a:pt x="551" y="976"/>
                    <a:pt x="551" y="976"/>
                  </a:cubicBezTo>
                  <a:cubicBezTo>
                    <a:pt x="551" y="976"/>
                    <a:pt x="551" y="976"/>
                    <a:pt x="551" y="975"/>
                  </a:cubicBezTo>
                  <a:cubicBezTo>
                    <a:pt x="550" y="975"/>
                    <a:pt x="550" y="975"/>
                    <a:pt x="550" y="975"/>
                  </a:cubicBezTo>
                  <a:cubicBezTo>
                    <a:pt x="550" y="974"/>
                    <a:pt x="550" y="974"/>
                    <a:pt x="550" y="973"/>
                  </a:cubicBezTo>
                  <a:cubicBezTo>
                    <a:pt x="550" y="973"/>
                    <a:pt x="550" y="972"/>
                    <a:pt x="549" y="971"/>
                  </a:cubicBezTo>
                  <a:cubicBezTo>
                    <a:pt x="549" y="971"/>
                    <a:pt x="549" y="971"/>
                    <a:pt x="548" y="971"/>
                  </a:cubicBezTo>
                  <a:cubicBezTo>
                    <a:pt x="548" y="971"/>
                    <a:pt x="548" y="971"/>
                    <a:pt x="547" y="971"/>
                  </a:cubicBezTo>
                  <a:cubicBezTo>
                    <a:pt x="547" y="971"/>
                    <a:pt x="547" y="971"/>
                    <a:pt x="547" y="971"/>
                  </a:cubicBezTo>
                  <a:cubicBezTo>
                    <a:pt x="546" y="971"/>
                    <a:pt x="546" y="972"/>
                    <a:pt x="546" y="972"/>
                  </a:cubicBezTo>
                  <a:cubicBezTo>
                    <a:pt x="546" y="972"/>
                    <a:pt x="544" y="972"/>
                    <a:pt x="544" y="972"/>
                  </a:cubicBezTo>
                  <a:cubicBezTo>
                    <a:pt x="543" y="971"/>
                    <a:pt x="543" y="971"/>
                    <a:pt x="542" y="971"/>
                  </a:cubicBezTo>
                  <a:cubicBezTo>
                    <a:pt x="541" y="971"/>
                    <a:pt x="540" y="970"/>
                    <a:pt x="540" y="969"/>
                  </a:cubicBezTo>
                  <a:cubicBezTo>
                    <a:pt x="539" y="968"/>
                    <a:pt x="539" y="967"/>
                    <a:pt x="538" y="967"/>
                  </a:cubicBezTo>
                  <a:cubicBezTo>
                    <a:pt x="538" y="966"/>
                    <a:pt x="537" y="965"/>
                    <a:pt x="537" y="965"/>
                  </a:cubicBezTo>
                  <a:cubicBezTo>
                    <a:pt x="536" y="964"/>
                    <a:pt x="536" y="963"/>
                    <a:pt x="536" y="963"/>
                  </a:cubicBezTo>
                  <a:cubicBezTo>
                    <a:pt x="536" y="962"/>
                    <a:pt x="537" y="961"/>
                    <a:pt x="537" y="960"/>
                  </a:cubicBezTo>
                  <a:cubicBezTo>
                    <a:pt x="537" y="959"/>
                    <a:pt x="538" y="957"/>
                    <a:pt x="537" y="956"/>
                  </a:cubicBezTo>
                  <a:cubicBezTo>
                    <a:pt x="537" y="956"/>
                    <a:pt x="536" y="956"/>
                    <a:pt x="537" y="955"/>
                  </a:cubicBezTo>
                  <a:cubicBezTo>
                    <a:pt x="537" y="955"/>
                    <a:pt x="537" y="954"/>
                    <a:pt x="538" y="954"/>
                  </a:cubicBezTo>
                  <a:cubicBezTo>
                    <a:pt x="538" y="953"/>
                    <a:pt x="538" y="953"/>
                    <a:pt x="538" y="952"/>
                  </a:cubicBezTo>
                  <a:cubicBezTo>
                    <a:pt x="538" y="952"/>
                    <a:pt x="538" y="951"/>
                    <a:pt x="538" y="951"/>
                  </a:cubicBezTo>
                  <a:cubicBezTo>
                    <a:pt x="538" y="951"/>
                    <a:pt x="537" y="950"/>
                    <a:pt x="537" y="950"/>
                  </a:cubicBezTo>
                  <a:cubicBezTo>
                    <a:pt x="537" y="949"/>
                    <a:pt x="537" y="948"/>
                    <a:pt x="536" y="947"/>
                  </a:cubicBezTo>
                  <a:cubicBezTo>
                    <a:pt x="536" y="947"/>
                    <a:pt x="536" y="947"/>
                    <a:pt x="536" y="946"/>
                  </a:cubicBezTo>
                  <a:cubicBezTo>
                    <a:pt x="536" y="946"/>
                    <a:pt x="536" y="946"/>
                    <a:pt x="535" y="946"/>
                  </a:cubicBezTo>
                  <a:cubicBezTo>
                    <a:pt x="535" y="945"/>
                    <a:pt x="534" y="945"/>
                    <a:pt x="534" y="944"/>
                  </a:cubicBezTo>
                  <a:cubicBezTo>
                    <a:pt x="534" y="944"/>
                    <a:pt x="534" y="943"/>
                    <a:pt x="534" y="942"/>
                  </a:cubicBezTo>
                  <a:cubicBezTo>
                    <a:pt x="534" y="941"/>
                    <a:pt x="534" y="939"/>
                    <a:pt x="532" y="939"/>
                  </a:cubicBezTo>
                  <a:cubicBezTo>
                    <a:pt x="531" y="938"/>
                    <a:pt x="531" y="937"/>
                    <a:pt x="530" y="936"/>
                  </a:cubicBezTo>
                  <a:cubicBezTo>
                    <a:pt x="530" y="936"/>
                    <a:pt x="530" y="935"/>
                    <a:pt x="529" y="935"/>
                  </a:cubicBezTo>
                  <a:cubicBezTo>
                    <a:pt x="529" y="935"/>
                    <a:pt x="529" y="934"/>
                    <a:pt x="529" y="933"/>
                  </a:cubicBezTo>
                  <a:cubicBezTo>
                    <a:pt x="529" y="933"/>
                    <a:pt x="529" y="932"/>
                    <a:pt x="529" y="932"/>
                  </a:cubicBezTo>
                  <a:cubicBezTo>
                    <a:pt x="530" y="932"/>
                    <a:pt x="530" y="932"/>
                    <a:pt x="531" y="932"/>
                  </a:cubicBezTo>
                  <a:cubicBezTo>
                    <a:pt x="532" y="932"/>
                    <a:pt x="532" y="930"/>
                    <a:pt x="532" y="930"/>
                  </a:cubicBezTo>
                  <a:cubicBezTo>
                    <a:pt x="532" y="929"/>
                    <a:pt x="532" y="929"/>
                    <a:pt x="532" y="928"/>
                  </a:cubicBezTo>
                  <a:cubicBezTo>
                    <a:pt x="531" y="928"/>
                    <a:pt x="531" y="927"/>
                    <a:pt x="531" y="927"/>
                  </a:cubicBezTo>
                  <a:cubicBezTo>
                    <a:pt x="531" y="926"/>
                    <a:pt x="531" y="926"/>
                    <a:pt x="531" y="925"/>
                  </a:cubicBezTo>
                  <a:cubicBezTo>
                    <a:pt x="531" y="925"/>
                    <a:pt x="531" y="924"/>
                    <a:pt x="532" y="924"/>
                  </a:cubicBezTo>
                  <a:cubicBezTo>
                    <a:pt x="532" y="923"/>
                    <a:pt x="533" y="922"/>
                    <a:pt x="533" y="921"/>
                  </a:cubicBezTo>
                  <a:cubicBezTo>
                    <a:pt x="533" y="920"/>
                    <a:pt x="533" y="920"/>
                    <a:pt x="533" y="919"/>
                  </a:cubicBezTo>
                  <a:cubicBezTo>
                    <a:pt x="533" y="919"/>
                    <a:pt x="533" y="919"/>
                    <a:pt x="533" y="919"/>
                  </a:cubicBezTo>
                  <a:cubicBezTo>
                    <a:pt x="532" y="918"/>
                    <a:pt x="533" y="918"/>
                    <a:pt x="532" y="918"/>
                  </a:cubicBezTo>
                  <a:cubicBezTo>
                    <a:pt x="532" y="918"/>
                    <a:pt x="532" y="917"/>
                    <a:pt x="532" y="917"/>
                  </a:cubicBezTo>
                  <a:cubicBezTo>
                    <a:pt x="532" y="917"/>
                    <a:pt x="532" y="917"/>
                    <a:pt x="532" y="916"/>
                  </a:cubicBezTo>
                  <a:cubicBezTo>
                    <a:pt x="532" y="916"/>
                    <a:pt x="532" y="915"/>
                    <a:pt x="532" y="915"/>
                  </a:cubicBezTo>
                  <a:cubicBezTo>
                    <a:pt x="532" y="914"/>
                    <a:pt x="533" y="914"/>
                    <a:pt x="533" y="914"/>
                  </a:cubicBezTo>
                  <a:cubicBezTo>
                    <a:pt x="533" y="913"/>
                    <a:pt x="533" y="913"/>
                    <a:pt x="533" y="912"/>
                  </a:cubicBezTo>
                  <a:cubicBezTo>
                    <a:pt x="533" y="912"/>
                    <a:pt x="533" y="911"/>
                    <a:pt x="534" y="911"/>
                  </a:cubicBezTo>
                  <a:cubicBezTo>
                    <a:pt x="534" y="911"/>
                    <a:pt x="533" y="910"/>
                    <a:pt x="534" y="910"/>
                  </a:cubicBezTo>
                  <a:cubicBezTo>
                    <a:pt x="534" y="909"/>
                    <a:pt x="534" y="909"/>
                    <a:pt x="534" y="909"/>
                  </a:cubicBezTo>
                  <a:cubicBezTo>
                    <a:pt x="534" y="909"/>
                    <a:pt x="534" y="909"/>
                    <a:pt x="534" y="908"/>
                  </a:cubicBezTo>
                  <a:cubicBezTo>
                    <a:pt x="534" y="908"/>
                    <a:pt x="534" y="908"/>
                    <a:pt x="534" y="908"/>
                  </a:cubicBezTo>
                  <a:cubicBezTo>
                    <a:pt x="534" y="907"/>
                    <a:pt x="534" y="907"/>
                    <a:pt x="534" y="907"/>
                  </a:cubicBezTo>
                  <a:cubicBezTo>
                    <a:pt x="534" y="906"/>
                    <a:pt x="534" y="906"/>
                    <a:pt x="534" y="905"/>
                  </a:cubicBezTo>
                  <a:cubicBezTo>
                    <a:pt x="534" y="905"/>
                    <a:pt x="534" y="904"/>
                    <a:pt x="534" y="904"/>
                  </a:cubicBezTo>
                  <a:cubicBezTo>
                    <a:pt x="534" y="902"/>
                    <a:pt x="533" y="902"/>
                    <a:pt x="534" y="900"/>
                  </a:cubicBezTo>
                  <a:cubicBezTo>
                    <a:pt x="534" y="900"/>
                    <a:pt x="534" y="899"/>
                    <a:pt x="534" y="899"/>
                  </a:cubicBezTo>
                  <a:cubicBezTo>
                    <a:pt x="534" y="898"/>
                    <a:pt x="534" y="897"/>
                    <a:pt x="534" y="897"/>
                  </a:cubicBezTo>
                  <a:cubicBezTo>
                    <a:pt x="534" y="896"/>
                    <a:pt x="534" y="896"/>
                    <a:pt x="534" y="896"/>
                  </a:cubicBezTo>
                  <a:cubicBezTo>
                    <a:pt x="534" y="895"/>
                    <a:pt x="534" y="895"/>
                    <a:pt x="534" y="895"/>
                  </a:cubicBezTo>
                  <a:cubicBezTo>
                    <a:pt x="533" y="894"/>
                    <a:pt x="533" y="894"/>
                    <a:pt x="533" y="894"/>
                  </a:cubicBezTo>
                  <a:cubicBezTo>
                    <a:pt x="533" y="894"/>
                    <a:pt x="533" y="893"/>
                    <a:pt x="533" y="893"/>
                  </a:cubicBezTo>
                  <a:cubicBezTo>
                    <a:pt x="533" y="893"/>
                    <a:pt x="533" y="893"/>
                    <a:pt x="533" y="893"/>
                  </a:cubicBezTo>
                  <a:cubicBezTo>
                    <a:pt x="533" y="892"/>
                    <a:pt x="533" y="891"/>
                    <a:pt x="533" y="891"/>
                  </a:cubicBezTo>
                  <a:cubicBezTo>
                    <a:pt x="533" y="890"/>
                    <a:pt x="532" y="889"/>
                    <a:pt x="532" y="889"/>
                  </a:cubicBezTo>
                  <a:cubicBezTo>
                    <a:pt x="532" y="888"/>
                    <a:pt x="532" y="887"/>
                    <a:pt x="531" y="887"/>
                  </a:cubicBezTo>
                  <a:cubicBezTo>
                    <a:pt x="531" y="887"/>
                    <a:pt x="531" y="886"/>
                    <a:pt x="531" y="886"/>
                  </a:cubicBezTo>
                  <a:cubicBezTo>
                    <a:pt x="531" y="886"/>
                    <a:pt x="531" y="886"/>
                    <a:pt x="531" y="885"/>
                  </a:cubicBezTo>
                  <a:cubicBezTo>
                    <a:pt x="531" y="885"/>
                    <a:pt x="531" y="885"/>
                    <a:pt x="531" y="885"/>
                  </a:cubicBezTo>
                  <a:cubicBezTo>
                    <a:pt x="531" y="885"/>
                    <a:pt x="531" y="884"/>
                    <a:pt x="531" y="884"/>
                  </a:cubicBezTo>
                  <a:cubicBezTo>
                    <a:pt x="531" y="884"/>
                    <a:pt x="531" y="883"/>
                    <a:pt x="530" y="883"/>
                  </a:cubicBezTo>
                  <a:cubicBezTo>
                    <a:pt x="530" y="882"/>
                    <a:pt x="530" y="881"/>
                    <a:pt x="530" y="881"/>
                  </a:cubicBezTo>
                  <a:cubicBezTo>
                    <a:pt x="530" y="880"/>
                    <a:pt x="530" y="880"/>
                    <a:pt x="530" y="880"/>
                  </a:cubicBezTo>
                  <a:cubicBezTo>
                    <a:pt x="530" y="879"/>
                    <a:pt x="530" y="879"/>
                    <a:pt x="529" y="879"/>
                  </a:cubicBezTo>
                  <a:cubicBezTo>
                    <a:pt x="529" y="878"/>
                    <a:pt x="529" y="877"/>
                    <a:pt x="529" y="877"/>
                  </a:cubicBezTo>
                  <a:cubicBezTo>
                    <a:pt x="529" y="876"/>
                    <a:pt x="529" y="876"/>
                    <a:pt x="529" y="876"/>
                  </a:cubicBezTo>
                  <a:cubicBezTo>
                    <a:pt x="529" y="875"/>
                    <a:pt x="529" y="875"/>
                    <a:pt x="529" y="875"/>
                  </a:cubicBezTo>
                  <a:cubicBezTo>
                    <a:pt x="529" y="874"/>
                    <a:pt x="529" y="874"/>
                    <a:pt x="529" y="874"/>
                  </a:cubicBezTo>
                  <a:cubicBezTo>
                    <a:pt x="529" y="874"/>
                    <a:pt x="529" y="873"/>
                    <a:pt x="529" y="873"/>
                  </a:cubicBezTo>
                  <a:cubicBezTo>
                    <a:pt x="529" y="872"/>
                    <a:pt x="529" y="872"/>
                    <a:pt x="529" y="871"/>
                  </a:cubicBezTo>
                  <a:cubicBezTo>
                    <a:pt x="529" y="870"/>
                    <a:pt x="529" y="870"/>
                    <a:pt x="529" y="869"/>
                  </a:cubicBezTo>
                  <a:cubicBezTo>
                    <a:pt x="529" y="868"/>
                    <a:pt x="529" y="867"/>
                    <a:pt x="529" y="866"/>
                  </a:cubicBezTo>
                  <a:cubicBezTo>
                    <a:pt x="528" y="865"/>
                    <a:pt x="528" y="864"/>
                    <a:pt x="527" y="863"/>
                  </a:cubicBezTo>
                  <a:cubicBezTo>
                    <a:pt x="527" y="863"/>
                    <a:pt x="526" y="862"/>
                    <a:pt x="526" y="862"/>
                  </a:cubicBezTo>
                  <a:cubicBezTo>
                    <a:pt x="526" y="862"/>
                    <a:pt x="526" y="861"/>
                    <a:pt x="525" y="861"/>
                  </a:cubicBezTo>
                  <a:cubicBezTo>
                    <a:pt x="525" y="860"/>
                    <a:pt x="525" y="859"/>
                    <a:pt x="525" y="858"/>
                  </a:cubicBezTo>
                  <a:cubicBezTo>
                    <a:pt x="525" y="857"/>
                    <a:pt x="525" y="857"/>
                    <a:pt x="526" y="856"/>
                  </a:cubicBezTo>
                  <a:cubicBezTo>
                    <a:pt x="526" y="856"/>
                    <a:pt x="526" y="856"/>
                    <a:pt x="526" y="855"/>
                  </a:cubicBezTo>
                  <a:cubicBezTo>
                    <a:pt x="526" y="855"/>
                    <a:pt x="526" y="855"/>
                    <a:pt x="526" y="855"/>
                  </a:cubicBezTo>
                  <a:cubicBezTo>
                    <a:pt x="526" y="854"/>
                    <a:pt x="526" y="854"/>
                    <a:pt x="526" y="854"/>
                  </a:cubicBezTo>
                  <a:cubicBezTo>
                    <a:pt x="527" y="854"/>
                    <a:pt x="526" y="854"/>
                    <a:pt x="526" y="853"/>
                  </a:cubicBezTo>
                  <a:cubicBezTo>
                    <a:pt x="526" y="853"/>
                    <a:pt x="527" y="853"/>
                    <a:pt x="527" y="853"/>
                  </a:cubicBezTo>
                  <a:cubicBezTo>
                    <a:pt x="527" y="852"/>
                    <a:pt x="527" y="851"/>
                    <a:pt x="527" y="850"/>
                  </a:cubicBezTo>
                  <a:cubicBezTo>
                    <a:pt x="527" y="849"/>
                    <a:pt x="527" y="849"/>
                    <a:pt x="527" y="848"/>
                  </a:cubicBezTo>
                  <a:cubicBezTo>
                    <a:pt x="527" y="848"/>
                    <a:pt x="527" y="847"/>
                    <a:pt x="527" y="846"/>
                  </a:cubicBezTo>
                  <a:cubicBezTo>
                    <a:pt x="527" y="846"/>
                    <a:pt x="527" y="845"/>
                    <a:pt x="527" y="845"/>
                  </a:cubicBezTo>
                  <a:cubicBezTo>
                    <a:pt x="527" y="845"/>
                    <a:pt x="527" y="845"/>
                    <a:pt x="527" y="844"/>
                  </a:cubicBezTo>
                  <a:cubicBezTo>
                    <a:pt x="527" y="844"/>
                    <a:pt x="527" y="844"/>
                    <a:pt x="527" y="844"/>
                  </a:cubicBezTo>
                  <a:cubicBezTo>
                    <a:pt x="527" y="843"/>
                    <a:pt x="527" y="843"/>
                    <a:pt x="527" y="843"/>
                  </a:cubicBezTo>
                  <a:cubicBezTo>
                    <a:pt x="527" y="843"/>
                    <a:pt x="527" y="843"/>
                    <a:pt x="527" y="842"/>
                  </a:cubicBezTo>
                  <a:cubicBezTo>
                    <a:pt x="528" y="842"/>
                    <a:pt x="527" y="841"/>
                    <a:pt x="527" y="841"/>
                  </a:cubicBezTo>
                  <a:cubicBezTo>
                    <a:pt x="527" y="840"/>
                    <a:pt x="527" y="839"/>
                    <a:pt x="527" y="838"/>
                  </a:cubicBezTo>
                  <a:cubicBezTo>
                    <a:pt x="527" y="836"/>
                    <a:pt x="527" y="835"/>
                    <a:pt x="527" y="834"/>
                  </a:cubicBezTo>
                  <a:cubicBezTo>
                    <a:pt x="527" y="833"/>
                    <a:pt x="527" y="832"/>
                    <a:pt x="527" y="831"/>
                  </a:cubicBezTo>
                  <a:cubicBezTo>
                    <a:pt x="527" y="831"/>
                    <a:pt x="527" y="830"/>
                    <a:pt x="527" y="830"/>
                  </a:cubicBezTo>
                  <a:cubicBezTo>
                    <a:pt x="527" y="829"/>
                    <a:pt x="527" y="829"/>
                    <a:pt x="528" y="829"/>
                  </a:cubicBezTo>
                  <a:cubicBezTo>
                    <a:pt x="528" y="829"/>
                    <a:pt x="528" y="829"/>
                    <a:pt x="528" y="829"/>
                  </a:cubicBezTo>
                  <a:cubicBezTo>
                    <a:pt x="528" y="829"/>
                    <a:pt x="528" y="828"/>
                    <a:pt x="528" y="828"/>
                  </a:cubicBezTo>
                  <a:cubicBezTo>
                    <a:pt x="528" y="828"/>
                    <a:pt x="528" y="828"/>
                    <a:pt x="528" y="828"/>
                  </a:cubicBezTo>
                  <a:cubicBezTo>
                    <a:pt x="528" y="827"/>
                    <a:pt x="528" y="827"/>
                    <a:pt x="528" y="827"/>
                  </a:cubicBezTo>
                  <a:cubicBezTo>
                    <a:pt x="528" y="826"/>
                    <a:pt x="528" y="826"/>
                    <a:pt x="528" y="826"/>
                  </a:cubicBezTo>
                  <a:cubicBezTo>
                    <a:pt x="528" y="825"/>
                    <a:pt x="527" y="824"/>
                    <a:pt x="526" y="823"/>
                  </a:cubicBezTo>
                  <a:cubicBezTo>
                    <a:pt x="526" y="822"/>
                    <a:pt x="526" y="819"/>
                    <a:pt x="526" y="818"/>
                  </a:cubicBezTo>
                  <a:cubicBezTo>
                    <a:pt x="526" y="816"/>
                    <a:pt x="527" y="815"/>
                    <a:pt x="526" y="813"/>
                  </a:cubicBezTo>
                  <a:cubicBezTo>
                    <a:pt x="526" y="812"/>
                    <a:pt x="524" y="810"/>
                    <a:pt x="525" y="809"/>
                  </a:cubicBezTo>
                  <a:cubicBezTo>
                    <a:pt x="525" y="808"/>
                    <a:pt x="525" y="808"/>
                    <a:pt x="526" y="807"/>
                  </a:cubicBezTo>
                  <a:cubicBezTo>
                    <a:pt x="526" y="807"/>
                    <a:pt x="526" y="807"/>
                    <a:pt x="526" y="807"/>
                  </a:cubicBezTo>
                  <a:cubicBezTo>
                    <a:pt x="526" y="807"/>
                    <a:pt x="526" y="807"/>
                    <a:pt x="526" y="806"/>
                  </a:cubicBezTo>
                  <a:cubicBezTo>
                    <a:pt x="526" y="806"/>
                    <a:pt x="526" y="806"/>
                    <a:pt x="526" y="805"/>
                  </a:cubicBezTo>
                  <a:cubicBezTo>
                    <a:pt x="526" y="804"/>
                    <a:pt x="526" y="804"/>
                    <a:pt x="526" y="803"/>
                  </a:cubicBezTo>
                  <a:cubicBezTo>
                    <a:pt x="526" y="802"/>
                    <a:pt x="526" y="801"/>
                    <a:pt x="526" y="800"/>
                  </a:cubicBezTo>
                  <a:cubicBezTo>
                    <a:pt x="526" y="799"/>
                    <a:pt x="526" y="797"/>
                    <a:pt x="526" y="795"/>
                  </a:cubicBezTo>
                  <a:cubicBezTo>
                    <a:pt x="526" y="793"/>
                    <a:pt x="526" y="792"/>
                    <a:pt x="526" y="790"/>
                  </a:cubicBezTo>
                  <a:cubicBezTo>
                    <a:pt x="526" y="789"/>
                    <a:pt x="526" y="789"/>
                    <a:pt x="526" y="789"/>
                  </a:cubicBezTo>
                  <a:cubicBezTo>
                    <a:pt x="526" y="788"/>
                    <a:pt x="526" y="788"/>
                    <a:pt x="525" y="787"/>
                  </a:cubicBezTo>
                  <a:cubicBezTo>
                    <a:pt x="525" y="786"/>
                    <a:pt x="525" y="786"/>
                    <a:pt x="525" y="785"/>
                  </a:cubicBezTo>
                  <a:cubicBezTo>
                    <a:pt x="524" y="784"/>
                    <a:pt x="524" y="783"/>
                    <a:pt x="524" y="783"/>
                  </a:cubicBezTo>
                  <a:cubicBezTo>
                    <a:pt x="524" y="782"/>
                    <a:pt x="524" y="782"/>
                    <a:pt x="524" y="781"/>
                  </a:cubicBezTo>
                  <a:cubicBezTo>
                    <a:pt x="524" y="781"/>
                    <a:pt x="524" y="781"/>
                    <a:pt x="524" y="781"/>
                  </a:cubicBezTo>
                  <a:cubicBezTo>
                    <a:pt x="524" y="780"/>
                    <a:pt x="524" y="780"/>
                    <a:pt x="524" y="780"/>
                  </a:cubicBezTo>
                  <a:cubicBezTo>
                    <a:pt x="524" y="779"/>
                    <a:pt x="523" y="779"/>
                    <a:pt x="523" y="778"/>
                  </a:cubicBezTo>
                  <a:cubicBezTo>
                    <a:pt x="523" y="778"/>
                    <a:pt x="523" y="778"/>
                    <a:pt x="523" y="778"/>
                  </a:cubicBezTo>
                  <a:cubicBezTo>
                    <a:pt x="523" y="777"/>
                    <a:pt x="523" y="777"/>
                    <a:pt x="523" y="777"/>
                  </a:cubicBezTo>
                  <a:cubicBezTo>
                    <a:pt x="523" y="777"/>
                    <a:pt x="523" y="777"/>
                    <a:pt x="523" y="776"/>
                  </a:cubicBezTo>
                  <a:cubicBezTo>
                    <a:pt x="523" y="776"/>
                    <a:pt x="523" y="776"/>
                    <a:pt x="523" y="776"/>
                  </a:cubicBezTo>
                  <a:cubicBezTo>
                    <a:pt x="523" y="775"/>
                    <a:pt x="523" y="775"/>
                    <a:pt x="522" y="774"/>
                  </a:cubicBezTo>
                  <a:cubicBezTo>
                    <a:pt x="522" y="774"/>
                    <a:pt x="522" y="773"/>
                    <a:pt x="522" y="773"/>
                  </a:cubicBezTo>
                  <a:cubicBezTo>
                    <a:pt x="522" y="772"/>
                    <a:pt x="522" y="772"/>
                    <a:pt x="522" y="772"/>
                  </a:cubicBezTo>
                  <a:cubicBezTo>
                    <a:pt x="522" y="772"/>
                    <a:pt x="522" y="772"/>
                    <a:pt x="522" y="771"/>
                  </a:cubicBezTo>
                  <a:cubicBezTo>
                    <a:pt x="522" y="771"/>
                    <a:pt x="522" y="771"/>
                    <a:pt x="522" y="771"/>
                  </a:cubicBezTo>
                  <a:cubicBezTo>
                    <a:pt x="522" y="770"/>
                    <a:pt x="521" y="770"/>
                    <a:pt x="521" y="770"/>
                  </a:cubicBezTo>
                  <a:cubicBezTo>
                    <a:pt x="521" y="769"/>
                    <a:pt x="521" y="769"/>
                    <a:pt x="521" y="768"/>
                  </a:cubicBezTo>
                  <a:cubicBezTo>
                    <a:pt x="521" y="768"/>
                    <a:pt x="521" y="767"/>
                    <a:pt x="520" y="766"/>
                  </a:cubicBezTo>
                  <a:cubicBezTo>
                    <a:pt x="519" y="765"/>
                    <a:pt x="518" y="765"/>
                    <a:pt x="517" y="764"/>
                  </a:cubicBezTo>
                  <a:cubicBezTo>
                    <a:pt x="516" y="763"/>
                    <a:pt x="515" y="762"/>
                    <a:pt x="513" y="761"/>
                  </a:cubicBezTo>
                  <a:cubicBezTo>
                    <a:pt x="513" y="760"/>
                    <a:pt x="512" y="760"/>
                    <a:pt x="511" y="759"/>
                  </a:cubicBezTo>
                  <a:cubicBezTo>
                    <a:pt x="511" y="758"/>
                    <a:pt x="510" y="757"/>
                    <a:pt x="509" y="757"/>
                  </a:cubicBezTo>
                  <a:cubicBezTo>
                    <a:pt x="508" y="756"/>
                    <a:pt x="507" y="756"/>
                    <a:pt x="506" y="755"/>
                  </a:cubicBezTo>
                  <a:cubicBezTo>
                    <a:pt x="506" y="755"/>
                    <a:pt x="505" y="754"/>
                    <a:pt x="504" y="754"/>
                  </a:cubicBezTo>
                  <a:cubicBezTo>
                    <a:pt x="503" y="754"/>
                    <a:pt x="503" y="753"/>
                    <a:pt x="502" y="752"/>
                  </a:cubicBezTo>
                  <a:cubicBezTo>
                    <a:pt x="501" y="752"/>
                    <a:pt x="500" y="751"/>
                    <a:pt x="499" y="751"/>
                  </a:cubicBezTo>
                  <a:cubicBezTo>
                    <a:pt x="497" y="750"/>
                    <a:pt x="495" y="750"/>
                    <a:pt x="493" y="749"/>
                  </a:cubicBezTo>
                  <a:cubicBezTo>
                    <a:pt x="493" y="748"/>
                    <a:pt x="492" y="748"/>
                    <a:pt x="491" y="747"/>
                  </a:cubicBezTo>
                  <a:cubicBezTo>
                    <a:pt x="490" y="747"/>
                    <a:pt x="490" y="747"/>
                    <a:pt x="490" y="747"/>
                  </a:cubicBezTo>
                  <a:cubicBezTo>
                    <a:pt x="489" y="746"/>
                    <a:pt x="489" y="746"/>
                    <a:pt x="488" y="746"/>
                  </a:cubicBezTo>
                  <a:cubicBezTo>
                    <a:pt x="488" y="746"/>
                    <a:pt x="488" y="746"/>
                    <a:pt x="488" y="746"/>
                  </a:cubicBezTo>
                  <a:cubicBezTo>
                    <a:pt x="488" y="746"/>
                    <a:pt x="487" y="746"/>
                    <a:pt x="487" y="746"/>
                  </a:cubicBezTo>
                  <a:cubicBezTo>
                    <a:pt x="487" y="745"/>
                    <a:pt x="486" y="745"/>
                    <a:pt x="486" y="745"/>
                  </a:cubicBezTo>
                  <a:cubicBezTo>
                    <a:pt x="485" y="745"/>
                    <a:pt x="484" y="745"/>
                    <a:pt x="483" y="744"/>
                  </a:cubicBezTo>
                  <a:cubicBezTo>
                    <a:pt x="483" y="744"/>
                    <a:pt x="483" y="743"/>
                    <a:pt x="482" y="743"/>
                  </a:cubicBezTo>
                  <a:cubicBezTo>
                    <a:pt x="482" y="742"/>
                    <a:pt x="482" y="742"/>
                    <a:pt x="481" y="742"/>
                  </a:cubicBezTo>
                  <a:cubicBezTo>
                    <a:pt x="481" y="741"/>
                    <a:pt x="480" y="740"/>
                    <a:pt x="479" y="740"/>
                  </a:cubicBezTo>
                  <a:cubicBezTo>
                    <a:pt x="477" y="738"/>
                    <a:pt x="476" y="737"/>
                    <a:pt x="474" y="735"/>
                  </a:cubicBezTo>
                  <a:cubicBezTo>
                    <a:pt x="474" y="734"/>
                    <a:pt x="473" y="733"/>
                    <a:pt x="473" y="732"/>
                  </a:cubicBezTo>
                  <a:cubicBezTo>
                    <a:pt x="473" y="732"/>
                    <a:pt x="473" y="731"/>
                    <a:pt x="472" y="731"/>
                  </a:cubicBezTo>
                  <a:cubicBezTo>
                    <a:pt x="472" y="731"/>
                    <a:pt x="472" y="731"/>
                    <a:pt x="472" y="730"/>
                  </a:cubicBezTo>
                  <a:cubicBezTo>
                    <a:pt x="472" y="730"/>
                    <a:pt x="472" y="730"/>
                    <a:pt x="472" y="730"/>
                  </a:cubicBezTo>
                  <a:cubicBezTo>
                    <a:pt x="472" y="729"/>
                    <a:pt x="472" y="727"/>
                    <a:pt x="472" y="727"/>
                  </a:cubicBezTo>
                  <a:cubicBezTo>
                    <a:pt x="472" y="726"/>
                    <a:pt x="472" y="726"/>
                    <a:pt x="472" y="725"/>
                  </a:cubicBezTo>
                  <a:cubicBezTo>
                    <a:pt x="472" y="725"/>
                    <a:pt x="472" y="724"/>
                    <a:pt x="472" y="724"/>
                  </a:cubicBezTo>
                  <a:cubicBezTo>
                    <a:pt x="472" y="723"/>
                    <a:pt x="472" y="722"/>
                    <a:pt x="471" y="721"/>
                  </a:cubicBezTo>
                  <a:cubicBezTo>
                    <a:pt x="471" y="721"/>
                    <a:pt x="470" y="720"/>
                    <a:pt x="470" y="720"/>
                  </a:cubicBezTo>
                  <a:cubicBezTo>
                    <a:pt x="469" y="720"/>
                    <a:pt x="469" y="720"/>
                    <a:pt x="468" y="719"/>
                  </a:cubicBezTo>
                  <a:cubicBezTo>
                    <a:pt x="468" y="719"/>
                    <a:pt x="467" y="719"/>
                    <a:pt x="467" y="719"/>
                  </a:cubicBezTo>
                  <a:cubicBezTo>
                    <a:pt x="466" y="719"/>
                    <a:pt x="466" y="718"/>
                    <a:pt x="466" y="718"/>
                  </a:cubicBezTo>
                  <a:cubicBezTo>
                    <a:pt x="465" y="717"/>
                    <a:pt x="465" y="717"/>
                    <a:pt x="464" y="716"/>
                  </a:cubicBezTo>
                  <a:cubicBezTo>
                    <a:pt x="464" y="715"/>
                    <a:pt x="464" y="714"/>
                    <a:pt x="464" y="713"/>
                  </a:cubicBezTo>
                  <a:cubicBezTo>
                    <a:pt x="464" y="712"/>
                    <a:pt x="463" y="711"/>
                    <a:pt x="463" y="710"/>
                  </a:cubicBezTo>
                  <a:cubicBezTo>
                    <a:pt x="462" y="710"/>
                    <a:pt x="462" y="709"/>
                    <a:pt x="461" y="708"/>
                  </a:cubicBezTo>
                  <a:cubicBezTo>
                    <a:pt x="461" y="708"/>
                    <a:pt x="460" y="707"/>
                    <a:pt x="460" y="706"/>
                  </a:cubicBezTo>
                  <a:cubicBezTo>
                    <a:pt x="459" y="705"/>
                    <a:pt x="459" y="704"/>
                    <a:pt x="459" y="703"/>
                  </a:cubicBezTo>
                  <a:cubicBezTo>
                    <a:pt x="459" y="702"/>
                    <a:pt x="458" y="701"/>
                    <a:pt x="458" y="700"/>
                  </a:cubicBezTo>
                  <a:cubicBezTo>
                    <a:pt x="458" y="698"/>
                    <a:pt x="457" y="697"/>
                    <a:pt x="456" y="696"/>
                  </a:cubicBezTo>
                  <a:cubicBezTo>
                    <a:pt x="455" y="695"/>
                    <a:pt x="455" y="694"/>
                    <a:pt x="454" y="693"/>
                  </a:cubicBezTo>
                  <a:cubicBezTo>
                    <a:pt x="454" y="693"/>
                    <a:pt x="453" y="692"/>
                    <a:pt x="453" y="691"/>
                  </a:cubicBezTo>
                  <a:cubicBezTo>
                    <a:pt x="453" y="690"/>
                    <a:pt x="452" y="689"/>
                    <a:pt x="452" y="689"/>
                  </a:cubicBezTo>
                  <a:cubicBezTo>
                    <a:pt x="452" y="688"/>
                    <a:pt x="451" y="687"/>
                    <a:pt x="451" y="686"/>
                  </a:cubicBezTo>
                  <a:cubicBezTo>
                    <a:pt x="451" y="686"/>
                    <a:pt x="450" y="686"/>
                    <a:pt x="450" y="685"/>
                  </a:cubicBezTo>
                  <a:cubicBezTo>
                    <a:pt x="450" y="684"/>
                    <a:pt x="450" y="683"/>
                    <a:pt x="450" y="683"/>
                  </a:cubicBezTo>
                  <a:cubicBezTo>
                    <a:pt x="449" y="683"/>
                    <a:pt x="449" y="682"/>
                    <a:pt x="448" y="682"/>
                  </a:cubicBezTo>
                  <a:cubicBezTo>
                    <a:pt x="448" y="682"/>
                    <a:pt x="448" y="682"/>
                    <a:pt x="447" y="681"/>
                  </a:cubicBezTo>
                  <a:cubicBezTo>
                    <a:pt x="447" y="680"/>
                    <a:pt x="446" y="679"/>
                    <a:pt x="446" y="679"/>
                  </a:cubicBezTo>
                  <a:cubicBezTo>
                    <a:pt x="446" y="678"/>
                    <a:pt x="445" y="677"/>
                    <a:pt x="445" y="676"/>
                  </a:cubicBezTo>
                  <a:cubicBezTo>
                    <a:pt x="444" y="676"/>
                    <a:pt x="444" y="675"/>
                    <a:pt x="443" y="674"/>
                  </a:cubicBezTo>
                  <a:cubicBezTo>
                    <a:pt x="443" y="673"/>
                    <a:pt x="442" y="673"/>
                    <a:pt x="442" y="672"/>
                  </a:cubicBezTo>
                  <a:cubicBezTo>
                    <a:pt x="442" y="671"/>
                    <a:pt x="441" y="670"/>
                    <a:pt x="441" y="669"/>
                  </a:cubicBezTo>
                  <a:cubicBezTo>
                    <a:pt x="441" y="668"/>
                    <a:pt x="440" y="668"/>
                    <a:pt x="440" y="667"/>
                  </a:cubicBezTo>
                  <a:cubicBezTo>
                    <a:pt x="439" y="666"/>
                    <a:pt x="438" y="665"/>
                    <a:pt x="437" y="665"/>
                  </a:cubicBezTo>
                  <a:cubicBezTo>
                    <a:pt x="436" y="663"/>
                    <a:pt x="434" y="662"/>
                    <a:pt x="432" y="661"/>
                  </a:cubicBezTo>
                  <a:cubicBezTo>
                    <a:pt x="432" y="661"/>
                    <a:pt x="432" y="661"/>
                    <a:pt x="431" y="661"/>
                  </a:cubicBezTo>
                  <a:cubicBezTo>
                    <a:pt x="431" y="661"/>
                    <a:pt x="430" y="661"/>
                    <a:pt x="430" y="660"/>
                  </a:cubicBezTo>
                  <a:cubicBezTo>
                    <a:pt x="430" y="660"/>
                    <a:pt x="429" y="660"/>
                    <a:pt x="429" y="660"/>
                  </a:cubicBezTo>
                  <a:cubicBezTo>
                    <a:pt x="428" y="660"/>
                    <a:pt x="429" y="659"/>
                    <a:pt x="429" y="658"/>
                  </a:cubicBezTo>
                  <a:cubicBezTo>
                    <a:pt x="430" y="658"/>
                    <a:pt x="431" y="657"/>
                    <a:pt x="431" y="657"/>
                  </a:cubicBezTo>
                  <a:cubicBezTo>
                    <a:pt x="431" y="656"/>
                    <a:pt x="431" y="655"/>
                    <a:pt x="431" y="655"/>
                  </a:cubicBezTo>
                  <a:cubicBezTo>
                    <a:pt x="431" y="655"/>
                    <a:pt x="431" y="654"/>
                    <a:pt x="430" y="654"/>
                  </a:cubicBezTo>
                  <a:cubicBezTo>
                    <a:pt x="429" y="652"/>
                    <a:pt x="428" y="650"/>
                    <a:pt x="428" y="648"/>
                  </a:cubicBezTo>
                  <a:cubicBezTo>
                    <a:pt x="428" y="647"/>
                    <a:pt x="429" y="646"/>
                    <a:pt x="429" y="645"/>
                  </a:cubicBezTo>
                  <a:cubicBezTo>
                    <a:pt x="430" y="644"/>
                    <a:pt x="430" y="643"/>
                    <a:pt x="430" y="642"/>
                  </a:cubicBezTo>
                  <a:cubicBezTo>
                    <a:pt x="431" y="641"/>
                    <a:pt x="431" y="641"/>
                    <a:pt x="432" y="640"/>
                  </a:cubicBezTo>
                  <a:cubicBezTo>
                    <a:pt x="432" y="639"/>
                    <a:pt x="433" y="638"/>
                    <a:pt x="433" y="638"/>
                  </a:cubicBezTo>
                  <a:cubicBezTo>
                    <a:pt x="434" y="637"/>
                    <a:pt x="435" y="637"/>
                    <a:pt x="436" y="636"/>
                  </a:cubicBezTo>
                  <a:cubicBezTo>
                    <a:pt x="436" y="636"/>
                    <a:pt x="437" y="635"/>
                    <a:pt x="438" y="634"/>
                  </a:cubicBezTo>
                  <a:cubicBezTo>
                    <a:pt x="440" y="633"/>
                    <a:pt x="439" y="630"/>
                    <a:pt x="439" y="628"/>
                  </a:cubicBezTo>
                  <a:cubicBezTo>
                    <a:pt x="439" y="628"/>
                    <a:pt x="439" y="628"/>
                    <a:pt x="439" y="628"/>
                  </a:cubicBezTo>
                  <a:cubicBezTo>
                    <a:pt x="439" y="627"/>
                    <a:pt x="439" y="627"/>
                    <a:pt x="439" y="627"/>
                  </a:cubicBezTo>
                  <a:cubicBezTo>
                    <a:pt x="439" y="627"/>
                    <a:pt x="439" y="626"/>
                    <a:pt x="439" y="626"/>
                  </a:cubicBezTo>
                  <a:cubicBezTo>
                    <a:pt x="438" y="626"/>
                    <a:pt x="438" y="626"/>
                    <a:pt x="437" y="626"/>
                  </a:cubicBezTo>
                  <a:cubicBezTo>
                    <a:pt x="437" y="626"/>
                    <a:pt x="436" y="626"/>
                    <a:pt x="436" y="627"/>
                  </a:cubicBezTo>
                  <a:cubicBezTo>
                    <a:pt x="436" y="628"/>
                    <a:pt x="436" y="629"/>
                    <a:pt x="435" y="630"/>
                  </a:cubicBezTo>
                  <a:cubicBezTo>
                    <a:pt x="435" y="631"/>
                    <a:pt x="433" y="630"/>
                    <a:pt x="433" y="630"/>
                  </a:cubicBezTo>
                  <a:cubicBezTo>
                    <a:pt x="433" y="629"/>
                    <a:pt x="433" y="629"/>
                    <a:pt x="433" y="628"/>
                  </a:cubicBezTo>
                  <a:cubicBezTo>
                    <a:pt x="432" y="628"/>
                    <a:pt x="432" y="628"/>
                    <a:pt x="432" y="627"/>
                  </a:cubicBezTo>
                  <a:cubicBezTo>
                    <a:pt x="432" y="627"/>
                    <a:pt x="431" y="626"/>
                    <a:pt x="431" y="626"/>
                  </a:cubicBezTo>
                  <a:cubicBezTo>
                    <a:pt x="431" y="626"/>
                    <a:pt x="431" y="625"/>
                    <a:pt x="431" y="624"/>
                  </a:cubicBezTo>
                  <a:cubicBezTo>
                    <a:pt x="431" y="624"/>
                    <a:pt x="431" y="624"/>
                    <a:pt x="432" y="623"/>
                  </a:cubicBezTo>
                  <a:cubicBezTo>
                    <a:pt x="432" y="623"/>
                    <a:pt x="432" y="622"/>
                    <a:pt x="432" y="622"/>
                  </a:cubicBezTo>
                  <a:cubicBezTo>
                    <a:pt x="432" y="621"/>
                    <a:pt x="432" y="620"/>
                    <a:pt x="431" y="619"/>
                  </a:cubicBezTo>
                  <a:cubicBezTo>
                    <a:pt x="431" y="618"/>
                    <a:pt x="430" y="617"/>
                    <a:pt x="431" y="617"/>
                  </a:cubicBezTo>
                  <a:cubicBezTo>
                    <a:pt x="431" y="616"/>
                    <a:pt x="432" y="615"/>
                    <a:pt x="432" y="614"/>
                  </a:cubicBezTo>
                  <a:cubicBezTo>
                    <a:pt x="433" y="613"/>
                    <a:pt x="433" y="613"/>
                    <a:pt x="433" y="612"/>
                  </a:cubicBezTo>
                  <a:cubicBezTo>
                    <a:pt x="433" y="611"/>
                    <a:pt x="434" y="610"/>
                    <a:pt x="434" y="609"/>
                  </a:cubicBezTo>
                  <a:cubicBezTo>
                    <a:pt x="435" y="608"/>
                    <a:pt x="436" y="607"/>
                    <a:pt x="436" y="606"/>
                  </a:cubicBezTo>
                  <a:cubicBezTo>
                    <a:pt x="436" y="606"/>
                    <a:pt x="437" y="605"/>
                    <a:pt x="437" y="605"/>
                  </a:cubicBezTo>
                  <a:cubicBezTo>
                    <a:pt x="437" y="604"/>
                    <a:pt x="437" y="604"/>
                    <a:pt x="437" y="604"/>
                  </a:cubicBezTo>
                  <a:cubicBezTo>
                    <a:pt x="437" y="604"/>
                    <a:pt x="437" y="603"/>
                    <a:pt x="437" y="603"/>
                  </a:cubicBezTo>
                  <a:cubicBezTo>
                    <a:pt x="437" y="602"/>
                    <a:pt x="438" y="602"/>
                    <a:pt x="438" y="601"/>
                  </a:cubicBezTo>
                  <a:cubicBezTo>
                    <a:pt x="438" y="601"/>
                    <a:pt x="438" y="600"/>
                    <a:pt x="438" y="600"/>
                  </a:cubicBezTo>
                  <a:cubicBezTo>
                    <a:pt x="438" y="600"/>
                    <a:pt x="439" y="599"/>
                    <a:pt x="439" y="599"/>
                  </a:cubicBezTo>
                  <a:cubicBezTo>
                    <a:pt x="440" y="599"/>
                    <a:pt x="441" y="599"/>
                    <a:pt x="441" y="599"/>
                  </a:cubicBezTo>
                  <a:cubicBezTo>
                    <a:pt x="442" y="599"/>
                    <a:pt x="442" y="599"/>
                    <a:pt x="442" y="599"/>
                  </a:cubicBezTo>
                  <a:cubicBezTo>
                    <a:pt x="443" y="599"/>
                    <a:pt x="443" y="598"/>
                    <a:pt x="444" y="598"/>
                  </a:cubicBezTo>
                  <a:cubicBezTo>
                    <a:pt x="444" y="597"/>
                    <a:pt x="445" y="596"/>
                    <a:pt x="446" y="595"/>
                  </a:cubicBezTo>
                  <a:cubicBezTo>
                    <a:pt x="446" y="594"/>
                    <a:pt x="446" y="594"/>
                    <a:pt x="446" y="593"/>
                  </a:cubicBezTo>
                  <a:cubicBezTo>
                    <a:pt x="446" y="592"/>
                    <a:pt x="446" y="592"/>
                    <a:pt x="446" y="592"/>
                  </a:cubicBezTo>
                  <a:cubicBezTo>
                    <a:pt x="446" y="592"/>
                    <a:pt x="447" y="592"/>
                    <a:pt x="447" y="592"/>
                  </a:cubicBezTo>
                  <a:cubicBezTo>
                    <a:pt x="447" y="592"/>
                    <a:pt x="448" y="592"/>
                    <a:pt x="448" y="591"/>
                  </a:cubicBezTo>
                  <a:cubicBezTo>
                    <a:pt x="449" y="591"/>
                    <a:pt x="449" y="591"/>
                    <a:pt x="449" y="591"/>
                  </a:cubicBezTo>
                  <a:cubicBezTo>
                    <a:pt x="450" y="591"/>
                    <a:pt x="450" y="591"/>
                    <a:pt x="450" y="590"/>
                  </a:cubicBezTo>
                  <a:cubicBezTo>
                    <a:pt x="450" y="590"/>
                    <a:pt x="450" y="589"/>
                    <a:pt x="450" y="589"/>
                  </a:cubicBezTo>
                  <a:cubicBezTo>
                    <a:pt x="450" y="588"/>
                    <a:pt x="449" y="588"/>
                    <a:pt x="449" y="587"/>
                  </a:cubicBezTo>
                  <a:cubicBezTo>
                    <a:pt x="449" y="587"/>
                    <a:pt x="449" y="586"/>
                    <a:pt x="449" y="586"/>
                  </a:cubicBezTo>
                  <a:cubicBezTo>
                    <a:pt x="449" y="585"/>
                    <a:pt x="449" y="585"/>
                    <a:pt x="450" y="585"/>
                  </a:cubicBezTo>
                  <a:cubicBezTo>
                    <a:pt x="451" y="585"/>
                    <a:pt x="451" y="585"/>
                    <a:pt x="452" y="585"/>
                  </a:cubicBezTo>
                  <a:cubicBezTo>
                    <a:pt x="452" y="585"/>
                    <a:pt x="452" y="585"/>
                    <a:pt x="452" y="585"/>
                  </a:cubicBezTo>
                  <a:cubicBezTo>
                    <a:pt x="453" y="584"/>
                    <a:pt x="453" y="585"/>
                    <a:pt x="453" y="585"/>
                  </a:cubicBezTo>
                  <a:cubicBezTo>
                    <a:pt x="455" y="584"/>
                    <a:pt x="455" y="583"/>
                    <a:pt x="456" y="582"/>
                  </a:cubicBezTo>
                  <a:cubicBezTo>
                    <a:pt x="456" y="582"/>
                    <a:pt x="456" y="581"/>
                    <a:pt x="456" y="581"/>
                  </a:cubicBezTo>
                  <a:cubicBezTo>
                    <a:pt x="456" y="581"/>
                    <a:pt x="457" y="580"/>
                    <a:pt x="457" y="580"/>
                  </a:cubicBezTo>
                  <a:cubicBezTo>
                    <a:pt x="457" y="580"/>
                    <a:pt x="457" y="579"/>
                    <a:pt x="457" y="579"/>
                  </a:cubicBezTo>
                  <a:cubicBezTo>
                    <a:pt x="457" y="579"/>
                    <a:pt x="457" y="578"/>
                    <a:pt x="458" y="578"/>
                  </a:cubicBezTo>
                  <a:cubicBezTo>
                    <a:pt x="458" y="576"/>
                    <a:pt x="459" y="575"/>
                    <a:pt x="459" y="574"/>
                  </a:cubicBezTo>
                  <a:cubicBezTo>
                    <a:pt x="460" y="573"/>
                    <a:pt x="459" y="572"/>
                    <a:pt x="459" y="571"/>
                  </a:cubicBezTo>
                  <a:cubicBezTo>
                    <a:pt x="459" y="571"/>
                    <a:pt x="458" y="570"/>
                    <a:pt x="458" y="569"/>
                  </a:cubicBezTo>
                  <a:cubicBezTo>
                    <a:pt x="458" y="568"/>
                    <a:pt x="458" y="568"/>
                    <a:pt x="458" y="567"/>
                  </a:cubicBezTo>
                  <a:cubicBezTo>
                    <a:pt x="458" y="566"/>
                    <a:pt x="458" y="566"/>
                    <a:pt x="458" y="565"/>
                  </a:cubicBezTo>
                  <a:cubicBezTo>
                    <a:pt x="458" y="564"/>
                    <a:pt x="457" y="563"/>
                    <a:pt x="458" y="563"/>
                  </a:cubicBezTo>
                  <a:cubicBezTo>
                    <a:pt x="458" y="562"/>
                    <a:pt x="458" y="561"/>
                    <a:pt x="458" y="560"/>
                  </a:cubicBezTo>
                  <a:cubicBezTo>
                    <a:pt x="459" y="559"/>
                    <a:pt x="459" y="559"/>
                    <a:pt x="459" y="558"/>
                  </a:cubicBezTo>
                  <a:cubicBezTo>
                    <a:pt x="459" y="557"/>
                    <a:pt x="459" y="557"/>
                    <a:pt x="459" y="556"/>
                  </a:cubicBezTo>
                  <a:cubicBezTo>
                    <a:pt x="459" y="554"/>
                    <a:pt x="459" y="553"/>
                    <a:pt x="459" y="551"/>
                  </a:cubicBezTo>
                  <a:cubicBezTo>
                    <a:pt x="460" y="550"/>
                    <a:pt x="459" y="549"/>
                    <a:pt x="458" y="548"/>
                  </a:cubicBezTo>
                  <a:cubicBezTo>
                    <a:pt x="458" y="547"/>
                    <a:pt x="457" y="547"/>
                    <a:pt x="456" y="546"/>
                  </a:cubicBezTo>
                  <a:cubicBezTo>
                    <a:pt x="456" y="546"/>
                    <a:pt x="456" y="545"/>
                    <a:pt x="456" y="545"/>
                  </a:cubicBezTo>
                  <a:cubicBezTo>
                    <a:pt x="456" y="545"/>
                    <a:pt x="456" y="545"/>
                    <a:pt x="456" y="545"/>
                  </a:cubicBezTo>
                  <a:cubicBezTo>
                    <a:pt x="456" y="544"/>
                    <a:pt x="455" y="544"/>
                    <a:pt x="455" y="543"/>
                  </a:cubicBezTo>
                  <a:cubicBezTo>
                    <a:pt x="455" y="543"/>
                    <a:pt x="454" y="542"/>
                    <a:pt x="454" y="541"/>
                  </a:cubicBezTo>
                  <a:cubicBezTo>
                    <a:pt x="454" y="541"/>
                    <a:pt x="454" y="540"/>
                    <a:pt x="454" y="540"/>
                  </a:cubicBezTo>
                  <a:cubicBezTo>
                    <a:pt x="453" y="539"/>
                    <a:pt x="453" y="539"/>
                    <a:pt x="453" y="539"/>
                  </a:cubicBezTo>
                  <a:cubicBezTo>
                    <a:pt x="453" y="538"/>
                    <a:pt x="453" y="536"/>
                    <a:pt x="453" y="536"/>
                  </a:cubicBezTo>
                  <a:cubicBezTo>
                    <a:pt x="453" y="535"/>
                    <a:pt x="454" y="535"/>
                    <a:pt x="454" y="534"/>
                  </a:cubicBezTo>
                  <a:cubicBezTo>
                    <a:pt x="454" y="534"/>
                    <a:pt x="454" y="533"/>
                    <a:pt x="453" y="533"/>
                  </a:cubicBezTo>
                  <a:cubicBezTo>
                    <a:pt x="452" y="532"/>
                    <a:pt x="451" y="531"/>
                    <a:pt x="450" y="531"/>
                  </a:cubicBezTo>
                  <a:cubicBezTo>
                    <a:pt x="450" y="531"/>
                    <a:pt x="450" y="531"/>
                    <a:pt x="450" y="531"/>
                  </a:cubicBezTo>
                  <a:cubicBezTo>
                    <a:pt x="450" y="531"/>
                    <a:pt x="450" y="530"/>
                    <a:pt x="449" y="530"/>
                  </a:cubicBezTo>
                  <a:cubicBezTo>
                    <a:pt x="449" y="530"/>
                    <a:pt x="449" y="530"/>
                    <a:pt x="448" y="530"/>
                  </a:cubicBezTo>
                  <a:cubicBezTo>
                    <a:pt x="448" y="530"/>
                    <a:pt x="448" y="529"/>
                    <a:pt x="447" y="529"/>
                  </a:cubicBezTo>
                  <a:cubicBezTo>
                    <a:pt x="447" y="529"/>
                    <a:pt x="446" y="529"/>
                    <a:pt x="446" y="529"/>
                  </a:cubicBezTo>
                  <a:cubicBezTo>
                    <a:pt x="445" y="529"/>
                    <a:pt x="444" y="529"/>
                    <a:pt x="444" y="529"/>
                  </a:cubicBezTo>
                  <a:cubicBezTo>
                    <a:pt x="443" y="529"/>
                    <a:pt x="443" y="529"/>
                    <a:pt x="443" y="530"/>
                  </a:cubicBezTo>
                  <a:cubicBezTo>
                    <a:pt x="442" y="530"/>
                    <a:pt x="442" y="531"/>
                    <a:pt x="441" y="532"/>
                  </a:cubicBezTo>
                  <a:cubicBezTo>
                    <a:pt x="441" y="532"/>
                    <a:pt x="440" y="533"/>
                    <a:pt x="439" y="534"/>
                  </a:cubicBezTo>
                  <a:cubicBezTo>
                    <a:pt x="439" y="534"/>
                    <a:pt x="439" y="534"/>
                    <a:pt x="438" y="534"/>
                  </a:cubicBezTo>
                  <a:cubicBezTo>
                    <a:pt x="438" y="534"/>
                    <a:pt x="437" y="534"/>
                    <a:pt x="437" y="535"/>
                  </a:cubicBezTo>
                  <a:cubicBezTo>
                    <a:pt x="436" y="535"/>
                    <a:pt x="436" y="536"/>
                    <a:pt x="436" y="537"/>
                  </a:cubicBezTo>
                  <a:cubicBezTo>
                    <a:pt x="436" y="538"/>
                    <a:pt x="437" y="538"/>
                    <a:pt x="437" y="538"/>
                  </a:cubicBezTo>
                  <a:cubicBezTo>
                    <a:pt x="437" y="539"/>
                    <a:pt x="438" y="539"/>
                    <a:pt x="438" y="540"/>
                  </a:cubicBezTo>
                  <a:cubicBezTo>
                    <a:pt x="438" y="540"/>
                    <a:pt x="438" y="540"/>
                    <a:pt x="438" y="541"/>
                  </a:cubicBezTo>
                  <a:cubicBezTo>
                    <a:pt x="438" y="541"/>
                    <a:pt x="438" y="542"/>
                    <a:pt x="438" y="542"/>
                  </a:cubicBezTo>
                  <a:cubicBezTo>
                    <a:pt x="437" y="543"/>
                    <a:pt x="436" y="544"/>
                    <a:pt x="435" y="544"/>
                  </a:cubicBezTo>
                  <a:cubicBezTo>
                    <a:pt x="434" y="544"/>
                    <a:pt x="433" y="545"/>
                    <a:pt x="432" y="544"/>
                  </a:cubicBezTo>
                  <a:cubicBezTo>
                    <a:pt x="431" y="543"/>
                    <a:pt x="431" y="542"/>
                    <a:pt x="431" y="541"/>
                  </a:cubicBezTo>
                  <a:cubicBezTo>
                    <a:pt x="430" y="539"/>
                    <a:pt x="427" y="541"/>
                    <a:pt x="425" y="539"/>
                  </a:cubicBezTo>
                  <a:cubicBezTo>
                    <a:pt x="425" y="539"/>
                    <a:pt x="424" y="538"/>
                    <a:pt x="424" y="537"/>
                  </a:cubicBezTo>
                  <a:cubicBezTo>
                    <a:pt x="424" y="537"/>
                    <a:pt x="424" y="537"/>
                    <a:pt x="424" y="537"/>
                  </a:cubicBezTo>
                  <a:cubicBezTo>
                    <a:pt x="423" y="536"/>
                    <a:pt x="423" y="537"/>
                    <a:pt x="423" y="536"/>
                  </a:cubicBezTo>
                  <a:cubicBezTo>
                    <a:pt x="423" y="536"/>
                    <a:pt x="422" y="536"/>
                    <a:pt x="422" y="536"/>
                  </a:cubicBezTo>
                  <a:cubicBezTo>
                    <a:pt x="421" y="536"/>
                    <a:pt x="420" y="535"/>
                    <a:pt x="419" y="535"/>
                  </a:cubicBezTo>
                  <a:cubicBezTo>
                    <a:pt x="418" y="535"/>
                    <a:pt x="417" y="535"/>
                    <a:pt x="415" y="535"/>
                  </a:cubicBezTo>
                  <a:cubicBezTo>
                    <a:pt x="415" y="534"/>
                    <a:pt x="414" y="534"/>
                    <a:pt x="413" y="534"/>
                  </a:cubicBezTo>
                  <a:cubicBezTo>
                    <a:pt x="413" y="533"/>
                    <a:pt x="412" y="533"/>
                    <a:pt x="412" y="533"/>
                  </a:cubicBezTo>
                  <a:cubicBezTo>
                    <a:pt x="412" y="533"/>
                    <a:pt x="412" y="532"/>
                    <a:pt x="412" y="532"/>
                  </a:cubicBezTo>
                  <a:cubicBezTo>
                    <a:pt x="412" y="531"/>
                    <a:pt x="411" y="531"/>
                    <a:pt x="411" y="531"/>
                  </a:cubicBezTo>
                  <a:cubicBezTo>
                    <a:pt x="411" y="531"/>
                    <a:pt x="411" y="531"/>
                    <a:pt x="411" y="530"/>
                  </a:cubicBezTo>
                  <a:cubicBezTo>
                    <a:pt x="411" y="530"/>
                    <a:pt x="412" y="529"/>
                    <a:pt x="411" y="529"/>
                  </a:cubicBezTo>
                  <a:cubicBezTo>
                    <a:pt x="411" y="529"/>
                    <a:pt x="411" y="528"/>
                    <a:pt x="411" y="528"/>
                  </a:cubicBezTo>
                  <a:cubicBezTo>
                    <a:pt x="410" y="527"/>
                    <a:pt x="410" y="527"/>
                    <a:pt x="409" y="527"/>
                  </a:cubicBezTo>
                  <a:cubicBezTo>
                    <a:pt x="408" y="527"/>
                    <a:pt x="408" y="526"/>
                    <a:pt x="407" y="525"/>
                  </a:cubicBezTo>
                  <a:cubicBezTo>
                    <a:pt x="407" y="525"/>
                    <a:pt x="407" y="524"/>
                    <a:pt x="407" y="524"/>
                  </a:cubicBezTo>
                  <a:cubicBezTo>
                    <a:pt x="406" y="524"/>
                    <a:pt x="406" y="523"/>
                    <a:pt x="405" y="523"/>
                  </a:cubicBezTo>
                  <a:cubicBezTo>
                    <a:pt x="404" y="523"/>
                    <a:pt x="404" y="522"/>
                    <a:pt x="403" y="522"/>
                  </a:cubicBezTo>
                  <a:cubicBezTo>
                    <a:pt x="403" y="521"/>
                    <a:pt x="403" y="521"/>
                    <a:pt x="402" y="521"/>
                  </a:cubicBezTo>
                  <a:cubicBezTo>
                    <a:pt x="401" y="521"/>
                    <a:pt x="402" y="522"/>
                    <a:pt x="402" y="523"/>
                  </a:cubicBezTo>
                  <a:cubicBezTo>
                    <a:pt x="402" y="524"/>
                    <a:pt x="401" y="524"/>
                    <a:pt x="400" y="524"/>
                  </a:cubicBezTo>
                  <a:cubicBezTo>
                    <a:pt x="399" y="524"/>
                    <a:pt x="398" y="523"/>
                    <a:pt x="397" y="522"/>
                  </a:cubicBezTo>
                  <a:cubicBezTo>
                    <a:pt x="397" y="521"/>
                    <a:pt x="396" y="520"/>
                    <a:pt x="396" y="520"/>
                  </a:cubicBezTo>
                  <a:cubicBezTo>
                    <a:pt x="396" y="519"/>
                    <a:pt x="396" y="517"/>
                    <a:pt x="396" y="516"/>
                  </a:cubicBezTo>
                  <a:cubicBezTo>
                    <a:pt x="396" y="516"/>
                    <a:pt x="396" y="516"/>
                    <a:pt x="396" y="515"/>
                  </a:cubicBezTo>
                  <a:cubicBezTo>
                    <a:pt x="396" y="515"/>
                    <a:pt x="396" y="514"/>
                    <a:pt x="396" y="514"/>
                  </a:cubicBezTo>
                  <a:cubicBezTo>
                    <a:pt x="396" y="513"/>
                    <a:pt x="395" y="512"/>
                    <a:pt x="397" y="511"/>
                  </a:cubicBezTo>
                  <a:cubicBezTo>
                    <a:pt x="397" y="511"/>
                    <a:pt x="398" y="511"/>
                    <a:pt x="399" y="511"/>
                  </a:cubicBezTo>
                  <a:cubicBezTo>
                    <a:pt x="400" y="511"/>
                    <a:pt x="401" y="511"/>
                    <a:pt x="402" y="511"/>
                  </a:cubicBezTo>
                  <a:cubicBezTo>
                    <a:pt x="403" y="511"/>
                    <a:pt x="404" y="511"/>
                    <a:pt x="404" y="510"/>
                  </a:cubicBezTo>
                  <a:cubicBezTo>
                    <a:pt x="404" y="509"/>
                    <a:pt x="403" y="508"/>
                    <a:pt x="403" y="508"/>
                  </a:cubicBezTo>
                  <a:cubicBezTo>
                    <a:pt x="402" y="507"/>
                    <a:pt x="402" y="506"/>
                    <a:pt x="401" y="505"/>
                  </a:cubicBezTo>
                  <a:cubicBezTo>
                    <a:pt x="401" y="505"/>
                    <a:pt x="400" y="505"/>
                    <a:pt x="400" y="505"/>
                  </a:cubicBezTo>
                  <a:cubicBezTo>
                    <a:pt x="400" y="504"/>
                    <a:pt x="399" y="504"/>
                    <a:pt x="399" y="504"/>
                  </a:cubicBezTo>
                  <a:cubicBezTo>
                    <a:pt x="398" y="504"/>
                    <a:pt x="398" y="503"/>
                    <a:pt x="398" y="504"/>
                  </a:cubicBezTo>
                  <a:cubicBezTo>
                    <a:pt x="397" y="504"/>
                    <a:pt x="397" y="505"/>
                    <a:pt x="397" y="505"/>
                  </a:cubicBezTo>
                  <a:cubicBezTo>
                    <a:pt x="397" y="505"/>
                    <a:pt x="397" y="506"/>
                    <a:pt x="397" y="506"/>
                  </a:cubicBezTo>
                  <a:cubicBezTo>
                    <a:pt x="397" y="507"/>
                    <a:pt x="397" y="507"/>
                    <a:pt x="397" y="508"/>
                  </a:cubicBezTo>
                  <a:cubicBezTo>
                    <a:pt x="397" y="509"/>
                    <a:pt x="397" y="510"/>
                    <a:pt x="397" y="511"/>
                  </a:cubicBezTo>
                  <a:cubicBezTo>
                    <a:pt x="396" y="510"/>
                    <a:pt x="395" y="509"/>
                    <a:pt x="395" y="508"/>
                  </a:cubicBezTo>
                  <a:cubicBezTo>
                    <a:pt x="394" y="508"/>
                    <a:pt x="393" y="507"/>
                    <a:pt x="393" y="506"/>
                  </a:cubicBezTo>
                  <a:cubicBezTo>
                    <a:pt x="392" y="506"/>
                    <a:pt x="392" y="506"/>
                    <a:pt x="392" y="505"/>
                  </a:cubicBezTo>
                  <a:cubicBezTo>
                    <a:pt x="392" y="505"/>
                    <a:pt x="392" y="504"/>
                    <a:pt x="391" y="504"/>
                  </a:cubicBezTo>
                  <a:cubicBezTo>
                    <a:pt x="390" y="502"/>
                    <a:pt x="389" y="502"/>
                    <a:pt x="387" y="500"/>
                  </a:cubicBezTo>
                  <a:cubicBezTo>
                    <a:pt x="387" y="500"/>
                    <a:pt x="387" y="500"/>
                    <a:pt x="386" y="499"/>
                  </a:cubicBezTo>
                  <a:cubicBezTo>
                    <a:pt x="386" y="499"/>
                    <a:pt x="386" y="498"/>
                    <a:pt x="385" y="498"/>
                  </a:cubicBezTo>
                  <a:cubicBezTo>
                    <a:pt x="385" y="497"/>
                    <a:pt x="385" y="497"/>
                    <a:pt x="385" y="496"/>
                  </a:cubicBezTo>
                  <a:cubicBezTo>
                    <a:pt x="385" y="496"/>
                    <a:pt x="385" y="496"/>
                    <a:pt x="385" y="496"/>
                  </a:cubicBezTo>
                  <a:cubicBezTo>
                    <a:pt x="385" y="495"/>
                    <a:pt x="385" y="495"/>
                    <a:pt x="384" y="495"/>
                  </a:cubicBezTo>
                  <a:cubicBezTo>
                    <a:pt x="384" y="494"/>
                    <a:pt x="384" y="494"/>
                    <a:pt x="385" y="494"/>
                  </a:cubicBezTo>
                  <a:cubicBezTo>
                    <a:pt x="385" y="493"/>
                    <a:pt x="386" y="493"/>
                    <a:pt x="386" y="492"/>
                  </a:cubicBezTo>
                  <a:cubicBezTo>
                    <a:pt x="385" y="492"/>
                    <a:pt x="384" y="492"/>
                    <a:pt x="384" y="492"/>
                  </a:cubicBezTo>
                  <a:cubicBezTo>
                    <a:pt x="383" y="492"/>
                    <a:pt x="383" y="492"/>
                    <a:pt x="382" y="492"/>
                  </a:cubicBezTo>
                  <a:cubicBezTo>
                    <a:pt x="381" y="492"/>
                    <a:pt x="380" y="492"/>
                    <a:pt x="379" y="492"/>
                  </a:cubicBezTo>
                  <a:cubicBezTo>
                    <a:pt x="379" y="492"/>
                    <a:pt x="378" y="492"/>
                    <a:pt x="377" y="492"/>
                  </a:cubicBezTo>
                  <a:cubicBezTo>
                    <a:pt x="377" y="492"/>
                    <a:pt x="376" y="492"/>
                    <a:pt x="376" y="492"/>
                  </a:cubicBezTo>
                  <a:cubicBezTo>
                    <a:pt x="375" y="492"/>
                    <a:pt x="375" y="492"/>
                    <a:pt x="375" y="492"/>
                  </a:cubicBezTo>
                  <a:cubicBezTo>
                    <a:pt x="374" y="491"/>
                    <a:pt x="374" y="491"/>
                    <a:pt x="373" y="491"/>
                  </a:cubicBezTo>
                  <a:cubicBezTo>
                    <a:pt x="373" y="491"/>
                    <a:pt x="372" y="491"/>
                    <a:pt x="372" y="490"/>
                  </a:cubicBezTo>
                  <a:cubicBezTo>
                    <a:pt x="371" y="490"/>
                    <a:pt x="370" y="489"/>
                    <a:pt x="369" y="488"/>
                  </a:cubicBezTo>
                  <a:cubicBezTo>
                    <a:pt x="369" y="488"/>
                    <a:pt x="368" y="488"/>
                    <a:pt x="368" y="488"/>
                  </a:cubicBezTo>
                  <a:cubicBezTo>
                    <a:pt x="367" y="488"/>
                    <a:pt x="366" y="487"/>
                    <a:pt x="366" y="487"/>
                  </a:cubicBezTo>
                  <a:cubicBezTo>
                    <a:pt x="364" y="486"/>
                    <a:pt x="362" y="486"/>
                    <a:pt x="360" y="485"/>
                  </a:cubicBezTo>
                  <a:cubicBezTo>
                    <a:pt x="359" y="485"/>
                    <a:pt x="358" y="484"/>
                    <a:pt x="358" y="484"/>
                  </a:cubicBezTo>
                  <a:cubicBezTo>
                    <a:pt x="357" y="484"/>
                    <a:pt x="357" y="484"/>
                    <a:pt x="356" y="484"/>
                  </a:cubicBezTo>
                  <a:cubicBezTo>
                    <a:pt x="356" y="484"/>
                    <a:pt x="356" y="484"/>
                    <a:pt x="356" y="484"/>
                  </a:cubicBezTo>
                  <a:cubicBezTo>
                    <a:pt x="355" y="484"/>
                    <a:pt x="355" y="484"/>
                    <a:pt x="354" y="484"/>
                  </a:cubicBezTo>
                  <a:cubicBezTo>
                    <a:pt x="354" y="483"/>
                    <a:pt x="353" y="483"/>
                    <a:pt x="353" y="483"/>
                  </a:cubicBezTo>
                  <a:cubicBezTo>
                    <a:pt x="352" y="482"/>
                    <a:pt x="352" y="482"/>
                    <a:pt x="351" y="482"/>
                  </a:cubicBezTo>
                  <a:cubicBezTo>
                    <a:pt x="351" y="481"/>
                    <a:pt x="350" y="481"/>
                    <a:pt x="350" y="480"/>
                  </a:cubicBezTo>
                  <a:cubicBezTo>
                    <a:pt x="349" y="479"/>
                    <a:pt x="349" y="478"/>
                    <a:pt x="349" y="477"/>
                  </a:cubicBezTo>
                  <a:cubicBezTo>
                    <a:pt x="348" y="476"/>
                    <a:pt x="347" y="476"/>
                    <a:pt x="346" y="475"/>
                  </a:cubicBezTo>
                  <a:cubicBezTo>
                    <a:pt x="344" y="473"/>
                    <a:pt x="342" y="472"/>
                    <a:pt x="341" y="470"/>
                  </a:cubicBezTo>
                  <a:cubicBezTo>
                    <a:pt x="341" y="469"/>
                    <a:pt x="340" y="468"/>
                    <a:pt x="339" y="468"/>
                  </a:cubicBezTo>
                  <a:cubicBezTo>
                    <a:pt x="339" y="467"/>
                    <a:pt x="338" y="466"/>
                    <a:pt x="337" y="466"/>
                  </a:cubicBezTo>
                  <a:cubicBezTo>
                    <a:pt x="336" y="465"/>
                    <a:pt x="335" y="465"/>
                    <a:pt x="334" y="465"/>
                  </a:cubicBezTo>
                  <a:cubicBezTo>
                    <a:pt x="333" y="465"/>
                    <a:pt x="332" y="465"/>
                    <a:pt x="331" y="465"/>
                  </a:cubicBezTo>
                  <a:cubicBezTo>
                    <a:pt x="330" y="465"/>
                    <a:pt x="330" y="465"/>
                    <a:pt x="329" y="465"/>
                  </a:cubicBezTo>
                  <a:cubicBezTo>
                    <a:pt x="329" y="465"/>
                    <a:pt x="328" y="465"/>
                    <a:pt x="328" y="465"/>
                  </a:cubicBezTo>
                  <a:cubicBezTo>
                    <a:pt x="327" y="466"/>
                    <a:pt x="326" y="466"/>
                    <a:pt x="325" y="467"/>
                  </a:cubicBezTo>
                  <a:cubicBezTo>
                    <a:pt x="325" y="467"/>
                    <a:pt x="325" y="468"/>
                    <a:pt x="324" y="468"/>
                  </a:cubicBezTo>
                  <a:cubicBezTo>
                    <a:pt x="323" y="468"/>
                    <a:pt x="323" y="468"/>
                    <a:pt x="322" y="468"/>
                  </a:cubicBezTo>
                  <a:cubicBezTo>
                    <a:pt x="322" y="469"/>
                    <a:pt x="321" y="469"/>
                    <a:pt x="321" y="469"/>
                  </a:cubicBezTo>
                  <a:cubicBezTo>
                    <a:pt x="321" y="469"/>
                    <a:pt x="320" y="469"/>
                    <a:pt x="320" y="469"/>
                  </a:cubicBezTo>
                  <a:cubicBezTo>
                    <a:pt x="319" y="469"/>
                    <a:pt x="318" y="469"/>
                    <a:pt x="317" y="469"/>
                  </a:cubicBezTo>
                  <a:cubicBezTo>
                    <a:pt x="316" y="469"/>
                    <a:pt x="315" y="469"/>
                    <a:pt x="314" y="468"/>
                  </a:cubicBezTo>
                  <a:cubicBezTo>
                    <a:pt x="313" y="468"/>
                    <a:pt x="312" y="468"/>
                    <a:pt x="311" y="467"/>
                  </a:cubicBezTo>
                  <a:cubicBezTo>
                    <a:pt x="310" y="467"/>
                    <a:pt x="309" y="466"/>
                    <a:pt x="308" y="466"/>
                  </a:cubicBezTo>
                  <a:cubicBezTo>
                    <a:pt x="307" y="465"/>
                    <a:pt x="306" y="465"/>
                    <a:pt x="306" y="464"/>
                  </a:cubicBezTo>
                  <a:cubicBezTo>
                    <a:pt x="305" y="464"/>
                    <a:pt x="304" y="463"/>
                    <a:pt x="303" y="463"/>
                  </a:cubicBezTo>
                  <a:cubicBezTo>
                    <a:pt x="302" y="463"/>
                    <a:pt x="302" y="462"/>
                    <a:pt x="302" y="462"/>
                  </a:cubicBezTo>
                  <a:cubicBezTo>
                    <a:pt x="300" y="461"/>
                    <a:pt x="299" y="461"/>
                    <a:pt x="298" y="461"/>
                  </a:cubicBezTo>
                  <a:cubicBezTo>
                    <a:pt x="297" y="461"/>
                    <a:pt x="296" y="461"/>
                    <a:pt x="294" y="460"/>
                  </a:cubicBezTo>
                  <a:cubicBezTo>
                    <a:pt x="293" y="460"/>
                    <a:pt x="292" y="459"/>
                    <a:pt x="291" y="459"/>
                  </a:cubicBezTo>
                  <a:cubicBezTo>
                    <a:pt x="290" y="458"/>
                    <a:pt x="289" y="458"/>
                    <a:pt x="289" y="458"/>
                  </a:cubicBezTo>
                  <a:cubicBezTo>
                    <a:pt x="288" y="457"/>
                    <a:pt x="287" y="456"/>
                    <a:pt x="286" y="456"/>
                  </a:cubicBezTo>
                  <a:cubicBezTo>
                    <a:pt x="285" y="456"/>
                    <a:pt x="284" y="455"/>
                    <a:pt x="283" y="455"/>
                  </a:cubicBezTo>
                  <a:cubicBezTo>
                    <a:pt x="283" y="454"/>
                    <a:pt x="282" y="453"/>
                    <a:pt x="282" y="452"/>
                  </a:cubicBezTo>
                  <a:cubicBezTo>
                    <a:pt x="282" y="450"/>
                    <a:pt x="279" y="450"/>
                    <a:pt x="278" y="450"/>
                  </a:cubicBezTo>
                  <a:cubicBezTo>
                    <a:pt x="277" y="450"/>
                    <a:pt x="275" y="450"/>
                    <a:pt x="275" y="450"/>
                  </a:cubicBezTo>
                  <a:cubicBezTo>
                    <a:pt x="274" y="450"/>
                    <a:pt x="273" y="450"/>
                    <a:pt x="273" y="449"/>
                  </a:cubicBezTo>
                  <a:cubicBezTo>
                    <a:pt x="272" y="449"/>
                    <a:pt x="272" y="449"/>
                    <a:pt x="271" y="449"/>
                  </a:cubicBezTo>
                  <a:cubicBezTo>
                    <a:pt x="270" y="448"/>
                    <a:pt x="270" y="448"/>
                    <a:pt x="269" y="447"/>
                  </a:cubicBezTo>
                  <a:cubicBezTo>
                    <a:pt x="268" y="446"/>
                    <a:pt x="267" y="445"/>
                    <a:pt x="267" y="444"/>
                  </a:cubicBezTo>
                  <a:cubicBezTo>
                    <a:pt x="267" y="443"/>
                    <a:pt x="266" y="442"/>
                    <a:pt x="265" y="442"/>
                  </a:cubicBezTo>
                  <a:cubicBezTo>
                    <a:pt x="264" y="441"/>
                    <a:pt x="263" y="441"/>
                    <a:pt x="262" y="441"/>
                  </a:cubicBezTo>
                  <a:cubicBezTo>
                    <a:pt x="262" y="441"/>
                    <a:pt x="262" y="441"/>
                    <a:pt x="261" y="440"/>
                  </a:cubicBezTo>
                  <a:cubicBezTo>
                    <a:pt x="261" y="440"/>
                    <a:pt x="261" y="439"/>
                    <a:pt x="261" y="439"/>
                  </a:cubicBezTo>
                  <a:cubicBezTo>
                    <a:pt x="261" y="439"/>
                    <a:pt x="260" y="439"/>
                    <a:pt x="260" y="438"/>
                  </a:cubicBezTo>
                  <a:cubicBezTo>
                    <a:pt x="260" y="438"/>
                    <a:pt x="260" y="437"/>
                    <a:pt x="260" y="437"/>
                  </a:cubicBezTo>
                  <a:cubicBezTo>
                    <a:pt x="260" y="437"/>
                    <a:pt x="259" y="436"/>
                    <a:pt x="259" y="436"/>
                  </a:cubicBezTo>
                  <a:cubicBezTo>
                    <a:pt x="259" y="436"/>
                    <a:pt x="259" y="436"/>
                    <a:pt x="259" y="435"/>
                  </a:cubicBezTo>
                  <a:cubicBezTo>
                    <a:pt x="259" y="435"/>
                    <a:pt x="259" y="435"/>
                    <a:pt x="259" y="434"/>
                  </a:cubicBezTo>
                  <a:cubicBezTo>
                    <a:pt x="258" y="434"/>
                    <a:pt x="258" y="433"/>
                    <a:pt x="258" y="433"/>
                  </a:cubicBezTo>
                  <a:cubicBezTo>
                    <a:pt x="258" y="432"/>
                    <a:pt x="257" y="432"/>
                    <a:pt x="257" y="431"/>
                  </a:cubicBezTo>
                  <a:cubicBezTo>
                    <a:pt x="257" y="431"/>
                    <a:pt x="257" y="430"/>
                    <a:pt x="257" y="430"/>
                  </a:cubicBezTo>
                  <a:cubicBezTo>
                    <a:pt x="257" y="429"/>
                    <a:pt x="257" y="429"/>
                    <a:pt x="258" y="428"/>
                  </a:cubicBezTo>
                  <a:cubicBezTo>
                    <a:pt x="258" y="428"/>
                    <a:pt x="258" y="428"/>
                    <a:pt x="258" y="428"/>
                  </a:cubicBezTo>
                  <a:cubicBezTo>
                    <a:pt x="258" y="428"/>
                    <a:pt x="258" y="428"/>
                    <a:pt x="258" y="427"/>
                  </a:cubicBezTo>
                  <a:cubicBezTo>
                    <a:pt x="258" y="427"/>
                    <a:pt x="258" y="426"/>
                    <a:pt x="258" y="426"/>
                  </a:cubicBezTo>
                  <a:cubicBezTo>
                    <a:pt x="258" y="425"/>
                    <a:pt x="258" y="425"/>
                    <a:pt x="258" y="424"/>
                  </a:cubicBezTo>
                  <a:cubicBezTo>
                    <a:pt x="258" y="424"/>
                    <a:pt x="258" y="423"/>
                    <a:pt x="258" y="423"/>
                  </a:cubicBezTo>
                  <a:cubicBezTo>
                    <a:pt x="258" y="422"/>
                    <a:pt x="258" y="422"/>
                    <a:pt x="258" y="422"/>
                  </a:cubicBezTo>
                  <a:cubicBezTo>
                    <a:pt x="259" y="422"/>
                    <a:pt x="259" y="422"/>
                    <a:pt x="259" y="422"/>
                  </a:cubicBezTo>
                  <a:cubicBezTo>
                    <a:pt x="259" y="421"/>
                    <a:pt x="259" y="421"/>
                    <a:pt x="259" y="421"/>
                  </a:cubicBezTo>
                  <a:cubicBezTo>
                    <a:pt x="259" y="421"/>
                    <a:pt x="259" y="421"/>
                    <a:pt x="259" y="420"/>
                  </a:cubicBezTo>
                  <a:cubicBezTo>
                    <a:pt x="259" y="420"/>
                    <a:pt x="259" y="420"/>
                    <a:pt x="259" y="420"/>
                  </a:cubicBezTo>
                  <a:cubicBezTo>
                    <a:pt x="259" y="419"/>
                    <a:pt x="259" y="419"/>
                    <a:pt x="259" y="418"/>
                  </a:cubicBezTo>
                  <a:cubicBezTo>
                    <a:pt x="259" y="418"/>
                    <a:pt x="259" y="417"/>
                    <a:pt x="259" y="417"/>
                  </a:cubicBezTo>
                  <a:cubicBezTo>
                    <a:pt x="258" y="417"/>
                    <a:pt x="258" y="416"/>
                    <a:pt x="258" y="416"/>
                  </a:cubicBezTo>
                  <a:cubicBezTo>
                    <a:pt x="258" y="416"/>
                    <a:pt x="258" y="415"/>
                    <a:pt x="258" y="415"/>
                  </a:cubicBezTo>
                  <a:cubicBezTo>
                    <a:pt x="258" y="415"/>
                    <a:pt x="258" y="415"/>
                    <a:pt x="258" y="415"/>
                  </a:cubicBezTo>
                  <a:cubicBezTo>
                    <a:pt x="258" y="414"/>
                    <a:pt x="258" y="414"/>
                    <a:pt x="258" y="414"/>
                  </a:cubicBezTo>
                  <a:cubicBezTo>
                    <a:pt x="258" y="414"/>
                    <a:pt x="258" y="414"/>
                    <a:pt x="258" y="413"/>
                  </a:cubicBezTo>
                  <a:cubicBezTo>
                    <a:pt x="258" y="413"/>
                    <a:pt x="258" y="413"/>
                    <a:pt x="258" y="413"/>
                  </a:cubicBezTo>
                  <a:cubicBezTo>
                    <a:pt x="258" y="411"/>
                    <a:pt x="257" y="410"/>
                    <a:pt x="257" y="409"/>
                  </a:cubicBezTo>
                  <a:cubicBezTo>
                    <a:pt x="257" y="408"/>
                    <a:pt x="256" y="408"/>
                    <a:pt x="255" y="407"/>
                  </a:cubicBezTo>
                  <a:cubicBezTo>
                    <a:pt x="254" y="406"/>
                    <a:pt x="253" y="406"/>
                    <a:pt x="253" y="405"/>
                  </a:cubicBezTo>
                  <a:cubicBezTo>
                    <a:pt x="252" y="404"/>
                    <a:pt x="252" y="404"/>
                    <a:pt x="252" y="403"/>
                  </a:cubicBezTo>
                  <a:cubicBezTo>
                    <a:pt x="252" y="403"/>
                    <a:pt x="251" y="403"/>
                    <a:pt x="251" y="402"/>
                  </a:cubicBezTo>
                  <a:cubicBezTo>
                    <a:pt x="251" y="402"/>
                    <a:pt x="251" y="401"/>
                    <a:pt x="251" y="401"/>
                  </a:cubicBezTo>
                  <a:cubicBezTo>
                    <a:pt x="251" y="400"/>
                    <a:pt x="250" y="400"/>
                    <a:pt x="250" y="399"/>
                  </a:cubicBezTo>
                  <a:cubicBezTo>
                    <a:pt x="250" y="398"/>
                    <a:pt x="250" y="398"/>
                    <a:pt x="249" y="397"/>
                  </a:cubicBezTo>
                  <a:cubicBezTo>
                    <a:pt x="248" y="396"/>
                    <a:pt x="247" y="395"/>
                    <a:pt x="247" y="394"/>
                  </a:cubicBezTo>
                  <a:cubicBezTo>
                    <a:pt x="246" y="393"/>
                    <a:pt x="246" y="393"/>
                    <a:pt x="245" y="392"/>
                  </a:cubicBezTo>
                  <a:cubicBezTo>
                    <a:pt x="245" y="391"/>
                    <a:pt x="245" y="390"/>
                    <a:pt x="245" y="389"/>
                  </a:cubicBezTo>
                  <a:cubicBezTo>
                    <a:pt x="245" y="388"/>
                    <a:pt x="243" y="387"/>
                    <a:pt x="243" y="387"/>
                  </a:cubicBezTo>
                  <a:cubicBezTo>
                    <a:pt x="242" y="386"/>
                    <a:pt x="241" y="386"/>
                    <a:pt x="240" y="385"/>
                  </a:cubicBezTo>
                  <a:cubicBezTo>
                    <a:pt x="240" y="385"/>
                    <a:pt x="239" y="385"/>
                    <a:pt x="239" y="385"/>
                  </a:cubicBezTo>
                  <a:cubicBezTo>
                    <a:pt x="238" y="384"/>
                    <a:pt x="238" y="384"/>
                    <a:pt x="237" y="383"/>
                  </a:cubicBezTo>
                  <a:cubicBezTo>
                    <a:pt x="237" y="383"/>
                    <a:pt x="237" y="383"/>
                    <a:pt x="237" y="382"/>
                  </a:cubicBezTo>
                  <a:cubicBezTo>
                    <a:pt x="237" y="382"/>
                    <a:pt x="237" y="382"/>
                    <a:pt x="237" y="382"/>
                  </a:cubicBezTo>
                  <a:cubicBezTo>
                    <a:pt x="237" y="381"/>
                    <a:pt x="237" y="381"/>
                    <a:pt x="237" y="381"/>
                  </a:cubicBezTo>
                  <a:cubicBezTo>
                    <a:pt x="237" y="380"/>
                    <a:pt x="236" y="380"/>
                    <a:pt x="236" y="380"/>
                  </a:cubicBezTo>
                  <a:cubicBezTo>
                    <a:pt x="237" y="379"/>
                    <a:pt x="237" y="379"/>
                    <a:pt x="237" y="379"/>
                  </a:cubicBezTo>
                  <a:cubicBezTo>
                    <a:pt x="238" y="378"/>
                    <a:pt x="239" y="378"/>
                    <a:pt x="239" y="377"/>
                  </a:cubicBezTo>
                  <a:cubicBezTo>
                    <a:pt x="240" y="376"/>
                    <a:pt x="240" y="375"/>
                    <a:pt x="239" y="374"/>
                  </a:cubicBezTo>
                  <a:cubicBezTo>
                    <a:pt x="238" y="374"/>
                    <a:pt x="237" y="374"/>
                    <a:pt x="236" y="373"/>
                  </a:cubicBezTo>
                  <a:cubicBezTo>
                    <a:pt x="236" y="373"/>
                    <a:pt x="235" y="373"/>
                    <a:pt x="235" y="373"/>
                  </a:cubicBezTo>
                  <a:cubicBezTo>
                    <a:pt x="234" y="373"/>
                    <a:pt x="234" y="372"/>
                    <a:pt x="234" y="371"/>
                  </a:cubicBezTo>
                  <a:cubicBezTo>
                    <a:pt x="234" y="370"/>
                    <a:pt x="234" y="369"/>
                    <a:pt x="233" y="369"/>
                  </a:cubicBezTo>
                  <a:cubicBezTo>
                    <a:pt x="233" y="368"/>
                    <a:pt x="233" y="368"/>
                    <a:pt x="232" y="368"/>
                  </a:cubicBezTo>
                  <a:cubicBezTo>
                    <a:pt x="232" y="367"/>
                    <a:pt x="231" y="367"/>
                    <a:pt x="231" y="367"/>
                  </a:cubicBezTo>
                  <a:cubicBezTo>
                    <a:pt x="231" y="366"/>
                    <a:pt x="231" y="366"/>
                    <a:pt x="231" y="366"/>
                  </a:cubicBezTo>
                  <a:cubicBezTo>
                    <a:pt x="231" y="366"/>
                    <a:pt x="231" y="366"/>
                    <a:pt x="231" y="365"/>
                  </a:cubicBezTo>
                  <a:cubicBezTo>
                    <a:pt x="231" y="365"/>
                    <a:pt x="232" y="364"/>
                    <a:pt x="231" y="364"/>
                  </a:cubicBezTo>
                  <a:cubicBezTo>
                    <a:pt x="231" y="364"/>
                    <a:pt x="230" y="363"/>
                    <a:pt x="230" y="363"/>
                  </a:cubicBezTo>
                  <a:cubicBezTo>
                    <a:pt x="230" y="363"/>
                    <a:pt x="229" y="363"/>
                    <a:pt x="229" y="362"/>
                  </a:cubicBezTo>
                  <a:cubicBezTo>
                    <a:pt x="228" y="362"/>
                    <a:pt x="228" y="361"/>
                    <a:pt x="228" y="360"/>
                  </a:cubicBezTo>
                  <a:cubicBezTo>
                    <a:pt x="228" y="359"/>
                    <a:pt x="228" y="359"/>
                    <a:pt x="227" y="358"/>
                  </a:cubicBezTo>
                  <a:cubicBezTo>
                    <a:pt x="227" y="358"/>
                    <a:pt x="227" y="358"/>
                    <a:pt x="227" y="358"/>
                  </a:cubicBezTo>
                  <a:cubicBezTo>
                    <a:pt x="227" y="357"/>
                    <a:pt x="227" y="357"/>
                    <a:pt x="227" y="357"/>
                  </a:cubicBezTo>
                  <a:cubicBezTo>
                    <a:pt x="226" y="356"/>
                    <a:pt x="226" y="356"/>
                    <a:pt x="225" y="355"/>
                  </a:cubicBezTo>
                  <a:cubicBezTo>
                    <a:pt x="225" y="354"/>
                    <a:pt x="225" y="354"/>
                    <a:pt x="225" y="354"/>
                  </a:cubicBezTo>
                  <a:cubicBezTo>
                    <a:pt x="224" y="353"/>
                    <a:pt x="224" y="353"/>
                    <a:pt x="224" y="352"/>
                  </a:cubicBezTo>
                  <a:cubicBezTo>
                    <a:pt x="224" y="352"/>
                    <a:pt x="224" y="352"/>
                    <a:pt x="224" y="351"/>
                  </a:cubicBezTo>
                  <a:cubicBezTo>
                    <a:pt x="224" y="351"/>
                    <a:pt x="224" y="351"/>
                    <a:pt x="224" y="351"/>
                  </a:cubicBezTo>
                  <a:cubicBezTo>
                    <a:pt x="224" y="350"/>
                    <a:pt x="224" y="350"/>
                    <a:pt x="224" y="350"/>
                  </a:cubicBezTo>
                  <a:cubicBezTo>
                    <a:pt x="224" y="350"/>
                    <a:pt x="224" y="350"/>
                    <a:pt x="224" y="349"/>
                  </a:cubicBezTo>
                  <a:cubicBezTo>
                    <a:pt x="223" y="349"/>
                    <a:pt x="223" y="348"/>
                    <a:pt x="223" y="348"/>
                  </a:cubicBezTo>
                  <a:cubicBezTo>
                    <a:pt x="223" y="347"/>
                    <a:pt x="223" y="347"/>
                    <a:pt x="223" y="346"/>
                  </a:cubicBezTo>
                  <a:cubicBezTo>
                    <a:pt x="223" y="345"/>
                    <a:pt x="223" y="344"/>
                    <a:pt x="223" y="343"/>
                  </a:cubicBezTo>
                  <a:cubicBezTo>
                    <a:pt x="223" y="343"/>
                    <a:pt x="223" y="342"/>
                    <a:pt x="223" y="342"/>
                  </a:cubicBezTo>
                  <a:cubicBezTo>
                    <a:pt x="223" y="341"/>
                    <a:pt x="223" y="341"/>
                    <a:pt x="223" y="340"/>
                  </a:cubicBezTo>
                  <a:cubicBezTo>
                    <a:pt x="223" y="340"/>
                    <a:pt x="223" y="340"/>
                    <a:pt x="223" y="340"/>
                  </a:cubicBezTo>
                  <a:cubicBezTo>
                    <a:pt x="223" y="339"/>
                    <a:pt x="223" y="339"/>
                    <a:pt x="223" y="339"/>
                  </a:cubicBezTo>
                  <a:cubicBezTo>
                    <a:pt x="223" y="339"/>
                    <a:pt x="223" y="338"/>
                    <a:pt x="223" y="337"/>
                  </a:cubicBezTo>
                  <a:cubicBezTo>
                    <a:pt x="224" y="337"/>
                    <a:pt x="224" y="337"/>
                    <a:pt x="224" y="336"/>
                  </a:cubicBezTo>
                  <a:cubicBezTo>
                    <a:pt x="224" y="336"/>
                    <a:pt x="223" y="335"/>
                    <a:pt x="223" y="335"/>
                  </a:cubicBezTo>
                  <a:cubicBezTo>
                    <a:pt x="222" y="334"/>
                    <a:pt x="221" y="334"/>
                    <a:pt x="221" y="333"/>
                  </a:cubicBezTo>
                  <a:cubicBezTo>
                    <a:pt x="220" y="333"/>
                    <a:pt x="219" y="333"/>
                    <a:pt x="218" y="332"/>
                  </a:cubicBezTo>
                  <a:cubicBezTo>
                    <a:pt x="218" y="332"/>
                    <a:pt x="217" y="331"/>
                    <a:pt x="216" y="331"/>
                  </a:cubicBezTo>
                  <a:cubicBezTo>
                    <a:pt x="215" y="331"/>
                    <a:pt x="214" y="330"/>
                    <a:pt x="213" y="330"/>
                  </a:cubicBezTo>
                  <a:cubicBezTo>
                    <a:pt x="213" y="330"/>
                    <a:pt x="213" y="330"/>
                    <a:pt x="212" y="331"/>
                  </a:cubicBezTo>
                  <a:cubicBezTo>
                    <a:pt x="212" y="331"/>
                    <a:pt x="212" y="331"/>
                    <a:pt x="212" y="332"/>
                  </a:cubicBezTo>
                  <a:cubicBezTo>
                    <a:pt x="212" y="332"/>
                    <a:pt x="212" y="332"/>
                    <a:pt x="212" y="332"/>
                  </a:cubicBezTo>
                  <a:cubicBezTo>
                    <a:pt x="212" y="332"/>
                    <a:pt x="211" y="333"/>
                    <a:pt x="211" y="333"/>
                  </a:cubicBezTo>
                  <a:cubicBezTo>
                    <a:pt x="211" y="333"/>
                    <a:pt x="211" y="334"/>
                    <a:pt x="211" y="334"/>
                  </a:cubicBezTo>
                  <a:cubicBezTo>
                    <a:pt x="210" y="335"/>
                    <a:pt x="210" y="335"/>
                    <a:pt x="210" y="336"/>
                  </a:cubicBezTo>
                  <a:cubicBezTo>
                    <a:pt x="209" y="337"/>
                    <a:pt x="209" y="338"/>
                    <a:pt x="209" y="339"/>
                  </a:cubicBezTo>
                  <a:cubicBezTo>
                    <a:pt x="209" y="340"/>
                    <a:pt x="209" y="342"/>
                    <a:pt x="209" y="342"/>
                  </a:cubicBezTo>
                  <a:cubicBezTo>
                    <a:pt x="209" y="343"/>
                    <a:pt x="209" y="343"/>
                    <a:pt x="209" y="344"/>
                  </a:cubicBezTo>
                  <a:cubicBezTo>
                    <a:pt x="209" y="344"/>
                    <a:pt x="209" y="345"/>
                    <a:pt x="209" y="345"/>
                  </a:cubicBezTo>
                  <a:cubicBezTo>
                    <a:pt x="210" y="346"/>
                    <a:pt x="210" y="346"/>
                    <a:pt x="210" y="347"/>
                  </a:cubicBezTo>
                  <a:cubicBezTo>
                    <a:pt x="210" y="347"/>
                    <a:pt x="210" y="348"/>
                    <a:pt x="210" y="348"/>
                  </a:cubicBezTo>
                  <a:cubicBezTo>
                    <a:pt x="211" y="348"/>
                    <a:pt x="211" y="349"/>
                    <a:pt x="211" y="349"/>
                  </a:cubicBezTo>
                  <a:cubicBezTo>
                    <a:pt x="211" y="350"/>
                    <a:pt x="211" y="350"/>
                    <a:pt x="212" y="350"/>
                  </a:cubicBezTo>
                  <a:cubicBezTo>
                    <a:pt x="212" y="351"/>
                    <a:pt x="213" y="351"/>
                    <a:pt x="213" y="352"/>
                  </a:cubicBezTo>
                  <a:cubicBezTo>
                    <a:pt x="213" y="352"/>
                    <a:pt x="214" y="352"/>
                    <a:pt x="214" y="353"/>
                  </a:cubicBezTo>
                  <a:cubicBezTo>
                    <a:pt x="214" y="353"/>
                    <a:pt x="214" y="353"/>
                    <a:pt x="215" y="354"/>
                  </a:cubicBezTo>
                  <a:cubicBezTo>
                    <a:pt x="215" y="354"/>
                    <a:pt x="215" y="355"/>
                    <a:pt x="215" y="355"/>
                  </a:cubicBezTo>
                  <a:cubicBezTo>
                    <a:pt x="215" y="356"/>
                    <a:pt x="216" y="357"/>
                    <a:pt x="216" y="358"/>
                  </a:cubicBezTo>
                  <a:cubicBezTo>
                    <a:pt x="216" y="359"/>
                    <a:pt x="216" y="359"/>
                    <a:pt x="216" y="359"/>
                  </a:cubicBezTo>
                  <a:cubicBezTo>
                    <a:pt x="216" y="360"/>
                    <a:pt x="216" y="361"/>
                    <a:pt x="216" y="361"/>
                  </a:cubicBezTo>
                  <a:cubicBezTo>
                    <a:pt x="217" y="362"/>
                    <a:pt x="217" y="363"/>
                    <a:pt x="218" y="363"/>
                  </a:cubicBezTo>
                  <a:cubicBezTo>
                    <a:pt x="218" y="364"/>
                    <a:pt x="218" y="364"/>
                    <a:pt x="218" y="365"/>
                  </a:cubicBezTo>
                  <a:cubicBezTo>
                    <a:pt x="218" y="365"/>
                    <a:pt x="218" y="365"/>
                    <a:pt x="218" y="366"/>
                  </a:cubicBezTo>
                  <a:cubicBezTo>
                    <a:pt x="218" y="366"/>
                    <a:pt x="218" y="366"/>
                    <a:pt x="219" y="367"/>
                  </a:cubicBezTo>
                  <a:cubicBezTo>
                    <a:pt x="219" y="367"/>
                    <a:pt x="218" y="368"/>
                    <a:pt x="219" y="368"/>
                  </a:cubicBezTo>
                  <a:cubicBezTo>
                    <a:pt x="219" y="369"/>
                    <a:pt x="219" y="369"/>
                    <a:pt x="219" y="369"/>
                  </a:cubicBezTo>
                  <a:cubicBezTo>
                    <a:pt x="220" y="370"/>
                    <a:pt x="220" y="371"/>
                    <a:pt x="221" y="372"/>
                  </a:cubicBezTo>
                  <a:cubicBezTo>
                    <a:pt x="221" y="372"/>
                    <a:pt x="222" y="373"/>
                    <a:pt x="222" y="373"/>
                  </a:cubicBezTo>
                  <a:cubicBezTo>
                    <a:pt x="222" y="374"/>
                    <a:pt x="222" y="374"/>
                    <a:pt x="222" y="375"/>
                  </a:cubicBezTo>
                  <a:cubicBezTo>
                    <a:pt x="222" y="376"/>
                    <a:pt x="222" y="377"/>
                    <a:pt x="222" y="378"/>
                  </a:cubicBezTo>
                  <a:cubicBezTo>
                    <a:pt x="222" y="379"/>
                    <a:pt x="223" y="379"/>
                    <a:pt x="223" y="380"/>
                  </a:cubicBezTo>
                  <a:cubicBezTo>
                    <a:pt x="223" y="380"/>
                    <a:pt x="223" y="381"/>
                    <a:pt x="223" y="381"/>
                  </a:cubicBezTo>
                  <a:cubicBezTo>
                    <a:pt x="224" y="382"/>
                    <a:pt x="224" y="383"/>
                    <a:pt x="224" y="384"/>
                  </a:cubicBezTo>
                  <a:cubicBezTo>
                    <a:pt x="224" y="385"/>
                    <a:pt x="224" y="386"/>
                    <a:pt x="224" y="387"/>
                  </a:cubicBezTo>
                  <a:cubicBezTo>
                    <a:pt x="224" y="388"/>
                    <a:pt x="225" y="389"/>
                    <a:pt x="225" y="390"/>
                  </a:cubicBezTo>
                  <a:cubicBezTo>
                    <a:pt x="225" y="391"/>
                    <a:pt x="225" y="391"/>
                    <a:pt x="225" y="391"/>
                  </a:cubicBezTo>
                  <a:cubicBezTo>
                    <a:pt x="225" y="392"/>
                    <a:pt x="225" y="392"/>
                    <a:pt x="225" y="392"/>
                  </a:cubicBezTo>
                  <a:cubicBezTo>
                    <a:pt x="225" y="392"/>
                    <a:pt x="225" y="392"/>
                    <a:pt x="225" y="393"/>
                  </a:cubicBezTo>
                  <a:cubicBezTo>
                    <a:pt x="225" y="394"/>
                    <a:pt x="224" y="394"/>
                    <a:pt x="225" y="395"/>
                  </a:cubicBezTo>
                  <a:cubicBezTo>
                    <a:pt x="225" y="395"/>
                    <a:pt x="225" y="396"/>
                    <a:pt x="226" y="396"/>
                  </a:cubicBezTo>
                  <a:cubicBezTo>
                    <a:pt x="226" y="396"/>
                    <a:pt x="227" y="397"/>
                    <a:pt x="227" y="397"/>
                  </a:cubicBezTo>
                  <a:cubicBezTo>
                    <a:pt x="227" y="397"/>
                    <a:pt x="228" y="396"/>
                    <a:pt x="228" y="396"/>
                  </a:cubicBezTo>
                  <a:cubicBezTo>
                    <a:pt x="229" y="397"/>
                    <a:pt x="229" y="397"/>
                    <a:pt x="229" y="398"/>
                  </a:cubicBezTo>
                  <a:cubicBezTo>
                    <a:pt x="229" y="399"/>
                    <a:pt x="230" y="399"/>
                    <a:pt x="231" y="400"/>
                  </a:cubicBezTo>
                  <a:cubicBezTo>
                    <a:pt x="231" y="400"/>
                    <a:pt x="231" y="401"/>
                    <a:pt x="232" y="401"/>
                  </a:cubicBezTo>
                  <a:cubicBezTo>
                    <a:pt x="232" y="402"/>
                    <a:pt x="232" y="402"/>
                    <a:pt x="232" y="403"/>
                  </a:cubicBezTo>
                  <a:cubicBezTo>
                    <a:pt x="232" y="403"/>
                    <a:pt x="232" y="403"/>
                    <a:pt x="232" y="403"/>
                  </a:cubicBezTo>
                  <a:cubicBezTo>
                    <a:pt x="232" y="403"/>
                    <a:pt x="231" y="404"/>
                    <a:pt x="231" y="404"/>
                  </a:cubicBezTo>
                  <a:cubicBezTo>
                    <a:pt x="231" y="404"/>
                    <a:pt x="231" y="404"/>
                    <a:pt x="230" y="405"/>
                  </a:cubicBezTo>
                  <a:cubicBezTo>
                    <a:pt x="230" y="405"/>
                    <a:pt x="229" y="406"/>
                    <a:pt x="229" y="407"/>
                  </a:cubicBezTo>
                  <a:cubicBezTo>
                    <a:pt x="229" y="407"/>
                    <a:pt x="229" y="407"/>
                    <a:pt x="228" y="408"/>
                  </a:cubicBezTo>
                  <a:cubicBezTo>
                    <a:pt x="228" y="408"/>
                    <a:pt x="228" y="408"/>
                    <a:pt x="227" y="408"/>
                  </a:cubicBezTo>
                  <a:cubicBezTo>
                    <a:pt x="227" y="408"/>
                    <a:pt x="226" y="408"/>
                    <a:pt x="226" y="407"/>
                  </a:cubicBezTo>
                  <a:cubicBezTo>
                    <a:pt x="226" y="407"/>
                    <a:pt x="225" y="406"/>
                    <a:pt x="225" y="406"/>
                  </a:cubicBezTo>
                  <a:cubicBezTo>
                    <a:pt x="225" y="405"/>
                    <a:pt x="225" y="404"/>
                    <a:pt x="225" y="404"/>
                  </a:cubicBezTo>
                  <a:cubicBezTo>
                    <a:pt x="225" y="404"/>
                    <a:pt x="225" y="403"/>
                    <a:pt x="225" y="403"/>
                  </a:cubicBezTo>
                  <a:cubicBezTo>
                    <a:pt x="225" y="402"/>
                    <a:pt x="225" y="402"/>
                    <a:pt x="225" y="402"/>
                  </a:cubicBezTo>
                  <a:cubicBezTo>
                    <a:pt x="224" y="401"/>
                    <a:pt x="224" y="401"/>
                    <a:pt x="223" y="401"/>
                  </a:cubicBezTo>
                  <a:cubicBezTo>
                    <a:pt x="223" y="401"/>
                    <a:pt x="222" y="400"/>
                    <a:pt x="222" y="400"/>
                  </a:cubicBezTo>
                  <a:cubicBezTo>
                    <a:pt x="222" y="400"/>
                    <a:pt x="222" y="399"/>
                    <a:pt x="222" y="399"/>
                  </a:cubicBezTo>
                  <a:cubicBezTo>
                    <a:pt x="222" y="399"/>
                    <a:pt x="221" y="399"/>
                    <a:pt x="221" y="399"/>
                  </a:cubicBezTo>
                  <a:cubicBezTo>
                    <a:pt x="220" y="398"/>
                    <a:pt x="220" y="397"/>
                    <a:pt x="219" y="396"/>
                  </a:cubicBezTo>
                  <a:cubicBezTo>
                    <a:pt x="219" y="396"/>
                    <a:pt x="218" y="395"/>
                    <a:pt x="218" y="394"/>
                  </a:cubicBezTo>
                  <a:cubicBezTo>
                    <a:pt x="217" y="394"/>
                    <a:pt x="217" y="393"/>
                    <a:pt x="217" y="393"/>
                  </a:cubicBezTo>
                  <a:cubicBezTo>
                    <a:pt x="216" y="392"/>
                    <a:pt x="216" y="392"/>
                    <a:pt x="215" y="392"/>
                  </a:cubicBezTo>
                  <a:cubicBezTo>
                    <a:pt x="215" y="392"/>
                    <a:pt x="214" y="391"/>
                    <a:pt x="214" y="391"/>
                  </a:cubicBezTo>
                  <a:cubicBezTo>
                    <a:pt x="214" y="391"/>
                    <a:pt x="214" y="390"/>
                    <a:pt x="214" y="390"/>
                  </a:cubicBezTo>
                  <a:cubicBezTo>
                    <a:pt x="214" y="389"/>
                    <a:pt x="215" y="389"/>
                    <a:pt x="215" y="388"/>
                  </a:cubicBezTo>
                  <a:cubicBezTo>
                    <a:pt x="216" y="388"/>
                    <a:pt x="216" y="387"/>
                    <a:pt x="216" y="386"/>
                  </a:cubicBezTo>
                  <a:cubicBezTo>
                    <a:pt x="216" y="385"/>
                    <a:pt x="216" y="384"/>
                    <a:pt x="216" y="383"/>
                  </a:cubicBezTo>
                  <a:cubicBezTo>
                    <a:pt x="216" y="383"/>
                    <a:pt x="216" y="383"/>
                    <a:pt x="216" y="383"/>
                  </a:cubicBezTo>
                  <a:cubicBezTo>
                    <a:pt x="216" y="382"/>
                    <a:pt x="216" y="382"/>
                    <a:pt x="216" y="382"/>
                  </a:cubicBezTo>
                  <a:cubicBezTo>
                    <a:pt x="216" y="382"/>
                    <a:pt x="216" y="382"/>
                    <a:pt x="216" y="381"/>
                  </a:cubicBezTo>
                  <a:cubicBezTo>
                    <a:pt x="216" y="381"/>
                    <a:pt x="215" y="381"/>
                    <a:pt x="215" y="380"/>
                  </a:cubicBezTo>
                  <a:cubicBezTo>
                    <a:pt x="215" y="379"/>
                    <a:pt x="215" y="378"/>
                    <a:pt x="214" y="377"/>
                  </a:cubicBezTo>
                  <a:cubicBezTo>
                    <a:pt x="214" y="376"/>
                    <a:pt x="213" y="376"/>
                    <a:pt x="212" y="375"/>
                  </a:cubicBezTo>
                  <a:cubicBezTo>
                    <a:pt x="211" y="374"/>
                    <a:pt x="211" y="374"/>
                    <a:pt x="211" y="374"/>
                  </a:cubicBezTo>
                  <a:cubicBezTo>
                    <a:pt x="211" y="373"/>
                    <a:pt x="211" y="373"/>
                    <a:pt x="210" y="373"/>
                  </a:cubicBezTo>
                  <a:cubicBezTo>
                    <a:pt x="210" y="373"/>
                    <a:pt x="209" y="373"/>
                    <a:pt x="209" y="373"/>
                  </a:cubicBezTo>
                  <a:cubicBezTo>
                    <a:pt x="208" y="373"/>
                    <a:pt x="208" y="373"/>
                    <a:pt x="207" y="373"/>
                  </a:cubicBezTo>
                  <a:cubicBezTo>
                    <a:pt x="205" y="373"/>
                    <a:pt x="204" y="370"/>
                    <a:pt x="203" y="369"/>
                  </a:cubicBezTo>
                  <a:cubicBezTo>
                    <a:pt x="203" y="368"/>
                    <a:pt x="203" y="367"/>
                    <a:pt x="202" y="367"/>
                  </a:cubicBezTo>
                  <a:cubicBezTo>
                    <a:pt x="201" y="366"/>
                    <a:pt x="201" y="366"/>
                    <a:pt x="201" y="366"/>
                  </a:cubicBezTo>
                  <a:cubicBezTo>
                    <a:pt x="200" y="366"/>
                    <a:pt x="200" y="366"/>
                    <a:pt x="200" y="365"/>
                  </a:cubicBezTo>
                  <a:cubicBezTo>
                    <a:pt x="200" y="364"/>
                    <a:pt x="200" y="364"/>
                    <a:pt x="202" y="364"/>
                  </a:cubicBezTo>
                  <a:cubicBezTo>
                    <a:pt x="202" y="364"/>
                    <a:pt x="203" y="364"/>
                    <a:pt x="203" y="364"/>
                  </a:cubicBezTo>
                  <a:cubicBezTo>
                    <a:pt x="203" y="364"/>
                    <a:pt x="204" y="364"/>
                    <a:pt x="204" y="364"/>
                  </a:cubicBezTo>
                  <a:cubicBezTo>
                    <a:pt x="204" y="364"/>
                    <a:pt x="204" y="364"/>
                    <a:pt x="205" y="364"/>
                  </a:cubicBezTo>
                  <a:cubicBezTo>
                    <a:pt x="206" y="364"/>
                    <a:pt x="206" y="363"/>
                    <a:pt x="207" y="362"/>
                  </a:cubicBezTo>
                  <a:cubicBezTo>
                    <a:pt x="207" y="362"/>
                    <a:pt x="207" y="362"/>
                    <a:pt x="207" y="362"/>
                  </a:cubicBezTo>
                  <a:cubicBezTo>
                    <a:pt x="207" y="361"/>
                    <a:pt x="207" y="361"/>
                    <a:pt x="207" y="361"/>
                  </a:cubicBezTo>
                  <a:cubicBezTo>
                    <a:pt x="207" y="360"/>
                    <a:pt x="207" y="360"/>
                    <a:pt x="207" y="359"/>
                  </a:cubicBezTo>
                  <a:cubicBezTo>
                    <a:pt x="207" y="359"/>
                    <a:pt x="207" y="359"/>
                    <a:pt x="207" y="358"/>
                  </a:cubicBezTo>
                  <a:cubicBezTo>
                    <a:pt x="207" y="358"/>
                    <a:pt x="208" y="357"/>
                    <a:pt x="207" y="357"/>
                  </a:cubicBezTo>
                  <a:cubicBezTo>
                    <a:pt x="207" y="357"/>
                    <a:pt x="207" y="356"/>
                    <a:pt x="206" y="356"/>
                  </a:cubicBezTo>
                  <a:cubicBezTo>
                    <a:pt x="206" y="356"/>
                    <a:pt x="205" y="355"/>
                    <a:pt x="205" y="355"/>
                  </a:cubicBezTo>
                  <a:cubicBezTo>
                    <a:pt x="204" y="354"/>
                    <a:pt x="204" y="353"/>
                    <a:pt x="204" y="352"/>
                  </a:cubicBezTo>
                  <a:cubicBezTo>
                    <a:pt x="204" y="352"/>
                    <a:pt x="204" y="351"/>
                    <a:pt x="204" y="351"/>
                  </a:cubicBezTo>
                  <a:cubicBezTo>
                    <a:pt x="203" y="351"/>
                    <a:pt x="203" y="350"/>
                    <a:pt x="203" y="350"/>
                  </a:cubicBezTo>
                  <a:cubicBezTo>
                    <a:pt x="203" y="349"/>
                    <a:pt x="203" y="349"/>
                    <a:pt x="203" y="349"/>
                  </a:cubicBezTo>
                  <a:cubicBezTo>
                    <a:pt x="202" y="348"/>
                    <a:pt x="202" y="348"/>
                    <a:pt x="201" y="348"/>
                  </a:cubicBezTo>
                  <a:cubicBezTo>
                    <a:pt x="201" y="347"/>
                    <a:pt x="200" y="346"/>
                    <a:pt x="200" y="345"/>
                  </a:cubicBezTo>
                  <a:cubicBezTo>
                    <a:pt x="200" y="345"/>
                    <a:pt x="200" y="344"/>
                    <a:pt x="200" y="343"/>
                  </a:cubicBezTo>
                  <a:cubicBezTo>
                    <a:pt x="200" y="343"/>
                    <a:pt x="200" y="343"/>
                    <a:pt x="200" y="343"/>
                  </a:cubicBezTo>
                  <a:cubicBezTo>
                    <a:pt x="200" y="343"/>
                    <a:pt x="200" y="342"/>
                    <a:pt x="200" y="342"/>
                  </a:cubicBezTo>
                  <a:cubicBezTo>
                    <a:pt x="200" y="342"/>
                    <a:pt x="200" y="341"/>
                    <a:pt x="200" y="341"/>
                  </a:cubicBezTo>
                  <a:cubicBezTo>
                    <a:pt x="200" y="340"/>
                    <a:pt x="200" y="339"/>
                    <a:pt x="200" y="338"/>
                  </a:cubicBezTo>
                  <a:cubicBezTo>
                    <a:pt x="200" y="337"/>
                    <a:pt x="199" y="337"/>
                    <a:pt x="199" y="337"/>
                  </a:cubicBezTo>
                  <a:cubicBezTo>
                    <a:pt x="199" y="336"/>
                    <a:pt x="199" y="336"/>
                    <a:pt x="199" y="335"/>
                  </a:cubicBezTo>
                  <a:cubicBezTo>
                    <a:pt x="199" y="334"/>
                    <a:pt x="199" y="334"/>
                    <a:pt x="199" y="333"/>
                  </a:cubicBezTo>
                  <a:cubicBezTo>
                    <a:pt x="199" y="331"/>
                    <a:pt x="200" y="329"/>
                    <a:pt x="199" y="327"/>
                  </a:cubicBezTo>
                  <a:cubicBezTo>
                    <a:pt x="199" y="326"/>
                    <a:pt x="198" y="326"/>
                    <a:pt x="198" y="325"/>
                  </a:cubicBezTo>
                  <a:cubicBezTo>
                    <a:pt x="198" y="324"/>
                    <a:pt x="198" y="323"/>
                    <a:pt x="199" y="322"/>
                  </a:cubicBezTo>
                  <a:cubicBezTo>
                    <a:pt x="199" y="320"/>
                    <a:pt x="200" y="318"/>
                    <a:pt x="199" y="316"/>
                  </a:cubicBezTo>
                  <a:cubicBezTo>
                    <a:pt x="199" y="316"/>
                    <a:pt x="198" y="315"/>
                    <a:pt x="197" y="314"/>
                  </a:cubicBezTo>
                  <a:cubicBezTo>
                    <a:pt x="197" y="314"/>
                    <a:pt x="196" y="314"/>
                    <a:pt x="196" y="314"/>
                  </a:cubicBezTo>
                  <a:cubicBezTo>
                    <a:pt x="196" y="313"/>
                    <a:pt x="195" y="313"/>
                    <a:pt x="195" y="313"/>
                  </a:cubicBezTo>
                  <a:cubicBezTo>
                    <a:pt x="194" y="312"/>
                    <a:pt x="193" y="312"/>
                    <a:pt x="193" y="311"/>
                  </a:cubicBezTo>
                  <a:cubicBezTo>
                    <a:pt x="193" y="310"/>
                    <a:pt x="193" y="310"/>
                    <a:pt x="193" y="309"/>
                  </a:cubicBezTo>
                  <a:cubicBezTo>
                    <a:pt x="193" y="309"/>
                    <a:pt x="192" y="309"/>
                    <a:pt x="192" y="309"/>
                  </a:cubicBezTo>
                  <a:cubicBezTo>
                    <a:pt x="191" y="309"/>
                    <a:pt x="190" y="309"/>
                    <a:pt x="190" y="309"/>
                  </a:cubicBezTo>
                  <a:cubicBezTo>
                    <a:pt x="189" y="309"/>
                    <a:pt x="189" y="309"/>
                    <a:pt x="188" y="309"/>
                  </a:cubicBezTo>
                  <a:cubicBezTo>
                    <a:pt x="187" y="309"/>
                    <a:pt x="186" y="308"/>
                    <a:pt x="186" y="307"/>
                  </a:cubicBezTo>
                  <a:cubicBezTo>
                    <a:pt x="185" y="307"/>
                    <a:pt x="184" y="306"/>
                    <a:pt x="183" y="306"/>
                  </a:cubicBezTo>
                  <a:cubicBezTo>
                    <a:pt x="183" y="305"/>
                    <a:pt x="182" y="305"/>
                    <a:pt x="182" y="305"/>
                  </a:cubicBezTo>
                  <a:cubicBezTo>
                    <a:pt x="182" y="305"/>
                    <a:pt x="181" y="305"/>
                    <a:pt x="181" y="305"/>
                  </a:cubicBezTo>
                  <a:cubicBezTo>
                    <a:pt x="180" y="304"/>
                    <a:pt x="180" y="304"/>
                    <a:pt x="181" y="303"/>
                  </a:cubicBezTo>
                  <a:cubicBezTo>
                    <a:pt x="181" y="303"/>
                    <a:pt x="181" y="303"/>
                    <a:pt x="181" y="302"/>
                  </a:cubicBezTo>
                  <a:cubicBezTo>
                    <a:pt x="181" y="302"/>
                    <a:pt x="181" y="302"/>
                    <a:pt x="181" y="302"/>
                  </a:cubicBezTo>
                  <a:cubicBezTo>
                    <a:pt x="181" y="301"/>
                    <a:pt x="181" y="299"/>
                    <a:pt x="181" y="299"/>
                  </a:cubicBezTo>
                  <a:cubicBezTo>
                    <a:pt x="181" y="298"/>
                    <a:pt x="180" y="298"/>
                    <a:pt x="180" y="298"/>
                  </a:cubicBezTo>
                  <a:cubicBezTo>
                    <a:pt x="180" y="297"/>
                    <a:pt x="180" y="297"/>
                    <a:pt x="180" y="297"/>
                  </a:cubicBezTo>
                  <a:cubicBezTo>
                    <a:pt x="179" y="297"/>
                    <a:pt x="179" y="296"/>
                    <a:pt x="179" y="296"/>
                  </a:cubicBezTo>
                  <a:cubicBezTo>
                    <a:pt x="179" y="295"/>
                    <a:pt x="179" y="294"/>
                    <a:pt x="179" y="293"/>
                  </a:cubicBezTo>
                  <a:cubicBezTo>
                    <a:pt x="179" y="292"/>
                    <a:pt x="179" y="291"/>
                    <a:pt x="179" y="290"/>
                  </a:cubicBezTo>
                  <a:cubicBezTo>
                    <a:pt x="179" y="289"/>
                    <a:pt x="179" y="288"/>
                    <a:pt x="180" y="287"/>
                  </a:cubicBezTo>
                  <a:cubicBezTo>
                    <a:pt x="180" y="286"/>
                    <a:pt x="180" y="285"/>
                    <a:pt x="180" y="284"/>
                  </a:cubicBezTo>
                  <a:cubicBezTo>
                    <a:pt x="180" y="284"/>
                    <a:pt x="179" y="283"/>
                    <a:pt x="179" y="283"/>
                  </a:cubicBezTo>
                  <a:cubicBezTo>
                    <a:pt x="179" y="283"/>
                    <a:pt x="179" y="282"/>
                    <a:pt x="179" y="282"/>
                  </a:cubicBezTo>
                  <a:cubicBezTo>
                    <a:pt x="178" y="282"/>
                    <a:pt x="178" y="282"/>
                    <a:pt x="178" y="281"/>
                  </a:cubicBezTo>
                  <a:cubicBezTo>
                    <a:pt x="177" y="281"/>
                    <a:pt x="177" y="279"/>
                    <a:pt x="177" y="279"/>
                  </a:cubicBezTo>
                  <a:cubicBezTo>
                    <a:pt x="178" y="278"/>
                    <a:pt x="178" y="278"/>
                    <a:pt x="178" y="277"/>
                  </a:cubicBezTo>
                  <a:cubicBezTo>
                    <a:pt x="178" y="277"/>
                    <a:pt x="178" y="276"/>
                    <a:pt x="178" y="276"/>
                  </a:cubicBezTo>
                  <a:cubicBezTo>
                    <a:pt x="178" y="275"/>
                    <a:pt x="178" y="274"/>
                    <a:pt x="178" y="273"/>
                  </a:cubicBezTo>
                  <a:cubicBezTo>
                    <a:pt x="177" y="272"/>
                    <a:pt x="177" y="271"/>
                    <a:pt x="177" y="270"/>
                  </a:cubicBezTo>
                  <a:cubicBezTo>
                    <a:pt x="177" y="269"/>
                    <a:pt x="177" y="268"/>
                    <a:pt x="177" y="267"/>
                  </a:cubicBezTo>
                  <a:cubicBezTo>
                    <a:pt x="177" y="266"/>
                    <a:pt x="177" y="266"/>
                    <a:pt x="177" y="265"/>
                  </a:cubicBezTo>
                  <a:cubicBezTo>
                    <a:pt x="177" y="265"/>
                    <a:pt x="177" y="264"/>
                    <a:pt x="178" y="264"/>
                  </a:cubicBezTo>
                  <a:cubicBezTo>
                    <a:pt x="178" y="263"/>
                    <a:pt x="179" y="262"/>
                    <a:pt x="179" y="262"/>
                  </a:cubicBezTo>
                  <a:cubicBezTo>
                    <a:pt x="179" y="260"/>
                    <a:pt x="179" y="259"/>
                    <a:pt x="179" y="258"/>
                  </a:cubicBezTo>
                  <a:cubicBezTo>
                    <a:pt x="179" y="258"/>
                    <a:pt x="178" y="257"/>
                    <a:pt x="178" y="257"/>
                  </a:cubicBezTo>
                  <a:cubicBezTo>
                    <a:pt x="178" y="256"/>
                    <a:pt x="178" y="256"/>
                    <a:pt x="178" y="256"/>
                  </a:cubicBezTo>
                  <a:cubicBezTo>
                    <a:pt x="178" y="256"/>
                    <a:pt x="179" y="256"/>
                    <a:pt x="179" y="255"/>
                  </a:cubicBezTo>
                  <a:cubicBezTo>
                    <a:pt x="179" y="254"/>
                    <a:pt x="179" y="253"/>
                    <a:pt x="180" y="252"/>
                  </a:cubicBezTo>
                  <a:cubicBezTo>
                    <a:pt x="180" y="251"/>
                    <a:pt x="180" y="251"/>
                    <a:pt x="181" y="250"/>
                  </a:cubicBezTo>
                  <a:cubicBezTo>
                    <a:pt x="181" y="250"/>
                    <a:pt x="181" y="249"/>
                    <a:pt x="182" y="249"/>
                  </a:cubicBezTo>
                  <a:cubicBezTo>
                    <a:pt x="182" y="249"/>
                    <a:pt x="182" y="249"/>
                    <a:pt x="183" y="249"/>
                  </a:cubicBezTo>
                  <a:cubicBezTo>
                    <a:pt x="183" y="248"/>
                    <a:pt x="183" y="248"/>
                    <a:pt x="184" y="248"/>
                  </a:cubicBezTo>
                  <a:cubicBezTo>
                    <a:pt x="184" y="247"/>
                    <a:pt x="185" y="247"/>
                    <a:pt x="185" y="246"/>
                  </a:cubicBezTo>
                  <a:cubicBezTo>
                    <a:pt x="186" y="246"/>
                    <a:pt x="186" y="245"/>
                    <a:pt x="186" y="244"/>
                  </a:cubicBezTo>
                  <a:cubicBezTo>
                    <a:pt x="187" y="244"/>
                    <a:pt x="187" y="243"/>
                    <a:pt x="187" y="243"/>
                  </a:cubicBezTo>
                  <a:cubicBezTo>
                    <a:pt x="187" y="243"/>
                    <a:pt x="187" y="242"/>
                    <a:pt x="188" y="242"/>
                  </a:cubicBezTo>
                  <a:cubicBezTo>
                    <a:pt x="188" y="242"/>
                    <a:pt x="188" y="241"/>
                    <a:pt x="188" y="241"/>
                  </a:cubicBezTo>
                  <a:cubicBezTo>
                    <a:pt x="188" y="241"/>
                    <a:pt x="188" y="240"/>
                    <a:pt x="188" y="240"/>
                  </a:cubicBezTo>
                  <a:cubicBezTo>
                    <a:pt x="188" y="240"/>
                    <a:pt x="188" y="239"/>
                    <a:pt x="188" y="239"/>
                  </a:cubicBezTo>
                  <a:cubicBezTo>
                    <a:pt x="189" y="238"/>
                    <a:pt x="189" y="238"/>
                    <a:pt x="189" y="237"/>
                  </a:cubicBezTo>
                  <a:cubicBezTo>
                    <a:pt x="190" y="235"/>
                    <a:pt x="191" y="232"/>
                    <a:pt x="193" y="230"/>
                  </a:cubicBezTo>
                  <a:cubicBezTo>
                    <a:pt x="194" y="230"/>
                    <a:pt x="195" y="229"/>
                    <a:pt x="196" y="229"/>
                  </a:cubicBezTo>
                  <a:cubicBezTo>
                    <a:pt x="196" y="228"/>
                    <a:pt x="197" y="228"/>
                    <a:pt x="197" y="227"/>
                  </a:cubicBezTo>
                  <a:cubicBezTo>
                    <a:pt x="198" y="227"/>
                    <a:pt x="198" y="226"/>
                    <a:pt x="198" y="226"/>
                  </a:cubicBezTo>
                  <a:cubicBezTo>
                    <a:pt x="199" y="225"/>
                    <a:pt x="199" y="225"/>
                    <a:pt x="199" y="224"/>
                  </a:cubicBezTo>
                  <a:cubicBezTo>
                    <a:pt x="200" y="223"/>
                    <a:pt x="200" y="222"/>
                    <a:pt x="200" y="221"/>
                  </a:cubicBezTo>
                  <a:cubicBezTo>
                    <a:pt x="201" y="221"/>
                    <a:pt x="201" y="220"/>
                    <a:pt x="202" y="219"/>
                  </a:cubicBezTo>
                  <a:cubicBezTo>
                    <a:pt x="202" y="219"/>
                    <a:pt x="202" y="218"/>
                    <a:pt x="202" y="218"/>
                  </a:cubicBezTo>
                  <a:cubicBezTo>
                    <a:pt x="202" y="218"/>
                    <a:pt x="202" y="218"/>
                    <a:pt x="203" y="218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4" y="216"/>
                    <a:pt x="205" y="215"/>
                    <a:pt x="205" y="215"/>
                  </a:cubicBezTo>
                  <a:cubicBezTo>
                    <a:pt x="207" y="213"/>
                    <a:pt x="208" y="212"/>
                    <a:pt x="209" y="210"/>
                  </a:cubicBezTo>
                  <a:cubicBezTo>
                    <a:pt x="210" y="210"/>
                    <a:pt x="210" y="209"/>
                    <a:pt x="210" y="209"/>
                  </a:cubicBezTo>
                  <a:cubicBezTo>
                    <a:pt x="210" y="208"/>
                    <a:pt x="211" y="208"/>
                    <a:pt x="211" y="207"/>
                  </a:cubicBezTo>
                  <a:cubicBezTo>
                    <a:pt x="211" y="207"/>
                    <a:pt x="211" y="207"/>
                    <a:pt x="212" y="206"/>
                  </a:cubicBezTo>
                  <a:cubicBezTo>
                    <a:pt x="212" y="206"/>
                    <a:pt x="212" y="205"/>
                    <a:pt x="212" y="205"/>
                  </a:cubicBezTo>
                  <a:cubicBezTo>
                    <a:pt x="213" y="203"/>
                    <a:pt x="214" y="202"/>
                    <a:pt x="214" y="200"/>
                  </a:cubicBezTo>
                  <a:cubicBezTo>
                    <a:pt x="214" y="199"/>
                    <a:pt x="215" y="199"/>
                    <a:pt x="215" y="198"/>
                  </a:cubicBezTo>
                  <a:cubicBezTo>
                    <a:pt x="215" y="198"/>
                    <a:pt x="215" y="197"/>
                    <a:pt x="216" y="197"/>
                  </a:cubicBezTo>
                  <a:cubicBezTo>
                    <a:pt x="216" y="196"/>
                    <a:pt x="216" y="195"/>
                    <a:pt x="217" y="194"/>
                  </a:cubicBezTo>
                  <a:cubicBezTo>
                    <a:pt x="217" y="193"/>
                    <a:pt x="218" y="192"/>
                    <a:pt x="218" y="191"/>
                  </a:cubicBezTo>
                  <a:cubicBezTo>
                    <a:pt x="218" y="190"/>
                    <a:pt x="218" y="190"/>
                    <a:pt x="219" y="189"/>
                  </a:cubicBezTo>
                  <a:cubicBezTo>
                    <a:pt x="220" y="187"/>
                    <a:pt x="221" y="185"/>
                    <a:pt x="221" y="183"/>
                  </a:cubicBezTo>
                  <a:cubicBezTo>
                    <a:pt x="220" y="182"/>
                    <a:pt x="220" y="182"/>
                    <a:pt x="220" y="181"/>
                  </a:cubicBezTo>
                  <a:cubicBezTo>
                    <a:pt x="219" y="180"/>
                    <a:pt x="218" y="180"/>
                    <a:pt x="217" y="179"/>
                  </a:cubicBezTo>
                  <a:cubicBezTo>
                    <a:pt x="217" y="179"/>
                    <a:pt x="216" y="178"/>
                    <a:pt x="216" y="177"/>
                  </a:cubicBezTo>
                  <a:cubicBezTo>
                    <a:pt x="216" y="176"/>
                    <a:pt x="215" y="175"/>
                    <a:pt x="214" y="175"/>
                  </a:cubicBezTo>
                  <a:cubicBezTo>
                    <a:pt x="214" y="174"/>
                    <a:pt x="214" y="174"/>
                    <a:pt x="213" y="174"/>
                  </a:cubicBezTo>
                  <a:cubicBezTo>
                    <a:pt x="213" y="174"/>
                    <a:pt x="212" y="173"/>
                    <a:pt x="212" y="173"/>
                  </a:cubicBezTo>
                  <a:cubicBezTo>
                    <a:pt x="212" y="172"/>
                    <a:pt x="211" y="172"/>
                    <a:pt x="211" y="172"/>
                  </a:cubicBezTo>
                  <a:cubicBezTo>
                    <a:pt x="211" y="172"/>
                    <a:pt x="211" y="172"/>
                    <a:pt x="211" y="172"/>
                  </a:cubicBezTo>
                  <a:cubicBezTo>
                    <a:pt x="210" y="171"/>
                    <a:pt x="210" y="171"/>
                    <a:pt x="210" y="170"/>
                  </a:cubicBezTo>
                  <a:cubicBezTo>
                    <a:pt x="210" y="170"/>
                    <a:pt x="210" y="169"/>
                    <a:pt x="210" y="169"/>
                  </a:cubicBezTo>
                  <a:cubicBezTo>
                    <a:pt x="210" y="168"/>
                    <a:pt x="210" y="168"/>
                    <a:pt x="210" y="167"/>
                  </a:cubicBezTo>
                  <a:cubicBezTo>
                    <a:pt x="210" y="166"/>
                    <a:pt x="212" y="166"/>
                    <a:pt x="213" y="166"/>
                  </a:cubicBezTo>
                  <a:cubicBezTo>
                    <a:pt x="213" y="166"/>
                    <a:pt x="214" y="166"/>
                    <a:pt x="214" y="166"/>
                  </a:cubicBezTo>
                  <a:cubicBezTo>
                    <a:pt x="214" y="167"/>
                    <a:pt x="215" y="167"/>
                    <a:pt x="216" y="167"/>
                  </a:cubicBezTo>
                  <a:cubicBezTo>
                    <a:pt x="216" y="167"/>
                    <a:pt x="216" y="167"/>
                    <a:pt x="217" y="167"/>
                  </a:cubicBezTo>
                  <a:cubicBezTo>
                    <a:pt x="217" y="168"/>
                    <a:pt x="218" y="168"/>
                    <a:pt x="218" y="168"/>
                  </a:cubicBezTo>
                  <a:cubicBezTo>
                    <a:pt x="219" y="169"/>
                    <a:pt x="220" y="168"/>
                    <a:pt x="221" y="168"/>
                  </a:cubicBezTo>
                  <a:cubicBezTo>
                    <a:pt x="222" y="168"/>
                    <a:pt x="223" y="168"/>
                    <a:pt x="223" y="169"/>
                  </a:cubicBezTo>
                  <a:cubicBezTo>
                    <a:pt x="224" y="169"/>
                    <a:pt x="224" y="170"/>
                    <a:pt x="224" y="170"/>
                  </a:cubicBezTo>
                  <a:cubicBezTo>
                    <a:pt x="224" y="171"/>
                    <a:pt x="225" y="170"/>
                    <a:pt x="226" y="171"/>
                  </a:cubicBezTo>
                  <a:cubicBezTo>
                    <a:pt x="226" y="171"/>
                    <a:pt x="226" y="172"/>
                    <a:pt x="226" y="172"/>
                  </a:cubicBezTo>
                  <a:cubicBezTo>
                    <a:pt x="227" y="173"/>
                    <a:pt x="227" y="173"/>
                    <a:pt x="227" y="174"/>
                  </a:cubicBezTo>
                  <a:cubicBezTo>
                    <a:pt x="227" y="174"/>
                    <a:pt x="227" y="175"/>
                    <a:pt x="227" y="175"/>
                  </a:cubicBezTo>
                  <a:cubicBezTo>
                    <a:pt x="227" y="176"/>
                    <a:pt x="227" y="176"/>
                    <a:pt x="227" y="176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8"/>
                    <a:pt x="226" y="178"/>
                    <a:pt x="227" y="179"/>
                  </a:cubicBezTo>
                  <a:cubicBezTo>
                    <a:pt x="227" y="179"/>
                    <a:pt x="228" y="179"/>
                    <a:pt x="228" y="179"/>
                  </a:cubicBezTo>
                  <a:cubicBezTo>
                    <a:pt x="229" y="179"/>
                    <a:pt x="229" y="179"/>
                    <a:pt x="229" y="179"/>
                  </a:cubicBezTo>
                  <a:cubicBezTo>
                    <a:pt x="231" y="179"/>
                    <a:pt x="231" y="181"/>
                    <a:pt x="231" y="182"/>
                  </a:cubicBezTo>
                  <a:cubicBezTo>
                    <a:pt x="231" y="183"/>
                    <a:pt x="231" y="183"/>
                    <a:pt x="231" y="184"/>
                  </a:cubicBezTo>
                  <a:cubicBezTo>
                    <a:pt x="231" y="185"/>
                    <a:pt x="230" y="185"/>
                    <a:pt x="230" y="186"/>
                  </a:cubicBezTo>
                  <a:cubicBezTo>
                    <a:pt x="230" y="186"/>
                    <a:pt x="230" y="187"/>
                    <a:pt x="230" y="188"/>
                  </a:cubicBezTo>
                  <a:cubicBezTo>
                    <a:pt x="230" y="188"/>
                    <a:pt x="230" y="189"/>
                    <a:pt x="230" y="190"/>
                  </a:cubicBezTo>
                  <a:cubicBezTo>
                    <a:pt x="230" y="190"/>
                    <a:pt x="230" y="191"/>
                    <a:pt x="230" y="191"/>
                  </a:cubicBezTo>
                  <a:cubicBezTo>
                    <a:pt x="230" y="192"/>
                    <a:pt x="230" y="192"/>
                    <a:pt x="231" y="193"/>
                  </a:cubicBezTo>
                  <a:cubicBezTo>
                    <a:pt x="230" y="193"/>
                    <a:pt x="230" y="193"/>
                    <a:pt x="230" y="193"/>
                  </a:cubicBezTo>
                  <a:cubicBezTo>
                    <a:pt x="230" y="193"/>
                    <a:pt x="231" y="193"/>
                    <a:pt x="231" y="193"/>
                  </a:cubicBezTo>
                  <a:cubicBezTo>
                    <a:pt x="232" y="193"/>
                    <a:pt x="232" y="192"/>
                    <a:pt x="233" y="192"/>
                  </a:cubicBezTo>
                  <a:cubicBezTo>
                    <a:pt x="233" y="192"/>
                    <a:pt x="233" y="191"/>
                    <a:pt x="234" y="190"/>
                  </a:cubicBezTo>
                  <a:cubicBezTo>
                    <a:pt x="234" y="190"/>
                    <a:pt x="234" y="190"/>
                    <a:pt x="234" y="190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4" y="188"/>
                    <a:pt x="234" y="188"/>
                    <a:pt x="234" y="187"/>
                  </a:cubicBezTo>
                  <a:cubicBezTo>
                    <a:pt x="234" y="187"/>
                    <a:pt x="234" y="186"/>
                    <a:pt x="234" y="185"/>
                  </a:cubicBezTo>
                  <a:cubicBezTo>
                    <a:pt x="234" y="185"/>
                    <a:pt x="235" y="185"/>
                    <a:pt x="235" y="185"/>
                  </a:cubicBezTo>
                  <a:cubicBezTo>
                    <a:pt x="236" y="184"/>
                    <a:pt x="236" y="184"/>
                    <a:pt x="236" y="183"/>
                  </a:cubicBezTo>
                  <a:cubicBezTo>
                    <a:pt x="236" y="183"/>
                    <a:pt x="236" y="182"/>
                    <a:pt x="236" y="182"/>
                  </a:cubicBezTo>
                  <a:cubicBezTo>
                    <a:pt x="236" y="181"/>
                    <a:pt x="236" y="181"/>
                    <a:pt x="236" y="181"/>
                  </a:cubicBezTo>
                  <a:cubicBezTo>
                    <a:pt x="235" y="181"/>
                    <a:pt x="235" y="181"/>
                    <a:pt x="235" y="180"/>
                  </a:cubicBezTo>
                  <a:cubicBezTo>
                    <a:pt x="235" y="180"/>
                    <a:pt x="235" y="180"/>
                    <a:pt x="235" y="180"/>
                  </a:cubicBezTo>
                  <a:cubicBezTo>
                    <a:pt x="235" y="180"/>
                    <a:pt x="235" y="179"/>
                    <a:pt x="235" y="179"/>
                  </a:cubicBezTo>
                  <a:cubicBezTo>
                    <a:pt x="235" y="179"/>
                    <a:pt x="236" y="178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3" y="177"/>
                    <a:pt x="233" y="177"/>
                    <a:pt x="233" y="176"/>
                  </a:cubicBezTo>
                  <a:cubicBezTo>
                    <a:pt x="233" y="176"/>
                    <a:pt x="233" y="175"/>
                    <a:pt x="234" y="175"/>
                  </a:cubicBezTo>
                  <a:cubicBezTo>
                    <a:pt x="234" y="174"/>
                    <a:pt x="234" y="174"/>
                    <a:pt x="235" y="174"/>
                  </a:cubicBezTo>
                  <a:cubicBezTo>
                    <a:pt x="234" y="173"/>
                    <a:pt x="233" y="174"/>
                    <a:pt x="232" y="174"/>
                  </a:cubicBezTo>
                  <a:cubicBezTo>
                    <a:pt x="232" y="174"/>
                    <a:pt x="230" y="174"/>
                    <a:pt x="230" y="174"/>
                  </a:cubicBezTo>
                  <a:cubicBezTo>
                    <a:pt x="229" y="173"/>
                    <a:pt x="230" y="172"/>
                    <a:pt x="230" y="172"/>
                  </a:cubicBezTo>
                  <a:cubicBezTo>
                    <a:pt x="231" y="171"/>
                    <a:pt x="232" y="171"/>
                    <a:pt x="232" y="170"/>
                  </a:cubicBezTo>
                  <a:cubicBezTo>
                    <a:pt x="231" y="170"/>
                    <a:pt x="230" y="170"/>
                    <a:pt x="229" y="170"/>
                  </a:cubicBezTo>
                  <a:cubicBezTo>
                    <a:pt x="229" y="170"/>
                    <a:pt x="228" y="169"/>
                    <a:pt x="228" y="169"/>
                  </a:cubicBezTo>
                  <a:cubicBezTo>
                    <a:pt x="228" y="169"/>
                    <a:pt x="228" y="169"/>
                    <a:pt x="228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27" y="167"/>
                    <a:pt x="225" y="168"/>
                    <a:pt x="224" y="167"/>
                  </a:cubicBezTo>
                  <a:cubicBezTo>
                    <a:pt x="224" y="167"/>
                    <a:pt x="224" y="167"/>
                    <a:pt x="224" y="166"/>
                  </a:cubicBezTo>
                  <a:cubicBezTo>
                    <a:pt x="224" y="166"/>
                    <a:pt x="224" y="166"/>
                    <a:pt x="224" y="165"/>
                  </a:cubicBezTo>
                  <a:cubicBezTo>
                    <a:pt x="223" y="165"/>
                    <a:pt x="223" y="165"/>
                    <a:pt x="223" y="165"/>
                  </a:cubicBezTo>
                  <a:cubicBezTo>
                    <a:pt x="222" y="165"/>
                    <a:pt x="221" y="166"/>
                    <a:pt x="221" y="165"/>
                  </a:cubicBezTo>
                  <a:cubicBezTo>
                    <a:pt x="221" y="165"/>
                    <a:pt x="220" y="165"/>
                    <a:pt x="220" y="164"/>
                  </a:cubicBezTo>
                  <a:cubicBezTo>
                    <a:pt x="220" y="164"/>
                    <a:pt x="219" y="164"/>
                    <a:pt x="219" y="164"/>
                  </a:cubicBezTo>
                  <a:cubicBezTo>
                    <a:pt x="218" y="164"/>
                    <a:pt x="217" y="164"/>
                    <a:pt x="217" y="163"/>
                  </a:cubicBezTo>
                  <a:cubicBezTo>
                    <a:pt x="216" y="162"/>
                    <a:pt x="218" y="162"/>
                    <a:pt x="219" y="161"/>
                  </a:cubicBezTo>
                  <a:cubicBezTo>
                    <a:pt x="219" y="161"/>
                    <a:pt x="219" y="160"/>
                    <a:pt x="219" y="160"/>
                  </a:cubicBezTo>
                  <a:cubicBezTo>
                    <a:pt x="219" y="160"/>
                    <a:pt x="219" y="160"/>
                    <a:pt x="219" y="160"/>
                  </a:cubicBezTo>
                  <a:cubicBezTo>
                    <a:pt x="218" y="159"/>
                    <a:pt x="219" y="159"/>
                    <a:pt x="219" y="159"/>
                  </a:cubicBezTo>
                  <a:cubicBezTo>
                    <a:pt x="220" y="159"/>
                    <a:pt x="220" y="159"/>
                    <a:pt x="221" y="159"/>
                  </a:cubicBezTo>
                  <a:cubicBezTo>
                    <a:pt x="221" y="159"/>
                    <a:pt x="222" y="158"/>
                    <a:pt x="222" y="158"/>
                  </a:cubicBezTo>
                  <a:cubicBezTo>
                    <a:pt x="224" y="157"/>
                    <a:pt x="221" y="157"/>
                    <a:pt x="221" y="156"/>
                  </a:cubicBezTo>
                  <a:cubicBezTo>
                    <a:pt x="221" y="156"/>
                    <a:pt x="221" y="155"/>
                    <a:pt x="222" y="155"/>
                  </a:cubicBezTo>
                  <a:cubicBezTo>
                    <a:pt x="222" y="155"/>
                    <a:pt x="222" y="155"/>
                    <a:pt x="222" y="155"/>
                  </a:cubicBezTo>
                  <a:cubicBezTo>
                    <a:pt x="223" y="155"/>
                    <a:pt x="223" y="155"/>
                    <a:pt x="223" y="155"/>
                  </a:cubicBezTo>
                  <a:cubicBezTo>
                    <a:pt x="223" y="155"/>
                    <a:pt x="224" y="155"/>
                    <a:pt x="224" y="155"/>
                  </a:cubicBezTo>
                  <a:cubicBezTo>
                    <a:pt x="224" y="154"/>
                    <a:pt x="224" y="154"/>
                    <a:pt x="223" y="153"/>
                  </a:cubicBezTo>
                  <a:cubicBezTo>
                    <a:pt x="223" y="153"/>
                    <a:pt x="223" y="153"/>
                    <a:pt x="223" y="153"/>
                  </a:cubicBezTo>
                  <a:cubicBezTo>
                    <a:pt x="222" y="153"/>
                    <a:pt x="222" y="153"/>
                    <a:pt x="222" y="152"/>
                  </a:cubicBezTo>
                  <a:cubicBezTo>
                    <a:pt x="221" y="152"/>
                    <a:pt x="221" y="151"/>
                    <a:pt x="222" y="151"/>
                  </a:cubicBezTo>
                  <a:cubicBezTo>
                    <a:pt x="223" y="151"/>
                    <a:pt x="224" y="150"/>
                    <a:pt x="224" y="149"/>
                  </a:cubicBezTo>
                  <a:cubicBezTo>
                    <a:pt x="223" y="148"/>
                    <a:pt x="221" y="149"/>
                    <a:pt x="221" y="148"/>
                  </a:cubicBezTo>
                  <a:cubicBezTo>
                    <a:pt x="221" y="147"/>
                    <a:pt x="222" y="146"/>
                    <a:pt x="222" y="146"/>
                  </a:cubicBezTo>
                  <a:cubicBezTo>
                    <a:pt x="223" y="145"/>
                    <a:pt x="224" y="145"/>
                    <a:pt x="224" y="144"/>
                  </a:cubicBezTo>
                  <a:cubicBezTo>
                    <a:pt x="223" y="144"/>
                    <a:pt x="222" y="144"/>
                    <a:pt x="221" y="143"/>
                  </a:cubicBezTo>
                  <a:cubicBezTo>
                    <a:pt x="221" y="143"/>
                    <a:pt x="220" y="142"/>
                    <a:pt x="220" y="141"/>
                  </a:cubicBezTo>
                  <a:cubicBezTo>
                    <a:pt x="220" y="141"/>
                    <a:pt x="219" y="141"/>
                    <a:pt x="220" y="140"/>
                  </a:cubicBezTo>
                  <a:cubicBezTo>
                    <a:pt x="220" y="140"/>
                    <a:pt x="220" y="140"/>
                    <a:pt x="221" y="140"/>
                  </a:cubicBezTo>
                  <a:cubicBezTo>
                    <a:pt x="222" y="140"/>
                    <a:pt x="224" y="140"/>
                    <a:pt x="224" y="138"/>
                  </a:cubicBezTo>
                  <a:cubicBezTo>
                    <a:pt x="223" y="137"/>
                    <a:pt x="223" y="137"/>
                    <a:pt x="223" y="136"/>
                  </a:cubicBezTo>
                  <a:cubicBezTo>
                    <a:pt x="223" y="136"/>
                    <a:pt x="223" y="135"/>
                    <a:pt x="223" y="135"/>
                  </a:cubicBezTo>
                  <a:cubicBezTo>
                    <a:pt x="223" y="135"/>
                    <a:pt x="224" y="134"/>
                    <a:pt x="224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3"/>
                    <a:pt x="223" y="132"/>
                    <a:pt x="223" y="131"/>
                  </a:cubicBezTo>
                  <a:cubicBezTo>
                    <a:pt x="223" y="131"/>
                    <a:pt x="222" y="130"/>
                    <a:pt x="222" y="129"/>
                  </a:cubicBezTo>
                  <a:cubicBezTo>
                    <a:pt x="223" y="129"/>
                    <a:pt x="223" y="129"/>
                    <a:pt x="224" y="129"/>
                  </a:cubicBezTo>
                  <a:cubicBezTo>
                    <a:pt x="224" y="129"/>
                    <a:pt x="225" y="129"/>
                    <a:pt x="225" y="129"/>
                  </a:cubicBezTo>
                  <a:cubicBezTo>
                    <a:pt x="226" y="129"/>
                    <a:pt x="226" y="129"/>
                    <a:pt x="226" y="129"/>
                  </a:cubicBezTo>
                  <a:cubicBezTo>
                    <a:pt x="226" y="128"/>
                    <a:pt x="227" y="127"/>
                    <a:pt x="226" y="127"/>
                  </a:cubicBezTo>
                  <a:cubicBezTo>
                    <a:pt x="226" y="127"/>
                    <a:pt x="226" y="126"/>
                    <a:pt x="225" y="126"/>
                  </a:cubicBezTo>
                  <a:cubicBezTo>
                    <a:pt x="225" y="126"/>
                    <a:pt x="224" y="125"/>
                    <a:pt x="224" y="125"/>
                  </a:cubicBezTo>
                  <a:cubicBezTo>
                    <a:pt x="223" y="124"/>
                    <a:pt x="223" y="124"/>
                    <a:pt x="223" y="124"/>
                  </a:cubicBezTo>
                  <a:cubicBezTo>
                    <a:pt x="223" y="123"/>
                    <a:pt x="224" y="123"/>
                    <a:pt x="224" y="123"/>
                  </a:cubicBezTo>
                  <a:cubicBezTo>
                    <a:pt x="224" y="123"/>
                    <a:pt x="223" y="123"/>
                    <a:pt x="223" y="123"/>
                  </a:cubicBezTo>
                  <a:cubicBezTo>
                    <a:pt x="223" y="123"/>
                    <a:pt x="222" y="122"/>
                    <a:pt x="222" y="122"/>
                  </a:cubicBezTo>
                  <a:cubicBezTo>
                    <a:pt x="222" y="121"/>
                    <a:pt x="224" y="121"/>
                    <a:pt x="224" y="120"/>
                  </a:cubicBezTo>
                  <a:cubicBezTo>
                    <a:pt x="224" y="120"/>
                    <a:pt x="225" y="119"/>
                    <a:pt x="225" y="119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7"/>
                    <a:pt x="224" y="117"/>
                    <a:pt x="224" y="117"/>
                  </a:cubicBezTo>
                  <a:cubicBezTo>
                    <a:pt x="224" y="116"/>
                    <a:pt x="224" y="115"/>
                    <a:pt x="225" y="114"/>
                  </a:cubicBezTo>
                  <a:cubicBezTo>
                    <a:pt x="226" y="113"/>
                    <a:pt x="227" y="112"/>
                    <a:pt x="227" y="111"/>
                  </a:cubicBezTo>
                  <a:cubicBezTo>
                    <a:pt x="227" y="111"/>
                    <a:pt x="228" y="111"/>
                    <a:pt x="228" y="110"/>
                  </a:cubicBezTo>
                  <a:cubicBezTo>
                    <a:pt x="228" y="110"/>
                    <a:pt x="228" y="109"/>
                    <a:pt x="228" y="109"/>
                  </a:cubicBezTo>
                  <a:cubicBezTo>
                    <a:pt x="229" y="108"/>
                    <a:pt x="229" y="108"/>
                    <a:pt x="229" y="107"/>
                  </a:cubicBezTo>
                  <a:cubicBezTo>
                    <a:pt x="229" y="106"/>
                    <a:pt x="229" y="106"/>
                    <a:pt x="228" y="106"/>
                  </a:cubicBezTo>
                  <a:cubicBezTo>
                    <a:pt x="227" y="106"/>
                    <a:pt x="226" y="107"/>
                    <a:pt x="226" y="108"/>
                  </a:cubicBezTo>
                  <a:cubicBezTo>
                    <a:pt x="226" y="108"/>
                    <a:pt x="225" y="109"/>
                    <a:pt x="225" y="109"/>
                  </a:cubicBezTo>
                  <a:cubicBezTo>
                    <a:pt x="225" y="109"/>
                    <a:pt x="225" y="110"/>
                    <a:pt x="224" y="110"/>
                  </a:cubicBezTo>
                  <a:cubicBezTo>
                    <a:pt x="224" y="110"/>
                    <a:pt x="223" y="111"/>
                    <a:pt x="223" y="111"/>
                  </a:cubicBezTo>
                  <a:cubicBezTo>
                    <a:pt x="222" y="111"/>
                    <a:pt x="222" y="111"/>
                    <a:pt x="221" y="111"/>
                  </a:cubicBezTo>
                  <a:cubicBezTo>
                    <a:pt x="221" y="111"/>
                    <a:pt x="220" y="111"/>
                    <a:pt x="220" y="111"/>
                  </a:cubicBezTo>
                  <a:cubicBezTo>
                    <a:pt x="219" y="111"/>
                    <a:pt x="219" y="112"/>
                    <a:pt x="219" y="112"/>
                  </a:cubicBezTo>
                  <a:cubicBezTo>
                    <a:pt x="218" y="113"/>
                    <a:pt x="217" y="114"/>
                    <a:pt x="217" y="113"/>
                  </a:cubicBezTo>
                  <a:cubicBezTo>
                    <a:pt x="216" y="112"/>
                    <a:pt x="217" y="112"/>
                    <a:pt x="217" y="111"/>
                  </a:cubicBezTo>
                  <a:cubicBezTo>
                    <a:pt x="217" y="111"/>
                    <a:pt x="217" y="111"/>
                    <a:pt x="218" y="110"/>
                  </a:cubicBezTo>
                  <a:cubicBezTo>
                    <a:pt x="218" y="110"/>
                    <a:pt x="218" y="110"/>
                    <a:pt x="219" y="109"/>
                  </a:cubicBezTo>
                  <a:cubicBezTo>
                    <a:pt x="219" y="109"/>
                    <a:pt x="220" y="109"/>
                    <a:pt x="220" y="108"/>
                  </a:cubicBezTo>
                  <a:cubicBezTo>
                    <a:pt x="220" y="107"/>
                    <a:pt x="221" y="107"/>
                    <a:pt x="221" y="106"/>
                  </a:cubicBezTo>
                  <a:cubicBezTo>
                    <a:pt x="222" y="106"/>
                    <a:pt x="222" y="105"/>
                    <a:pt x="222" y="104"/>
                  </a:cubicBezTo>
                  <a:cubicBezTo>
                    <a:pt x="222" y="103"/>
                    <a:pt x="220" y="103"/>
                    <a:pt x="220" y="103"/>
                  </a:cubicBezTo>
                  <a:cubicBezTo>
                    <a:pt x="219" y="103"/>
                    <a:pt x="218" y="104"/>
                    <a:pt x="217" y="104"/>
                  </a:cubicBezTo>
                  <a:cubicBezTo>
                    <a:pt x="216" y="104"/>
                    <a:pt x="214" y="104"/>
                    <a:pt x="214" y="104"/>
                  </a:cubicBezTo>
                  <a:cubicBezTo>
                    <a:pt x="213" y="103"/>
                    <a:pt x="213" y="103"/>
                    <a:pt x="213" y="103"/>
                  </a:cubicBezTo>
                  <a:cubicBezTo>
                    <a:pt x="213" y="103"/>
                    <a:pt x="213" y="103"/>
                    <a:pt x="213" y="102"/>
                  </a:cubicBezTo>
                  <a:cubicBezTo>
                    <a:pt x="212" y="102"/>
                    <a:pt x="212" y="102"/>
                    <a:pt x="212" y="102"/>
                  </a:cubicBezTo>
                  <a:cubicBezTo>
                    <a:pt x="212" y="101"/>
                    <a:pt x="211" y="101"/>
                    <a:pt x="211" y="101"/>
                  </a:cubicBezTo>
                  <a:cubicBezTo>
                    <a:pt x="211" y="101"/>
                    <a:pt x="210" y="100"/>
                    <a:pt x="210" y="100"/>
                  </a:cubicBezTo>
                  <a:cubicBezTo>
                    <a:pt x="209" y="99"/>
                    <a:pt x="208" y="98"/>
                    <a:pt x="208" y="97"/>
                  </a:cubicBezTo>
                  <a:cubicBezTo>
                    <a:pt x="208" y="97"/>
                    <a:pt x="207" y="96"/>
                    <a:pt x="207" y="96"/>
                  </a:cubicBezTo>
                  <a:cubicBezTo>
                    <a:pt x="207" y="95"/>
                    <a:pt x="206" y="95"/>
                    <a:pt x="206" y="95"/>
                  </a:cubicBezTo>
                  <a:cubicBezTo>
                    <a:pt x="206" y="94"/>
                    <a:pt x="207" y="94"/>
                    <a:pt x="207" y="94"/>
                  </a:cubicBezTo>
                  <a:cubicBezTo>
                    <a:pt x="207" y="93"/>
                    <a:pt x="206" y="93"/>
                    <a:pt x="206" y="93"/>
                  </a:cubicBezTo>
                  <a:cubicBezTo>
                    <a:pt x="204" y="93"/>
                    <a:pt x="203" y="92"/>
                    <a:pt x="201" y="92"/>
                  </a:cubicBezTo>
                  <a:cubicBezTo>
                    <a:pt x="201" y="92"/>
                    <a:pt x="200" y="92"/>
                    <a:pt x="200" y="92"/>
                  </a:cubicBezTo>
                  <a:cubicBezTo>
                    <a:pt x="200" y="92"/>
                    <a:pt x="199" y="92"/>
                    <a:pt x="199" y="92"/>
                  </a:cubicBezTo>
                  <a:cubicBezTo>
                    <a:pt x="199" y="92"/>
                    <a:pt x="198" y="92"/>
                    <a:pt x="198" y="92"/>
                  </a:cubicBezTo>
                  <a:cubicBezTo>
                    <a:pt x="197" y="91"/>
                    <a:pt x="196" y="91"/>
                    <a:pt x="195" y="91"/>
                  </a:cubicBezTo>
                  <a:cubicBezTo>
                    <a:pt x="195" y="90"/>
                    <a:pt x="195" y="90"/>
                    <a:pt x="194" y="90"/>
                  </a:cubicBezTo>
                  <a:cubicBezTo>
                    <a:pt x="194" y="90"/>
                    <a:pt x="193" y="90"/>
                    <a:pt x="193" y="90"/>
                  </a:cubicBezTo>
                  <a:cubicBezTo>
                    <a:pt x="192" y="90"/>
                    <a:pt x="191" y="90"/>
                    <a:pt x="191" y="90"/>
                  </a:cubicBezTo>
                  <a:cubicBezTo>
                    <a:pt x="190" y="90"/>
                    <a:pt x="189" y="90"/>
                    <a:pt x="189" y="90"/>
                  </a:cubicBezTo>
                  <a:cubicBezTo>
                    <a:pt x="188" y="89"/>
                    <a:pt x="186" y="90"/>
                    <a:pt x="185" y="90"/>
                  </a:cubicBezTo>
                  <a:cubicBezTo>
                    <a:pt x="184" y="90"/>
                    <a:pt x="183" y="90"/>
                    <a:pt x="182" y="90"/>
                  </a:cubicBezTo>
                  <a:cubicBezTo>
                    <a:pt x="182" y="90"/>
                    <a:pt x="181" y="90"/>
                    <a:pt x="181" y="89"/>
                  </a:cubicBezTo>
                  <a:cubicBezTo>
                    <a:pt x="181" y="89"/>
                    <a:pt x="181" y="88"/>
                    <a:pt x="180" y="88"/>
                  </a:cubicBezTo>
                  <a:cubicBezTo>
                    <a:pt x="180" y="87"/>
                    <a:pt x="178" y="88"/>
                    <a:pt x="177" y="87"/>
                  </a:cubicBezTo>
                  <a:cubicBezTo>
                    <a:pt x="177" y="87"/>
                    <a:pt x="177" y="87"/>
                    <a:pt x="176" y="87"/>
                  </a:cubicBezTo>
                  <a:cubicBezTo>
                    <a:pt x="176" y="87"/>
                    <a:pt x="175" y="87"/>
                    <a:pt x="175" y="86"/>
                  </a:cubicBezTo>
                  <a:cubicBezTo>
                    <a:pt x="175" y="86"/>
                    <a:pt x="175" y="86"/>
                    <a:pt x="175" y="85"/>
                  </a:cubicBezTo>
                  <a:cubicBezTo>
                    <a:pt x="174" y="85"/>
                    <a:pt x="174" y="85"/>
                    <a:pt x="173" y="85"/>
                  </a:cubicBezTo>
                  <a:cubicBezTo>
                    <a:pt x="173" y="84"/>
                    <a:pt x="173" y="84"/>
                    <a:pt x="172" y="84"/>
                  </a:cubicBezTo>
                  <a:cubicBezTo>
                    <a:pt x="172" y="84"/>
                    <a:pt x="171" y="84"/>
                    <a:pt x="171" y="84"/>
                  </a:cubicBezTo>
                  <a:cubicBezTo>
                    <a:pt x="170" y="83"/>
                    <a:pt x="169" y="83"/>
                    <a:pt x="169" y="82"/>
                  </a:cubicBezTo>
                  <a:cubicBezTo>
                    <a:pt x="168" y="82"/>
                    <a:pt x="167" y="83"/>
                    <a:pt x="166" y="83"/>
                  </a:cubicBezTo>
                  <a:cubicBezTo>
                    <a:pt x="165" y="83"/>
                    <a:pt x="164" y="84"/>
                    <a:pt x="164" y="84"/>
                  </a:cubicBezTo>
                  <a:cubicBezTo>
                    <a:pt x="163" y="85"/>
                    <a:pt x="163" y="86"/>
                    <a:pt x="162" y="87"/>
                  </a:cubicBezTo>
                  <a:cubicBezTo>
                    <a:pt x="161" y="88"/>
                    <a:pt x="160" y="88"/>
                    <a:pt x="159" y="88"/>
                  </a:cubicBezTo>
                  <a:cubicBezTo>
                    <a:pt x="159" y="88"/>
                    <a:pt x="158" y="88"/>
                    <a:pt x="158" y="88"/>
                  </a:cubicBezTo>
                  <a:cubicBezTo>
                    <a:pt x="157" y="89"/>
                    <a:pt x="157" y="89"/>
                    <a:pt x="156" y="90"/>
                  </a:cubicBezTo>
                  <a:cubicBezTo>
                    <a:pt x="156" y="90"/>
                    <a:pt x="155" y="91"/>
                    <a:pt x="154" y="91"/>
                  </a:cubicBezTo>
                  <a:cubicBezTo>
                    <a:pt x="153" y="91"/>
                    <a:pt x="152" y="91"/>
                    <a:pt x="151" y="91"/>
                  </a:cubicBezTo>
                  <a:cubicBezTo>
                    <a:pt x="150" y="91"/>
                    <a:pt x="150" y="91"/>
                    <a:pt x="150" y="91"/>
                  </a:cubicBezTo>
                  <a:cubicBezTo>
                    <a:pt x="149" y="91"/>
                    <a:pt x="149" y="91"/>
                    <a:pt x="148" y="91"/>
                  </a:cubicBezTo>
                  <a:cubicBezTo>
                    <a:pt x="148" y="91"/>
                    <a:pt x="147" y="92"/>
                    <a:pt x="146" y="92"/>
                  </a:cubicBezTo>
                  <a:cubicBezTo>
                    <a:pt x="146" y="92"/>
                    <a:pt x="145" y="93"/>
                    <a:pt x="145" y="93"/>
                  </a:cubicBezTo>
                  <a:cubicBezTo>
                    <a:pt x="145" y="93"/>
                    <a:pt x="144" y="93"/>
                    <a:pt x="144" y="93"/>
                  </a:cubicBezTo>
                  <a:cubicBezTo>
                    <a:pt x="144" y="93"/>
                    <a:pt x="144" y="93"/>
                    <a:pt x="144" y="93"/>
                  </a:cubicBezTo>
                  <a:cubicBezTo>
                    <a:pt x="143" y="94"/>
                    <a:pt x="142" y="94"/>
                    <a:pt x="141" y="94"/>
                  </a:cubicBezTo>
                  <a:cubicBezTo>
                    <a:pt x="141" y="94"/>
                    <a:pt x="140" y="94"/>
                    <a:pt x="140" y="95"/>
                  </a:cubicBezTo>
                  <a:cubicBezTo>
                    <a:pt x="140" y="95"/>
                    <a:pt x="139" y="95"/>
                    <a:pt x="139" y="95"/>
                  </a:cubicBezTo>
                  <a:cubicBezTo>
                    <a:pt x="139" y="95"/>
                    <a:pt x="139" y="95"/>
                    <a:pt x="138" y="95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7" y="95"/>
                    <a:pt x="136" y="95"/>
                    <a:pt x="136" y="95"/>
                  </a:cubicBezTo>
                  <a:cubicBezTo>
                    <a:pt x="136" y="95"/>
                    <a:pt x="135" y="96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6"/>
                    <a:pt x="134" y="96"/>
                    <a:pt x="134" y="96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96"/>
                    <a:pt x="133" y="96"/>
                    <a:pt x="133" y="96"/>
                  </a:cubicBezTo>
                  <a:cubicBezTo>
                    <a:pt x="133" y="96"/>
                    <a:pt x="132" y="96"/>
                    <a:pt x="132" y="96"/>
                  </a:cubicBezTo>
                  <a:cubicBezTo>
                    <a:pt x="132" y="96"/>
                    <a:pt x="131" y="97"/>
                    <a:pt x="131" y="97"/>
                  </a:cubicBezTo>
                  <a:cubicBezTo>
                    <a:pt x="131" y="97"/>
                    <a:pt x="130" y="97"/>
                    <a:pt x="130" y="97"/>
                  </a:cubicBezTo>
                  <a:cubicBezTo>
                    <a:pt x="129" y="97"/>
                    <a:pt x="128" y="97"/>
                    <a:pt x="127" y="97"/>
                  </a:cubicBezTo>
                  <a:cubicBezTo>
                    <a:pt x="127" y="96"/>
                    <a:pt x="129" y="96"/>
                    <a:pt x="130" y="95"/>
                  </a:cubicBezTo>
                  <a:cubicBezTo>
                    <a:pt x="131" y="95"/>
                    <a:pt x="132" y="95"/>
                    <a:pt x="133" y="95"/>
                  </a:cubicBezTo>
                  <a:cubicBezTo>
                    <a:pt x="134" y="95"/>
                    <a:pt x="135" y="94"/>
                    <a:pt x="134" y="93"/>
                  </a:cubicBezTo>
                  <a:cubicBezTo>
                    <a:pt x="134" y="93"/>
                    <a:pt x="133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2" y="92"/>
                    <a:pt x="133" y="92"/>
                    <a:pt x="133" y="92"/>
                  </a:cubicBezTo>
                  <a:cubicBezTo>
                    <a:pt x="133" y="92"/>
                    <a:pt x="133" y="92"/>
                    <a:pt x="134" y="92"/>
                  </a:cubicBezTo>
                  <a:cubicBezTo>
                    <a:pt x="134" y="91"/>
                    <a:pt x="134" y="91"/>
                    <a:pt x="134" y="91"/>
                  </a:cubicBezTo>
                  <a:cubicBezTo>
                    <a:pt x="135" y="91"/>
                    <a:pt x="135" y="91"/>
                    <a:pt x="136" y="91"/>
                  </a:cubicBezTo>
                  <a:cubicBezTo>
                    <a:pt x="136" y="90"/>
                    <a:pt x="136" y="90"/>
                    <a:pt x="137" y="90"/>
                  </a:cubicBezTo>
                  <a:cubicBezTo>
                    <a:pt x="137" y="90"/>
                    <a:pt x="138" y="90"/>
                    <a:pt x="138" y="89"/>
                  </a:cubicBezTo>
                  <a:cubicBezTo>
                    <a:pt x="139" y="89"/>
                    <a:pt x="140" y="89"/>
                    <a:pt x="141" y="88"/>
                  </a:cubicBezTo>
                  <a:cubicBezTo>
                    <a:pt x="142" y="88"/>
                    <a:pt x="143" y="87"/>
                    <a:pt x="143" y="87"/>
                  </a:cubicBezTo>
                  <a:cubicBezTo>
                    <a:pt x="145" y="86"/>
                    <a:pt x="147" y="85"/>
                    <a:pt x="148" y="84"/>
                  </a:cubicBezTo>
                  <a:cubicBezTo>
                    <a:pt x="149" y="84"/>
                    <a:pt x="149" y="84"/>
                    <a:pt x="150" y="84"/>
                  </a:cubicBezTo>
                  <a:cubicBezTo>
                    <a:pt x="150" y="84"/>
                    <a:pt x="151" y="84"/>
                    <a:pt x="151" y="84"/>
                  </a:cubicBezTo>
                  <a:cubicBezTo>
                    <a:pt x="152" y="84"/>
                    <a:pt x="152" y="83"/>
                    <a:pt x="152" y="83"/>
                  </a:cubicBezTo>
                  <a:cubicBezTo>
                    <a:pt x="153" y="83"/>
                    <a:pt x="154" y="84"/>
                    <a:pt x="154" y="83"/>
                  </a:cubicBezTo>
                  <a:cubicBezTo>
                    <a:pt x="155" y="83"/>
                    <a:pt x="156" y="83"/>
                    <a:pt x="156" y="82"/>
                  </a:cubicBezTo>
                  <a:cubicBezTo>
                    <a:pt x="156" y="82"/>
                    <a:pt x="157" y="81"/>
                    <a:pt x="156" y="81"/>
                  </a:cubicBezTo>
                  <a:cubicBezTo>
                    <a:pt x="156" y="81"/>
                    <a:pt x="155" y="81"/>
                    <a:pt x="154" y="81"/>
                  </a:cubicBezTo>
                  <a:cubicBezTo>
                    <a:pt x="153" y="81"/>
                    <a:pt x="153" y="82"/>
                    <a:pt x="152" y="82"/>
                  </a:cubicBezTo>
                  <a:cubicBezTo>
                    <a:pt x="151" y="82"/>
                    <a:pt x="151" y="82"/>
                    <a:pt x="150" y="82"/>
                  </a:cubicBezTo>
                  <a:cubicBezTo>
                    <a:pt x="150" y="82"/>
                    <a:pt x="149" y="82"/>
                    <a:pt x="148" y="82"/>
                  </a:cubicBezTo>
                  <a:cubicBezTo>
                    <a:pt x="148" y="82"/>
                    <a:pt x="148" y="82"/>
                    <a:pt x="147" y="82"/>
                  </a:cubicBezTo>
                  <a:cubicBezTo>
                    <a:pt x="147" y="82"/>
                    <a:pt x="146" y="82"/>
                    <a:pt x="146" y="82"/>
                  </a:cubicBezTo>
                  <a:cubicBezTo>
                    <a:pt x="145" y="82"/>
                    <a:pt x="144" y="83"/>
                    <a:pt x="143" y="83"/>
                  </a:cubicBezTo>
                  <a:cubicBezTo>
                    <a:pt x="142" y="84"/>
                    <a:pt x="142" y="85"/>
                    <a:pt x="141" y="85"/>
                  </a:cubicBezTo>
                  <a:cubicBezTo>
                    <a:pt x="141" y="85"/>
                    <a:pt x="140" y="85"/>
                    <a:pt x="140" y="85"/>
                  </a:cubicBezTo>
                  <a:cubicBezTo>
                    <a:pt x="140" y="85"/>
                    <a:pt x="140" y="86"/>
                    <a:pt x="140" y="86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8" y="86"/>
                    <a:pt x="138" y="87"/>
                    <a:pt x="138" y="87"/>
                  </a:cubicBezTo>
                  <a:cubicBezTo>
                    <a:pt x="137" y="87"/>
                    <a:pt x="137" y="87"/>
                    <a:pt x="136" y="87"/>
                  </a:cubicBezTo>
                  <a:cubicBezTo>
                    <a:pt x="135" y="88"/>
                    <a:pt x="135" y="88"/>
                    <a:pt x="134" y="89"/>
                  </a:cubicBezTo>
                  <a:cubicBezTo>
                    <a:pt x="134" y="89"/>
                    <a:pt x="133" y="89"/>
                    <a:pt x="133" y="89"/>
                  </a:cubicBezTo>
                  <a:cubicBezTo>
                    <a:pt x="133" y="89"/>
                    <a:pt x="133" y="89"/>
                    <a:pt x="133" y="89"/>
                  </a:cubicBezTo>
                  <a:cubicBezTo>
                    <a:pt x="133" y="89"/>
                    <a:pt x="132" y="89"/>
                    <a:pt x="132" y="89"/>
                  </a:cubicBezTo>
                  <a:cubicBezTo>
                    <a:pt x="131" y="89"/>
                    <a:pt x="131" y="89"/>
                    <a:pt x="131" y="90"/>
                  </a:cubicBezTo>
                  <a:cubicBezTo>
                    <a:pt x="129" y="90"/>
                    <a:pt x="128" y="90"/>
                    <a:pt x="127" y="89"/>
                  </a:cubicBezTo>
                  <a:cubicBezTo>
                    <a:pt x="127" y="89"/>
                    <a:pt x="127" y="91"/>
                    <a:pt x="126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5" y="91"/>
                    <a:pt x="124" y="91"/>
                    <a:pt x="124" y="92"/>
                  </a:cubicBezTo>
                  <a:cubicBezTo>
                    <a:pt x="123" y="92"/>
                    <a:pt x="123" y="92"/>
                    <a:pt x="122" y="92"/>
                  </a:cubicBezTo>
                  <a:cubicBezTo>
                    <a:pt x="121" y="92"/>
                    <a:pt x="120" y="92"/>
                    <a:pt x="119" y="92"/>
                  </a:cubicBezTo>
                  <a:cubicBezTo>
                    <a:pt x="119" y="93"/>
                    <a:pt x="119" y="93"/>
                    <a:pt x="118" y="94"/>
                  </a:cubicBezTo>
                  <a:cubicBezTo>
                    <a:pt x="118" y="94"/>
                    <a:pt x="118" y="95"/>
                    <a:pt x="117" y="95"/>
                  </a:cubicBezTo>
                  <a:cubicBezTo>
                    <a:pt x="117" y="96"/>
                    <a:pt x="116" y="96"/>
                    <a:pt x="115" y="96"/>
                  </a:cubicBezTo>
                  <a:cubicBezTo>
                    <a:pt x="113" y="96"/>
                    <a:pt x="113" y="98"/>
                    <a:pt x="114" y="99"/>
                  </a:cubicBezTo>
                  <a:cubicBezTo>
                    <a:pt x="114" y="99"/>
                    <a:pt x="116" y="99"/>
                    <a:pt x="116" y="100"/>
                  </a:cubicBezTo>
                  <a:cubicBezTo>
                    <a:pt x="116" y="100"/>
                    <a:pt x="114" y="100"/>
                    <a:pt x="114" y="101"/>
                  </a:cubicBezTo>
                  <a:cubicBezTo>
                    <a:pt x="113" y="101"/>
                    <a:pt x="113" y="101"/>
                    <a:pt x="113" y="101"/>
                  </a:cubicBezTo>
                  <a:cubicBezTo>
                    <a:pt x="112" y="101"/>
                    <a:pt x="112" y="102"/>
                    <a:pt x="111" y="102"/>
                  </a:cubicBezTo>
                  <a:cubicBezTo>
                    <a:pt x="110" y="102"/>
                    <a:pt x="110" y="102"/>
                    <a:pt x="109" y="102"/>
                  </a:cubicBezTo>
                  <a:cubicBezTo>
                    <a:pt x="108" y="103"/>
                    <a:pt x="106" y="103"/>
                    <a:pt x="105" y="104"/>
                  </a:cubicBezTo>
                  <a:cubicBezTo>
                    <a:pt x="105" y="104"/>
                    <a:pt x="104" y="105"/>
                    <a:pt x="104" y="105"/>
                  </a:cubicBezTo>
                  <a:cubicBezTo>
                    <a:pt x="103" y="105"/>
                    <a:pt x="103" y="105"/>
                    <a:pt x="102" y="105"/>
                  </a:cubicBezTo>
                  <a:cubicBezTo>
                    <a:pt x="102" y="105"/>
                    <a:pt x="101" y="105"/>
                    <a:pt x="101" y="105"/>
                  </a:cubicBezTo>
                  <a:cubicBezTo>
                    <a:pt x="100" y="105"/>
                    <a:pt x="100" y="105"/>
                    <a:pt x="99" y="105"/>
                  </a:cubicBezTo>
                  <a:cubicBezTo>
                    <a:pt x="98" y="106"/>
                    <a:pt x="97" y="106"/>
                    <a:pt x="96" y="106"/>
                  </a:cubicBezTo>
                  <a:cubicBezTo>
                    <a:pt x="96" y="107"/>
                    <a:pt x="95" y="107"/>
                    <a:pt x="95" y="107"/>
                  </a:cubicBezTo>
                  <a:cubicBezTo>
                    <a:pt x="94" y="107"/>
                    <a:pt x="94" y="107"/>
                    <a:pt x="93" y="107"/>
                  </a:cubicBezTo>
                  <a:cubicBezTo>
                    <a:pt x="92" y="108"/>
                    <a:pt x="91" y="108"/>
                    <a:pt x="90" y="108"/>
                  </a:cubicBezTo>
                  <a:cubicBezTo>
                    <a:pt x="90" y="109"/>
                    <a:pt x="89" y="109"/>
                    <a:pt x="88" y="110"/>
                  </a:cubicBezTo>
                  <a:cubicBezTo>
                    <a:pt x="88" y="110"/>
                    <a:pt x="87" y="110"/>
                    <a:pt x="87" y="11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86" y="110"/>
                    <a:pt x="86" y="110"/>
                    <a:pt x="85" y="111"/>
                  </a:cubicBezTo>
                  <a:cubicBezTo>
                    <a:pt x="85" y="111"/>
                    <a:pt x="84" y="111"/>
                    <a:pt x="83" y="112"/>
                  </a:cubicBezTo>
                  <a:cubicBezTo>
                    <a:pt x="81" y="112"/>
                    <a:pt x="80" y="114"/>
                    <a:pt x="78" y="114"/>
                  </a:cubicBezTo>
                  <a:cubicBezTo>
                    <a:pt x="76" y="115"/>
                    <a:pt x="74" y="115"/>
                    <a:pt x="72" y="116"/>
                  </a:cubicBezTo>
                  <a:cubicBezTo>
                    <a:pt x="70" y="116"/>
                    <a:pt x="69" y="117"/>
                    <a:pt x="67" y="118"/>
                  </a:cubicBezTo>
                  <a:cubicBezTo>
                    <a:pt x="66" y="118"/>
                    <a:pt x="65" y="118"/>
                    <a:pt x="64" y="119"/>
                  </a:cubicBezTo>
                  <a:cubicBezTo>
                    <a:pt x="63" y="119"/>
                    <a:pt x="63" y="119"/>
                    <a:pt x="62" y="119"/>
                  </a:cubicBezTo>
                  <a:cubicBezTo>
                    <a:pt x="62" y="119"/>
                    <a:pt x="61" y="119"/>
                    <a:pt x="60" y="119"/>
                  </a:cubicBezTo>
                  <a:cubicBezTo>
                    <a:pt x="60" y="119"/>
                    <a:pt x="59" y="120"/>
                    <a:pt x="58" y="120"/>
                  </a:cubicBezTo>
                  <a:cubicBezTo>
                    <a:pt x="57" y="121"/>
                    <a:pt x="56" y="121"/>
                    <a:pt x="55" y="122"/>
                  </a:cubicBezTo>
                  <a:cubicBezTo>
                    <a:pt x="55" y="122"/>
                    <a:pt x="54" y="123"/>
                    <a:pt x="53" y="123"/>
                  </a:cubicBezTo>
                  <a:cubicBezTo>
                    <a:pt x="53" y="123"/>
                    <a:pt x="53" y="124"/>
                    <a:pt x="52" y="124"/>
                  </a:cubicBezTo>
                  <a:cubicBezTo>
                    <a:pt x="52" y="124"/>
                    <a:pt x="51" y="124"/>
                    <a:pt x="51" y="125"/>
                  </a:cubicBezTo>
                  <a:cubicBezTo>
                    <a:pt x="50" y="125"/>
                    <a:pt x="49" y="126"/>
                    <a:pt x="48" y="126"/>
                  </a:cubicBezTo>
                  <a:cubicBezTo>
                    <a:pt x="47" y="126"/>
                    <a:pt x="47" y="126"/>
                    <a:pt x="46" y="127"/>
                  </a:cubicBezTo>
                  <a:cubicBezTo>
                    <a:pt x="46" y="127"/>
                    <a:pt x="45" y="127"/>
                    <a:pt x="45" y="127"/>
                  </a:cubicBezTo>
                  <a:cubicBezTo>
                    <a:pt x="44" y="127"/>
                    <a:pt x="44" y="128"/>
                    <a:pt x="43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0" y="128"/>
                    <a:pt x="39" y="128"/>
                    <a:pt x="38" y="128"/>
                  </a:cubicBezTo>
                  <a:cubicBezTo>
                    <a:pt x="38" y="128"/>
                    <a:pt x="37" y="128"/>
                    <a:pt x="37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4" y="127"/>
                    <a:pt x="34" y="127"/>
                    <a:pt x="33" y="127"/>
                  </a:cubicBezTo>
                  <a:cubicBezTo>
                    <a:pt x="33" y="127"/>
                    <a:pt x="32" y="127"/>
                    <a:pt x="31" y="127"/>
                  </a:cubicBezTo>
                  <a:cubicBezTo>
                    <a:pt x="30" y="127"/>
                    <a:pt x="29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7" y="127"/>
                    <a:pt x="27" y="127"/>
                    <a:pt x="27" y="127"/>
                  </a:cubicBezTo>
                  <a:cubicBezTo>
                    <a:pt x="27" y="127"/>
                    <a:pt x="26" y="128"/>
                    <a:pt x="26" y="128"/>
                  </a:cubicBezTo>
                  <a:cubicBezTo>
                    <a:pt x="24" y="129"/>
                    <a:pt x="24" y="131"/>
                    <a:pt x="22" y="131"/>
                  </a:cubicBezTo>
                  <a:cubicBezTo>
                    <a:pt x="22" y="131"/>
                    <a:pt x="21" y="131"/>
                    <a:pt x="21" y="131"/>
                  </a:cubicBezTo>
                  <a:cubicBezTo>
                    <a:pt x="20" y="131"/>
                    <a:pt x="20" y="132"/>
                    <a:pt x="19" y="132"/>
                  </a:cubicBezTo>
                  <a:cubicBezTo>
                    <a:pt x="19" y="132"/>
                    <a:pt x="19" y="132"/>
                    <a:pt x="18" y="132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15" y="132"/>
                    <a:pt x="15" y="132"/>
                    <a:pt x="14" y="132"/>
                  </a:cubicBezTo>
                  <a:cubicBezTo>
                    <a:pt x="14" y="133"/>
                    <a:pt x="14" y="133"/>
                    <a:pt x="13" y="133"/>
                  </a:cubicBezTo>
                  <a:cubicBezTo>
                    <a:pt x="12" y="133"/>
                    <a:pt x="11" y="133"/>
                    <a:pt x="10" y="134"/>
                  </a:cubicBezTo>
                  <a:cubicBezTo>
                    <a:pt x="10" y="134"/>
                    <a:pt x="9" y="134"/>
                    <a:pt x="9" y="134"/>
                  </a:cubicBezTo>
                  <a:cubicBezTo>
                    <a:pt x="9" y="134"/>
                    <a:pt x="9" y="134"/>
                    <a:pt x="8" y="134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7" y="134"/>
                    <a:pt x="6" y="134"/>
                    <a:pt x="6" y="134"/>
                  </a:cubicBezTo>
                  <a:cubicBezTo>
                    <a:pt x="6" y="134"/>
                    <a:pt x="5" y="134"/>
                    <a:pt x="5" y="134"/>
                  </a:cubicBezTo>
                  <a:cubicBezTo>
                    <a:pt x="5" y="134"/>
                    <a:pt x="4" y="135"/>
                    <a:pt x="3" y="135"/>
                  </a:cubicBezTo>
                  <a:cubicBezTo>
                    <a:pt x="3" y="135"/>
                    <a:pt x="2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1" y="135"/>
                    <a:pt x="1" y="134"/>
                  </a:cubicBezTo>
                  <a:cubicBezTo>
                    <a:pt x="2" y="134"/>
                    <a:pt x="3" y="133"/>
                    <a:pt x="4" y="133"/>
                  </a:cubicBezTo>
                  <a:cubicBezTo>
                    <a:pt x="4" y="133"/>
                    <a:pt x="5" y="133"/>
                    <a:pt x="5" y="132"/>
                  </a:cubicBezTo>
                  <a:cubicBezTo>
                    <a:pt x="6" y="132"/>
                    <a:pt x="6" y="132"/>
                    <a:pt x="7" y="132"/>
                  </a:cubicBezTo>
                  <a:cubicBezTo>
                    <a:pt x="8" y="131"/>
                    <a:pt x="9" y="131"/>
                    <a:pt x="9" y="131"/>
                  </a:cubicBezTo>
                  <a:cubicBezTo>
                    <a:pt x="10" y="131"/>
                    <a:pt x="10" y="131"/>
                    <a:pt x="11" y="131"/>
                  </a:cubicBezTo>
                  <a:cubicBezTo>
                    <a:pt x="11" y="131"/>
                    <a:pt x="12" y="130"/>
                    <a:pt x="12" y="130"/>
                  </a:cubicBezTo>
                  <a:cubicBezTo>
                    <a:pt x="13" y="130"/>
                    <a:pt x="14" y="130"/>
                    <a:pt x="15" y="130"/>
                  </a:cubicBezTo>
                  <a:cubicBezTo>
                    <a:pt x="16" y="130"/>
                    <a:pt x="16" y="130"/>
                    <a:pt x="17" y="12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7" y="129"/>
                    <a:pt x="18" y="129"/>
                    <a:pt x="18" y="129"/>
                  </a:cubicBezTo>
                  <a:cubicBezTo>
                    <a:pt x="19" y="129"/>
                    <a:pt x="19" y="129"/>
                    <a:pt x="20" y="129"/>
                  </a:cubicBezTo>
                  <a:cubicBezTo>
                    <a:pt x="20" y="129"/>
                    <a:pt x="21" y="129"/>
                    <a:pt x="21" y="129"/>
                  </a:cubicBezTo>
                  <a:cubicBezTo>
                    <a:pt x="21" y="128"/>
                    <a:pt x="22" y="128"/>
                    <a:pt x="22" y="128"/>
                  </a:cubicBezTo>
                  <a:cubicBezTo>
                    <a:pt x="23" y="128"/>
                    <a:pt x="23" y="128"/>
                    <a:pt x="24" y="128"/>
                  </a:cubicBezTo>
                  <a:cubicBezTo>
                    <a:pt x="24" y="127"/>
                    <a:pt x="24" y="128"/>
                    <a:pt x="25" y="127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6" y="127"/>
                    <a:pt x="26" y="126"/>
                    <a:pt x="27" y="126"/>
                  </a:cubicBezTo>
                  <a:cubicBezTo>
                    <a:pt x="28" y="126"/>
                    <a:pt x="29" y="125"/>
                    <a:pt x="30" y="125"/>
                  </a:cubicBezTo>
                  <a:cubicBezTo>
                    <a:pt x="31" y="125"/>
                    <a:pt x="32" y="125"/>
                    <a:pt x="32" y="124"/>
                  </a:cubicBezTo>
                  <a:cubicBezTo>
                    <a:pt x="33" y="124"/>
                    <a:pt x="33" y="124"/>
                    <a:pt x="3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4" y="124"/>
                    <a:pt x="35" y="124"/>
                    <a:pt x="35" y="124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4"/>
                    <a:pt x="35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7" y="123"/>
                    <a:pt x="37" y="123"/>
                    <a:pt x="38" y="123"/>
                  </a:cubicBezTo>
                  <a:cubicBezTo>
                    <a:pt x="39" y="123"/>
                    <a:pt x="40" y="123"/>
                    <a:pt x="41" y="123"/>
                  </a:cubicBezTo>
                  <a:cubicBezTo>
                    <a:pt x="42" y="123"/>
                    <a:pt x="43" y="123"/>
                    <a:pt x="43" y="122"/>
                  </a:cubicBezTo>
                  <a:cubicBezTo>
                    <a:pt x="44" y="121"/>
                    <a:pt x="45" y="121"/>
                    <a:pt x="46" y="121"/>
                  </a:cubicBezTo>
                  <a:cubicBezTo>
                    <a:pt x="47" y="120"/>
                    <a:pt x="48" y="120"/>
                    <a:pt x="49" y="120"/>
                  </a:cubicBezTo>
                  <a:cubicBezTo>
                    <a:pt x="49" y="120"/>
                    <a:pt x="50" y="120"/>
                    <a:pt x="50" y="119"/>
                  </a:cubicBezTo>
                  <a:cubicBezTo>
                    <a:pt x="51" y="119"/>
                    <a:pt x="51" y="119"/>
                    <a:pt x="52" y="119"/>
                  </a:cubicBezTo>
                  <a:cubicBezTo>
                    <a:pt x="53" y="118"/>
                    <a:pt x="53" y="118"/>
                    <a:pt x="54" y="118"/>
                  </a:cubicBezTo>
                  <a:cubicBezTo>
                    <a:pt x="55" y="118"/>
                    <a:pt x="56" y="117"/>
                    <a:pt x="57" y="117"/>
                  </a:cubicBezTo>
                  <a:cubicBezTo>
                    <a:pt x="58" y="117"/>
                    <a:pt x="59" y="117"/>
                    <a:pt x="60" y="116"/>
                  </a:cubicBezTo>
                  <a:cubicBezTo>
                    <a:pt x="61" y="116"/>
                    <a:pt x="62" y="115"/>
                    <a:pt x="63" y="115"/>
                  </a:cubicBezTo>
                  <a:cubicBezTo>
                    <a:pt x="64" y="115"/>
                    <a:pt x="65" y="114"/>
                    <a:pt x="65" y="114"/>
                  </a:cubicBezTo>
                  <a:cubicBezTo>
                    <a:pt x="66" y="113"/>
                    <a:pt x="67" y="113"/>
                    <a:pt x="68" y="112"/>
                  </a:cubicBezTo>
                  <a:cubicBezTo>
                    <a:pt x="69" y="112"/>
                    <a:pt x="70" y="111"/>
                    <a:pt x="71" y="111"/>
                  </a:cubicBezTo>
                  <a:cubicBezTo>
                    <a:pt x="72" y="111"/>
                    <a:pt x="73" y="111"/>
                    <a:pt x="75" y="111"/>
                  </a:cubicBezTo>
                  <a:cubicBezTo>
                    <a:pt x="75" y="110"/>
                    <a:pt x="76" y="109"/>
                    <a:pt x="76" y="109"/>
                  </a:cubicBezTo>
                  <a:cubicBezTo>
                    <a:pt x="76" y="109"/>
                    <a:pt x="77" y="108"/>
                    <a:pt x="77" y="108"/>
                  </a:cubicBezTo>
                  <a:cubicBezTo>
                    <a:pt x="77" y="107"/>
                    <a:pt x="78" y="107"/>
                    <a:pt x="78" y="107"/>
                  </a:cubicBezTo>
                  <a:cubicBezTo>
                    <a:pt x="79" y="106"/>
                    <a:pt x="80" y="106"/>
                    <a:pt x="81" y="105"/>
                  </a:cubicBezTo>
                  <a:cubicBezTo>
                    <a:pt x="82" y="105"/>
                    <a:pt x="83" y="104"/>
                    <a:pt x="84" y="104"/>
                  </a:cubicBezTo>
                  <a:cubicBezTo>
                    <a:pt x="85" y="103"/>
                    <a:pt x="86" y="103"/>
                    <a:pt x="87" y="102"/>
                  </a:cubicBezTo>
                  <a:cubicBezTo>
                    <a:pt x="88" y="102"/>
                    <a:pt x="88" y="101"/>
                    <a:pt x="88" y="101"/>
                  </a:cubicBezTo>
                  <a:cubicBezTo>
                    <a:pt x="89" y="101"/>
                    <a:pt x="89" y="100"/>
                    <a:pt x="89" y="100"/>
                  </a:cubicBezTo>
                  <a:cubicBezTo>
                    <a:pt x="89" y="99"/>
                    <a:pt x="88" y="100"/>
                    <a:pt x="87" y="100"/>
                  </a:cubicBezTo>
                  <a:cubicBezTo>
                    <a:pt x="86" y="100"/>
                    <a:pt x="86" y="100"/>
                    <a:pt x="85" y="100"/>
                  </a:cubicBezTo>
                  <a:cubicBezTo>
                    <a:pt x="84" y="100"/>
                    <a:pt x="81" y="101"/>
                    <a:pt x="82" y="99"/>
                  </a:cubicBezTo>
                  <a:cubicBezTo>
                    <a:pt x="82" y="100"/>
                    <a:pt x="81" y="100"/>
                    <a:pt x="81" y="100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3"/>
                  </a:cubicBezTo>
                  <a:cubicBezTo>
                    <a:pt x="77" y="103"/>
                    <a:pt x="77" y="103"/>
                    <a:pt x="76" y="103"/>
                  </a:cubicBezTo>
                  <a:cubicBezTo>
                    <a:pt x="75" y="103"/>
                    <a:pt x="75" y="103"/>
                    <a:pt x="75" y="102"/>
                  </a:cubicBezTo>
                  <a:cubicBezTo>
                    <a:pt x="75" y="102"/>
                    <a:pt x="74" y="100"/>
                    <a:pt x="75" y="100"/>
                  </a:cubicBezTo>
                  <a:cubicBezTo>
                    <a:pt x="74" y="100"/>
                    <a:pt x="73" y="100"/>
                    <a:pt x="72" y="100"/>
                  </a:cubicBezTo>
                  <a:cubicBezTo>
                    <a:pt x="71" y="100"/>
                    <a:pt x="70" y="99"/>
                    <a:pt x="69" y="100"/>
                  </a:cubicBezTo>
                  <a:cubicBezTo>
                    <a:pt x="68" y="100"/>
                    <a:pt x="67" y="100"/>
                    <a:pt x="66" y="101"/>
                  </a:cubicBezTo>
                  <a:cubicBezTo>
                    <a:pt x="66" y="101"/>
                    <a:pt x="65" y="101"/>
                    <a:pt x="65" y="101"/>
                  </a:cubicBezTo>
                  <a:cubicBezTo>
                    <a:pt x="64" y="101"/>
                    <a:pt x="63" y="101"/>
                    <a:pt x="63" y="101"/>
                  </a:cubicBezTo>
                  <a:cubicBezTo>
                    <a:pt x="62" y="101"/>
                    <a:pt x="61" y="102"/>
                    <a:pt x="60" y="102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60" y="101"/>
                    <a:pt x="60" y="100"/>
                  </a:cubicBezTo>
                  <a:cubicBezTo>
                    <a:pt x="61" y="99"/>
                    <a:pt x="62" y="99"/>
                    <a:pt x="63" y="98"/>
                  </a:cubicBezTo>
                  <a:cubicBezTo>
                    <a:pt x="64" y="98"/>
                    <a:pt x="64" y="97"/>
                    <a:pt x="65" y="97"/>
                  </a:cubicBezTo>
                  <a:cubicBezTo>
                    <a:pt x="65" y="96"/>
                    <a:pt x="66" y="96"/>
                    <a:pt x="66" y="95"/>
                  </a:cubicBezTo>
                  <a:cubicBezTo>
                    <a:pt x="67" y="95"/>
                    <a:pt x="67" y="95"/>
                    <a:pt x="68" y="95"/>
                  </a:cubicBezTo>
                  <a:cubicBezTo>
                    <a:pt x="68" y="94"/>
                    <a:pt x="69" y="94"/>
                    <a:pt x="69" y="94"/>
                  </a:cubicBezTo>
                  <a:cubicBezTo>
                    <a:pt x="69" y="93"/>
                    <a:pt x="69" y="93"/>
                    <a:pt x="69" y="92"/>
                  </a:cubicBezTo>
                  <a:cubicBezTo>
                    <a:pt x="70" y="92"/>
                    <a:pt x="70" y="90"/>
                    <a:pt x="69" y="90"/>
                  </a:cubicBezTo>
                  <a:cubicBezTo>
                    <a:pt x="69" y="90"/>
                    <a:pt x="68" y="91"/>
                    <a:pt x="68" y="91"/>
                  </a:cubicBezTo>
                  <a:cubicBezTo>
                    <a:pt x="67" y="91"/>
                    <a:pt x="67" y="92"/>
                    <a:pt x="66" y="92"/>
                  </a:cubicBezTo>
                  <a:cubicBezTo>
                    <a:pt x="66" y="93"/>
                    <a:pt x="65" y="93"/>
                    <a:pt x="64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3"/>
                    <a:pt x="61" y="93"/>
                    <a:pt x="60" y="93"/>
                  </a:cubicBezTo>
                  <a:cubicBezTo>
                    <a:pt x="60" y="92"/>
                    <a:pt x="58" y="92"/>
                    <a:pt x="58" y="92"/>
                  </a:cubicBezTo>
                  <a:cubicBezTo>
                    <a:pt x="57" y="91"/>
                    <a:pt x="58" y="90"/>
                    <a:pt x="58" y="89"/>
                  </a:cubicBezTo>
                  <a:cubicBezTo>
                    <a:pt x="58" y="89"/>
                    <a:pt x="58" y="89"/>
                    <a:pt x="58" y="88"/>
                  </a:cubicBezTo>
                  <a:cubicBezTo>
                    <a:pt x="58" y="88"/>
                    <a:pt x="58" y="88"/>
                    <a:pt x="57" y="88"/>
                  </a:cubicBezTo>
                  <a:cubicBezTo>
                    <a:pt x="57" y="87"/>
                    <a:pt x="57" y="87"/>
                    <a:pt x="57" y="86"/>
                  </a:cubicBezTo>
                  <a:cubicBezTo>
                    <a:pt x="57" y="84"/>
                    <a:pt x="60" y="84"/>
                    <a:pt x="61" y="84"/>
                  </a:cubicBezTo>
                  <a:cubicBezTo>
                    <a:pt x="61" y="84"/>
                    <a:pt x="61" y="84"/>
                    <a:pt x="62" y="84"/>
                  </a:cubicBezTo>
                  <a:cubicBezTo>
                    <a:pt x="62" y="84"/>
                    <a:pt x="62" y="84"/>
                    <a:pt x="63" y="84"/>
                  </a:cubicBezTo>
                  <a:cubicBezTo>
                    <a:pt x="63" y="84"/>
                    <a:pt x="64" y="84"/>
                    <a:pt x="65" y="84"/>
                  </a:cubicBezTo>
                  <a:cubicBezTo>
                    <a:pt x="66" y="84"/>
                    <a:pt x="66" y="84"/>
                    <a:pt x="67" y="84"/>
                  </a:cubicBezTo>
                  <a:cubicBezTo>
                    <a:pt x="68" y="85"/>
                    <a:pt x="68" y="85"/>
                    <a:pt x="68" y="86"/>
                  </a:cubicBezTo>
                  <a:cubicBezTo>
                    <a:pt x="68" y="86"/>
                    <a:pt x="69" y="86"/>
                    <a:pt x="69" y="86"/>
                  </a:cubicBezTo>
                  <a:cubicBezTo>
                    <a:pt x="70" y="86"/>
                    <a:pt x="70" y="85"/>
                    <a:pt x="70" y="85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8" y="84"/>
                    <a:pt x="68" y="83"/>
                    <a:pt x="67" y="83"/>
                  </a:cubicBezTo>
                  <a:cubicBezTo>
                    <a:pt x="66" y="83"/>
                    <a:pt x="65" y="83"/>
                    <a:pt x="64" y="83"/>
                  </a:cubicBezTo>
                  <a:cubicBezTo>
                    <a:pt x="64" y="83"/>
                    <a:pt x="63" y="83"/>
                    <a:pt x="63" y="83"/>
                  </a:cubicBezTo>
                  <a:cubicBezTo>
                    <a:pt x="63" y="82"/>
                    <a:pt x="64" y="82"/>
                    <a:pt x="65" y="82"/>
                  </a:cubicBezTo>
                  <a:cubicBezTo>
                    <a:pt x="65" y="82"/>
                    <a:pt x="63" y="82"/>
                    <a:pt x="62" y="81"/>
                  </a:cubicBezTo>
                  <a:cubicBezTo>
                    <a:pt x="62" y="81"/>
                    <a:pt x="62" y="80"/>
                    <a:pt x="62" y="80"/>
                  </a:cubicBezTo>
                  <a:cubicBezTo>
                    <a:pt x="62" y="79"/>
                    <a:pt x="63" y="79"/>
                    <a:pt x="63" y="79"/>
                  </a:cubicBezTo>
                  <a:cubicBezTo>
                    <a:pt x="63" y="78"/>
                    <a:pt x="64" y="77"/>
                    <a:pt x="64" y="77"/>
                  </a:cubicBezTo>
                  <a:cubicBezTo>
                    <a:pt x="65" y="77"/>
                    <a:pt x="65" y="77"/>
                    <a:pt x="66" y="77"/>
                  </a:cubicBezTo>
                  <a:cubicBezTo>
                    <a:pt x="66" y="77"/>
                    <a:pt x="67" y="77"/>
                    <a:pt x="67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9" y="76"/>
                    <a:pt x="69" y="76"/>
                    <a:pt x="69" y="75"/>
                  </a:cubicBezTo>
                  <a:cubicBezTo>
                    <a:pt x="70" y="75"/>
                    <a:pt x="70" y="74"/>
                    <a:pt x="71" y="73"/>
                  </a:cubicBezTo>
                  <a:cubicBezTo>
                    <a:pt x="71" y="73"/>
                    <a:pt x="72" y="73"/>
                    <a:pt x="72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4" y="72"/>
                    <a:pt x="74" y="72"/>
                    <a:pt x="75" y="72"/>
                  </a:cubicBezTo>
                  <a:cubicBezTo>
                    <a:pt x="75" y="72"/>
                    <a:pt x="76" y="72"/>
                    <a:pt x="77" y="71"/>
                  </a:cubicBezTo>
                  <a:cubicBezTo>
                    <a:pt x="77" y="71"/>
                    <a:pt x="78" y="71"/>
                    <a:pt x="78" y="71"/>
                  </a:cubicBezTo>
                  <a:cubicBezTo>
                    <a:pt x="78" y="71"/>
                    <a:pt x="79" y="71"/>
                    <a:pt x="79" y="71"/>
                  </a:cubicBezTo>
                  <a:cubicBezTo>
                    <a:pt x="80" y="70"/>
                    <a:pt x="81" y="70"/>
                    <a:pt x="82" y="69"/>
                  </a:cubicBezTo>
                  <a:cubicBezTo>
                    <a:pt x="82" y="69"/>
                    <a:pt x="83" y="69"/>
                    <a:pt x="84" y="68"/>
                  </a:cubicBezTo>
                  <a:cubicBezTo>
                    <a:pt x="84" y="67"/>
                    <a:pt x="85" y="67"/>
                    <a:pt x="86" y="67"/>
                  </a:cubicBezTo>
                  <a:cubicBezTo>
                    <a:pt x="87" y="66"/>
                    <a:pt x="88" y="66"/>
                    <a:pt x="88" y="66"/>
                  </a:cubicBezTo>
                  <a:cubicBezTo>
                    <a:pt x="89" y="66"/>
                    <a:pt x="89" y="66"/>
                    <a:pt x="90" y="65"/>
                  </a:cubicBezTo>
                  <a:cubicBezTo>
                    <a:pt x="90" y="65"/>
                    <a:pt x="91" y="65"/>
                    <a:pt x="92" y="64"/>
                  </a:cubicBezTo>
                  <a:cubicBezTo>
                    <a:pt x="92" y="64"/>
                    <a:pt x="93" y="64"/>
                    <a:pt x="93" y="64"/>
                  </a:cubicBezTo>
                  <a:cubicBezTo>
                    <a:pt x="94" y="64"/>
                    <a:pt x="93" y="64"/>
                    <a:pt x="94" y="64"/>
                  </a:cubicBezTo>
                  <a:cubicBezTo>
                    <a:pt x="94" y="64"/>
                    <a:pt x="94" y="65"/>
                    <a:pt x="94" y="65"/>
                  </a:cubicBezTo>
                  <a:cubicBezTo>
                    <a:pt x="94" y="65"/>
                    <a:pt x="94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7" y="66"/>
                    <a:pt x="97" y="66"/>
                  </a:cubicBezTo>
                  <a:cubicBezTo>
                    <a:pt x="98" y="66"/>
                    <a:pt x="98" y="66"/>
                    <a:pt x="99" y="66"/>
                  </a:cubicBezTo>
                  <a:cubicBezTo>
                    <a:pt x="99" y="66"/>
                    <a:pt x="99" y="66"/>
                    <a:pt x="100" y="66"/>
                  </a:cubicBezTo>
                  <a:cubicBezTo>
                    <a:pt x="100" y="65"/>
                    <a:pt x="100" y="66"/>
                    <a:pt x="100" y="65"/>
                  </a:cubicBezTo>
                  <a:cubicBezTo>
                    <a:pt x="101" y="65"/>
                    <a:pt x="102" y="65"/>
                    <a:pt x="102" y="65"/>
                  </a:cubicBezTo>
                  <a:cubicBezTo>
                    <a:pt x="103" y="65"/>
                    <a:pt x="103" y="64"/>
                    <a:pt x="104" y="63"/>
                  </a:cubicBezTo>
                  <a:cubicBezTo>
                    <a:pt x="105" y="63"/>
                    <a:pt x="106" y="63"/>
                    <a:pt x="107" y="63"/>
                  </a:cubicBezTo>
                  <a:cubicBezTo>
                    <a:pt x="107" y="63"/>
                    <a:pt x="108" y="63"/>
                    <a:pt x="108" y="63"/>
                  </a:cubicBezTo>
                  <a:cubicBezTo>
                    <a:pt x="108" y="63"/>
                    <a:pt x="108" y="63"/>
                    <a:pt x="109" y="63"/>
                  </a:cubicBezTo>
                  <a:cubicBezTo>
                    <a:pt x="109" y="63"/>
                    <a:pt x="109" y="63"/>
                    <a:pt x="109" y="64"/>
                  </a:cubicBezTo>
                  <a:cubicBezTo>
                    <a:pt x="109" y="64"/>
                    <a:pt x="110" y="64"/>
                    <a:pt x="110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2" y="64"/>
                    <a:pt x="112" y="64"/>
                    <a:pt x="113" y="63"/>
                  </a:cubicBezTo>
                  <a:cubicBezTo>
                    <a:pt x="114" y="62"/>
                    <a:pt x="115" y="62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7" y="61"/>
                    <a:pt x="117" y="60"/>
                    <a:pt x="117" y="60"/>
                  </a:cubicBezTo>
                  <a:cubicBezTo>
                    <a:pt x="117" y="60"/>
                    <a:pt x="118" y="60"/>
                    <a:pt x="118" y="60"/>
                  </a:cubicBezTo>
                  <a:cubicBezTo>
                    <a:pt x="118" y="59"/>
                    <a:pt x="119" y="59"/>
                    <a:pt x="119" y="59"/>
                  </a:cubicBezTo>
                  <a:cubicBezTo>
                    <a:pt x="119" y="58"/>
                    <a:pt x="120" y="58"/>
                    <a:pt x="120" y="58"/>
                  </a:cubicBezTo>
                  <a:cubicBezTo>
                    <a:pt x="120" y="57"/>
                    <a:pt x="121" y="56"/>
                    <a:pt x="121" y="56"/>
                  </a:cubicBezTo>
                  <a:cubicBezTo>
                    <a:pt x="121" y="55"/>
                    <a:pt x="121" y="55"/>
                    <a:pt x="122" y="55"/>
                  </a:cubicBezTo>
                  <a:cubicBezTo>
                    <a:pt x="122" y="55"/>
                    <a:pt x="123" y="55"/>
                    <a:pt x="123" y="55"/>
                  </a:cubicBezTo>
                  <a:cubicBezTo>
                    <a:pt x="124" y="55"/>
                    <a:pt x="126" y="56"/>
                    <a:pt x="126" y="55"/>
                  </a:cubicBezTo>
                  <a:cubicBezTo>
                    <a:pt x="127" y="54"/>
                    <a:pt x="127" y="52"/>
                    <a:pt x="127" y="52"/>
                  </a:cubicBezTo>
                  <a:cubicBezTo>
                    <a:pt x="126" y="52"/>
                    <a:pt x="125" y="52"/>
                    <a:pt x="125" y="52"/>
                  </a:cubicBezTo>
                  <a:cubicBezTo>
                    <a:pt x="124" y="52"/>
                    <a:pt x="124" y="52"/>
                    <a:pt x="123" y="52"/>
                  </a:cubicBezTo>
                  <a:cubicBezTo>
                    <a:pt x="123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1" y="52"/>
                  </a:cubicBezTo>
                  <a:cubicBezTo>
                    <a:pt x="121" y="52"/>
                    <a:pt x="121" y="53"/>
                    <a:pt x="121" y="53"/>
                  </a:cubicBezTo>
                  <a:cubicBezTo>
                    <a:pt x="120" y="53"/>
                    <a:pt x="120" y="53"/>
                    <a:pt x="119" y="53"/>
                  </a:cubicBezTo>
                  <a:cubicBezTo>
                    <a:pt x="119" y="53"/>
                    <a:pt x="118" y="53"/>
                    <a:pt x="118" y="53"/>
                  </a:cubicBezTo>
                  <a:cubicBezTo>
                    <a:pt x="117" y="54"/>
                    <a:pt x="116" y="54"/>
                    <a:pt x="115" y="55"/>
                  </a:cubicBezTo>
                  <a:cubicBezTo>
                    <a:pt x="115" y="55"/>
                    <a:pt x="114" y="56"/>
                    <a:pt x="113" y="56"/>
                  </a:cubicBezTo>
                  <a:cubicBezTo>
                    <a:pt x="112" y="56"/>
                    <a:pt x="111" y="56"/>
                    <a:pt x="111" y="55"/>
                  </a:cubicBezTo>
                  <a:cubicBezTo>
                    <a:pt x="110" y="55"/>
                    <a:pt x="110" y="55"/>
                    <a:pt x="109" y="55"/>
                  </a:cubicBezTo>
                  <a:cubicBezTo>
                    <a:pt x="108" y="54"/>
                    <a:pt x="108" y="55"/>
                    <a:pt x="107" y="54"/>
                  </a:cubicBezTo>
                  <a:cubicBezTo>
                    <a:pt x="107" y="54"/>
                    <a:pt x="106" y="54"/>
                    <a:pt x="106" y="54"/>
                  </a:cubicBezTo>
                  <a:cubicBezTo>
                    <a:pt x="105" y="54"/>
                    <a:pt x="105" y="54"/>
                    <a:pt x="104" y="54"/>
                  </a:cubicBezTo>
                  <a:cubicBezTo>
                    <a:pt x="103" y="54"/>
                    <a:pt x="102" y="54"/>
                    <a:pt x="101" y="54"/>
                  </a:cubicBezTo>
                  <a:cubicBezTo>
                    <a:pt x="100" y="54"/>
                    <a:pt x="100" y="55"/>
                    <a:pt x="100" y="55"/>
                  </a:cubicBezTo>
                  <a:cubicBezTo>
                    <a:pt x="99" y="55"/>
                    <a:pt x="99" y="55"/>
                    <a:pt x="98" y="55"/>
                  </a:cubicBezTo>
                  <a:cubicBezTo>
                    <a:pt x="97" y="55"/>
                    <a:pt x="97" y="55"/>
                    <a:pt x="97" y="54"/>
                  </a:cubicBezTo>
                  <a:cubicBezTo>
                    <a:pt x="96" y="54"/>
                    <a:pt x="96" y="54"/>
                    <a:pt x="95" y="54"/>
                  </a:cubicBezTo>
                  <a:cubicBezTo>
                    <a:pt x="95" y="53"/>
                    <a:pt x="95" y="52"/>
                    <a:pt x="96" y="51"/>
                  </a:cubicBezTo>
                  <a:cubicBezTo>
                    <a:pt x="97" y="51"/>
                    <a:pt x="98" y="51"/>
                    <a:pt x="99" y="50"/>
                  </a:cubicBezTo>
                  <a:cubicBezTo>
                    <a:pt x="99" y="49"/>
                    <a:pt x="98" y="48"/>
                    <a:pt x="97" y="48"/>
                  </a:cubicBezTo>
                  <a:cubicBezTo>
                    <a:pt x="97" y="48"/>
                    <a:pt x="96" y="48"/>
                    <a:pt x="96" y="47"/>
                  </a:cubicBezTo>
                  <a:cubicBezTo>
                    <a:pt x="96" y="47"/>
                    <a:pt x="95" y="47"/>
                    <a:pt x="94" y="46"/>
                  </a:cubicBezTo>
                  <a:cubicBezTo>
                    <a:pt x="94" y="45"/>
                    <a:pt x="96" y="45"/>
                    <a:pt x="97" y="45"/>
                  </a:cubicBezTo>
                  <a:cubicBezTo>
                    <a:pt x="98" y="45"/>
                    <a:pt x="100" y="45"/>
                    <a:pt x="101" y="45"/>
                  </a:cubicBezTo>
                  <a:cubicBezTo>
                    <a:pt x="101" y="45"/>
                    <a:pt x="102" y="46"/>
                    <a:pt x="103" y="46"/>
                  </a:cubicBezTo>
                  <a:cubicBezTo>
                    <a:pt x="103" y="46"/>
                    <a:pt x="104" y="46"/>
                    <a:pt x="104" y="46"/>
                  </a:cubicBezTo>
                  <a:cubicBezTo>
                    <a:pt x="105" y="46"/>
                    <a:pt x="105" y="45"/>
                    <a:pt x="105" y="45"/>
                  </a:cubicBezTo>
                  <a:cubicBezTo>
                    <a:pt x="106" y="45"/>
                    <a:pt x="106" y="45"/>
                    <a:pt x="107" y="45"/>
                  </a:cubicBezTo>
                  <a:cubicBezTo>
                    <a:pt x="108" y="44"/>
                    <a:pt x="108" y="44"/>
                    <a:pt x="109" y="44"/>
                  </a:cubicBezTo>
                  <a:cubicBezTo>
                    <a:pt x="109" y="44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2"/>
                  </a:cubicBezTo>
                  <a:cubicBezTo>
                    <a:pt x="112" y="42"/>
                    <a:pt x="112" y="42"/>
                    <a:pt x="113" y="42"/>
                  </a:cubicBezTo>
                  <a:cubicBezTo>
                    <a:pt x="113" y="42"/>
                    <a:pt x="114" y="42"/>
                    <a:pt x="114" y="42"/>
                  </a:cubicBezTo>
                  <a:cubicBezTo>
                    <a:pt x="116" y="42"/>
                    <a:pt x="117" y="42"/>
                    <a:pt x="118" y="42"/>
                  </a:cubicBezTo>
                  <a:cubicBezTo>
                    <a:pt x="118" y="42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0"/>
                  </a:cubicBezTo>
                  <a:cubicBezTo>
                    <a:pt x="121" y="40"/>
                    <a:pt x="121" y="40"/>
                    <a:pt x="122" y="40"/>
                  </a:cubicBezTo>
                  <a:cubicBezTo>
                    <a:pt x="122" y="40"/>
                    <a:pt x="122" y="40"/>
                    <a:pt x="123" y="40"/>
                  </a:cubicBezTo>
                  <a:cubicBezTo>
                    <a:pt x="123" y="40"/>
                    <a:pt x="123" y="40"/>
                    <a:pt x="124" y="40"/>
                  </a:cubicBezTo>
                  <a:cubicBezTo>
                    <a:pt x="125" y="39"/>
                    <a:pt x="126" y="39"/>
                    <a:pt x="127" y="39"/>
                  </a:cubicBezTo>
                  <a:cubicBezTo>
                    <a:pt x="127" y="39"/>
                    <a:pt x="127" y="40"/>
                    <a:pt x="127" y="40"/>
                  </a:cubicBezTo>
                  <a:cubicBezTo>
                    <a:pt x="127" y="40"/>
                    <a:pt x="128" y="40"/>
                    <a:pt x="128" y="40"/>
                  </a:cubicBezTo>
                  <a:cubicBezTo>
                    <a:pt x="129" y="40"/>
                    <a:pt x="129" y="40"/>
                    <a:pt x="130" y="40"/>
                  </a:cubicBezTo>
                  <a:cubicBezTo>
                    <a:pt x="131" y="41"/>
                    <a:pt x="128" y="42"/>
                    <a:pt x="128" y="42"/>
                  </a:cubicBezTo>
                  <a:cubicBezTo>
                    <a:pt x="127" y="43"/>
                    <a:pt x="130" y="43"/>
                    <a:pt x="131" y="43"/>
                  </a:cubicBezTo>
                  <a:cubicBezTo>
                    <a:pt x="131" y="43"/>
                    <a:pt x="132" y="43"/>
                    <a:pt x="132" y="43"/>
                  </a:cubicBezTo>
                  <a:cubicBezTo>
                    <a:pt x="132" y="43"/>
                    <a:pt x="132" y="43"/>
                    <a:pt x="133" y="43"/>
                  </a:cubicBezTo>
                  <a:cubicBezTo>
                    <a:pt x="133" y="43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5" y="44"/>
                    <a:pt x="135" y="44"/>
                  </a:cubicBezTo>
                  <a:cubicBezTo>
                    <a:pt x="136" y="44"/>
                    <a:pt x="136" y="43"/>
                    <a:pt x="137" y="42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7" y="41"/>
                    <a:pt x="137" y="41"/>
                    <a:pt x="138" y="40"/>
                  </a:cubicBezTo>
                  <a:cubicBezTo>
                    <a:pt x="138" y="40"/>
                    <a:pt x="138" y="39"/>
                    <a:pt x="139" y="39"/>
                  </a:cubicBezTo>
                  <a:cubicBezTo>
                    <a:pt x="140" y="39"/>
                    <a:pt x="141" y="40"/>
                    <a:pt x="142" y="40"/>
                  </a:cubicBezTo>
                  <a:cubicBezTo>
                    <a:pt x="142" y="40"/>
                    <a:pt x="142" y="40"/>
                    <a:pt x="143" y="40"/>
                  </a:cubicBezTo>
                  <a:cubicBezTo>
                    <a:pt x="143" y="40"/>
                    <a:pt x="143" y="39"/>
                    <a:pt x="143" y="39"/>
                  </a:cubicBezTo>
                  <a:cubicBezTo>
                    <a:pt x="143" y="38"/>
                    <a:pt x="143" y="38"/>
                    <a:pt x="143" y="37"/>
                  </a:cubicBezTo>
                  <a:cubicBezTo>
                    <a:pt x="144" y="36"/>
                    <a:pt x="144" y="36"/>
                    <a:pt x="143" y="36"/>
                  </a:cubicBezTo>
                  <a:cubicBezTo>
                    <a:pt x="143" y="36"/>
                    <a:pt x="142" y="36"/>
                    <a:pt x="142" y="36"/>
                  </a:cubicBezTo>
                  <a:cubicBezTo>
                    <a:pt x="142" y="36"/>
                    <a:pt x="141" y="35"/>
                    <a:pt x="141" y="35"/>
                  </a:cubicBezTo>
                  <a:cubicBezTo>
                    <a:pt x="140" y="35"/>
                    <a:pt x="140" y="35"/>
                    <a:pt x="139" y="35"/>
                  </a:cubicBezTo>
                  <a:cubicBezTo>
                    <a:pt x="139" y="35"/>
                    <a:pt x="138" y="35"/>
                    <a:pt x="138" y="35"/>
                  </a:cubicBezTo>
                  <a:cubicBezTo>
                    <a:pt x="136" y="34"/>
                    <a:pt x="138" y="33"/>
                    <a:pt x="139" y="33"/>
                  </a:cubicBezTo>
                  <a:cubicBezTo>
                    <a:pt x="139" y="33"/>
                    <a:pt x="139" y="32"/>
                    <a:pt x="139" y="32"/>
                  </a:cubicBezTo>
                  <a:cubicBezTo>
                    <a:pt x="139" y="30"/>
                    <a:pt x="139" y="30"/>
                    <a:pt x="138" y="29"/>
                  </a:cubicBezTo>
                  <a:cubicBezTo>
                    <a:pt x="138" y="29"/>
                    <a:pt x="138" y="29"/>
                    <a:pt x="137" y="29"/>
                  </a:cubicBezTo>
                  <a:cubicBezTo>
                    <a:pt x="137" y="28"/>
                    <a:pt x="136" y="28"/>
                    <a:pt x="136" y="28"/>
                  </a:cubicBezTo>
                  <a:cubicBezTo>
                    <a:pt x="136" y="28"/>
                    <a:pt x="135" y="28"/>
                    <a:pt x="135" y="28"/>
                  </a:cubicBezTo>
                  <a:cubicBezTo>
                    <a:pt x="134" y="28"/>
                    <a:pt x="134" y="27"/>
                    <a:pt x="134" y="27"/>
                  </a:cubicBezTo>
                  <a:cubicBezTo>
                    <a:pt x="133" y="26"/>
                    <a:pt x="134" y="25"/>
                    <a:pt x="135" y="25"/>
                  </a:cubicBezTo>
                  <a:cubicBezTo>
                    <a:pt x="136" y="25"/>
                    <a:pt x="136" y="24"/>
                    <a:pt x="137" y="24"/>
                  </a:cubicBezTo>
                  <a:cubicBezTo>
                    <a:pt x="138" y="24"/>
                    <a:pt x="138" y="23"/>
                    <a:pt x="139" y="23"/>
                  </a:cubicBezTo>
                  <a:cubicBezTo>
                    <a:pt x="139" y="23"/>
                    <a:pt x="139" y="22"/>
                    <a:pt x="140" y="22"/>
                  </a:cubicBezTo>
                  <a:cubicBezTo>
                    <a:pt x="141" y="22"/>
                    <a:pt x="141" y="21"/>
                    <a:pt x="142" y="21"/>
                  </a:cubicBezTo>
                  <a:cubicBezTo>
                    <a:pt x="143" y="21"/>
                    <a:pt x="144" y="22"/>
                    <a:pt x="145" y="21"/>
                  </a:cubicBezTo>
                  <a:cubicBezTo>
                    <a:pt x="146" y="21"/>
                    <a:pt x="146" y="21"/>
                    <a:pt x="147" y="21"/>
                  </a:cubicBezTo>
                  <a:cubicBezTo>
                    <a:pt x="147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50" y="21"/>
                  </a:cubicBezTo>
                  <a:cubicBezTo>
                    <a:pt x="150" y="21"/>
                    <a:pt x="151" y="21"/>
                    <a:pt x="152" y="21"/>
                  </a:cubicBezTo>
                  <a:cubicBezTo>
                    <a:pt x="152" y="21"/>
                    <a:pt x="153" y="21"/>
                    <a:pt x="153" y="21"/>
                  </a:cubicBezTo>
                  <a:cubicBezTo>
                    <a:pt x="153" y="21"/>
                    <a:pt x="154" y="21"/>
                    <a:pt x="154" y="21"/>
                  </a:cubicBezTo>
                  <a:cubicBezTo>
                    <a:pt x="154" y="21"/>
                    <a:pt x="154" y="21"/>
                    <a:pt x="155" y="20"/>
                  </a:cubicBezTo>
                  <a:cubicBezTo>
                    <a:pt x="155" y="20"/>
                    <a:pt x="156" y="20"/>
                    <a:pt x="156" y="20"/>
                  </a:cubicBezTo>
                  <a:cubicBezTo>
                    <a:pt x="157" y="20"/>
                    <a:pt x="157" y="20"/>
                    <a:pt x="158" y="20"/>
                  </a:cubicBezTo>
                  <a:cubicBezTo>
                    <a:pt x="158" y="20"/>
                    <a:pt x="159" y="20"/>
                    <a:pt x="159" y="20"/>
                  </a:cubicBezTo>
                  <a:cubicBezTo>
                    <a:pt x="159" y="20"/>
                    <a:pt x="160" y="20"/>
                    <a:pt x="160" y="20"/>
                  </a:cubicBezTo>
                  <a:cubicBezTo>
                    <a:pt x="161" y="19"/>
                    <a:pt x="161" y="19"/>
                    <a:pt x="162" y="19"/>
                  </a:cubicBezTo>
                  <a:cubicBezTo>
                    <a:pt x="162" y="19"/>
                    <a:pt x="162" y="18"/>
                    <a:pt x="163" y="18"/>
                  </a:cubicBezTo>
                  <a:cubicBezTo>
                    <a:pt x="164" y="18"/>
                    <a:pt x="165" y="18"/>
                    <a:pt x="166" y="18"/>
                  </a:cubicBezTo>
                  <a:cubicBezTo>
                    <a:pt x="167" y="18"/>
                    <a:pt x="167" y="18"/>
                    <a:pt x="168" y="17"/>
                  </a:cubicBezTo>
                  <a:cubicBezTo>
                    <a:pt x="168" y="17"/>
                    <a:pt x="169" y="17"/>
                    <a:pt x="169" y="17"/>
                  </a:cubicBezTo>
                  <a:cubicBezTo>
                    <a:pt x="169" y="17"/>
                    <a:pt x="169" y="17"/>
                    <a:pt x="170" y="17"/>
                  </a:cubicBezTo>
                  <a:cubicBezTo>
                    <a:pt x="170" y="17"/>
                    <a:pt x="171" y="17"/>
                    <a:pt x="172" y="16"/>
                  </a:cubicBezTo>
                  <a:cubicBezTo>
                    <a:pt x="173" y="16"/>
                    <a:pt x="174" y="15"/>
                    <a:pt x="174" y="15"/>
                  </a:cubicBezTo>
                  <a:cubicBezTo>
                    <a:pt x="175" y="15"/>
                    <a:pt x="176" y="14"/>
                    <a:pt x="177" y="14"/>
                  </a:cubicBezTo>
                  <a:cubicBezTo>
                    <a:pt x="178" y="14"/>
                    <a:pt x="179" y="13"/>
                    <a:pt x="180" y="13"/>
                  </a:cubicBezTo>
                  <a:cubicBezTo>
                    <a:pt x="181" y="13"/>
                    <a:pt x="181" y="12"/>
                    <a:pt x="182" y="12"/>
                  </a:cubicBezTo>
                  <a:cubicBezTo>
                    <a:pt x="182" y="12"/>
                    <a:pt x="182" y="12"/>
                    <a:pt x="183" y="12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5" y="12"/>
                    <a:pt x="186" y="12"/>
                    <a:pt x="187" y="12"/>
                  </a:cubicBezTo>
                  <a:cubicBezTo>
                    <a:pt x="187" y="12"/>
                    <a:pt x="188" y="11"/>
                    <a:pt x="188" y="11"/>
                  </a:cubicBezTo>
                  <a:cubicBezTo>
                    <a:pt x="189" y="11"/>
                    <a:pt x="189" y="11"/>
                    <a:pt x="190" y="11"/>
                  </a:cubicBezTo>
                  <a:cubicBezTo>
                    <a:pt x="190" y="11"/>
                    <a:pt x="191" y="10"/>
                    <a:pt x="191" y="10"/>
                  </a:cubicBezTo>
                  <a:cubicBezTo>
                    <a:pt x="192" y="10"/>
                    <a:pt x="193" y="10"/>
                    <a:pt x="193" y="10"/>
                  </a:cubicBezTo>
                  <a:cubicBezTo>
                    <a:pt x="194" y="9"/>
                    <a:pt x="194" y="9"/>
                    <a:pt x="195" y="9"/>
                  </a:cubicBezTo>
                  <a:cubicBezTo>
                    <a:pt x="195" y="9"/>
                    <a:pt x="196" y="9"/>
                    <a:pt x="196" y="9"/>
                  </a:cubicBezTo>
                  <a:cubicBezTo>
                    <a:pt x="197" y="9"/>
                    <a:pt x="198" y="9"/>
                    <a:pt x="199" y="8"/>
                  </a:cubicBezTo>
                  <a:cubicBezTo>
                    <a:pt x="200" y="8"/>
                    <a:pt x="201" y="7"/>
                    <a:pt x="202" y="7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3" y="7"/>
                    <a:pt x="203" y="7"/>
                    <a:pt x="203" y="7"/>
                  </a:cubicBezTo>
                  <a:cubicBezTo>
                    <a:pt x="204" y="7"/>
                    <a:pt x="204" y="7"/>
                    <a:pt x="205" y="7"/>
                  </a:cubicBezTo>
                  <a:cubicBezTo>
                    <a:pt x="205" y="7"/>
                    <a:pt x="206" y="7"/>
                    <a:pt x="206" y="7"/>
                  </a:cubicBezTo>
                  <a:cubicBezTo>
                    <a:pt x="207" y="7"/>
                    <a:pt x="207" y="7"/>
                    <a:pt x="208" y="7"/>
                  </a:cubicBezTo>
                  <a:cubicBezTo>
                    <a:pt x="208" y="6"/>
                    <a:pt x="209" y="6"/>
                    <a:pt x="209" y="6"/>
                  </a:cubicBezTo>
                  <a:cubicBezTo>
                    <a:pt x="210" y="6"/>
                    <a:pt x="211" y="6"/>
                    <a:pt x="211" y="6"/>
                  </a:cubicBezTo>
                  <a:cubicBezTo>
                    <a:pt x="212" y="6"/>
                    <a:pt x="212" y="6"/>
                    <a:pt x="213" y="6"/>
                  </a:cubicBezTo>
                  <a:cubicBezTo>
                    <a:pt x="213" y="6"/>
                    <a:pt x="214" y="6"/>
                    <a:pt x="214" y="6"/>
                  </a:cubicBezTo>
                  <a:cubicBezTo>
                    <a:pt x="215" y="6"/>
                    <a:pt x="216" y="6"/>
                    <a:pt x="217" y="6"/>
                  </a:cubicBezTo>
                  <a:cubicBezTo>
                    <a:pt x="218" y="5"/>
                    <a:pt x="218" y="5"/>
                    <a:pt x="219" y="4"/>
                  </a:cubicBezTo>
                  <a:cubicBezTo>
                    <a:pt x="219" y="4"/>
                    <a:pt x="219" y="4"/>
                    <a:pt x="220" y="4"/>
                  </a:cubicBezTo>
                  <a:cubicBezTo>
                    <a:pt x="220" y="4"/>
                    <a:pt x="220" y="3"/>
                    <a:pt x="220" y="3"/>
                  </a:cubicBezTo>
                  <a:cubicBezTo>
                    <a:pt x="221" y="3"/>
                    <a:pt x="221" y="3"/>
                    <a:pt x="222" y="3"/>
                  </a:cubicBezTo>
                  <a:cubicBezTo>
                    <a:pt x="223" y="4"/>
                    <a:pt x="223" y="4"/>
                    <a:pt x="224" y="5"/>
                  </a:cubicBezTo>
                  <a:cubicBezTo>
                    <a:pt x="225" y="5"/>
                    <a:pt x="226" y="6"/>
                    <a:pt x="227" y="6"/>
                  </a:cubicBezTo>
                  <a:cubicBezTo>
                    <a:pt x="229" y="7"/>
                    <a:pt x="230" y="9"/>
                    <a:pt x="232" y="9"/>
                  </a:cubicBezTo>
                  <a:cubicBezTo>
                    <a:pt x="233" y="9"/>
                    <a:pt x="233" y="9"/>
                    <a:pt x="234" y="9"/>
                  </a:cubicBezTo>
                  <a:cubicBezTo>
                    <a:pt x="234" y="9"/>
                    <a:pt x="235" y="8"/>
                    <a:pt x="235" y="8"/>
                  </a:cubicBezTo>
                  <a:cubicBezTo>
                    <a:pt x="235" y="8"/>
                    <a:pt x="236" y="8"/>
                    <a:pt x="236" y="8"/>
                  </a:cubicBezTo>
                  <a:cubicBezTo>
                    <a:pt x="237" y="8"/>
                    <a:pt x="238" y="8"/>
                    <a:pt x="238" y="8"/>
                  </a:cubicBezTo>
                  <a:cubicBezTo>
                    <a:pt x="239" y="7"/>
                    <a:pt x="240" y="7"/>
                    <a:pt x="240" y="8"/>
                  </a:cubicBezTo>
                  <a:cubicBezTo>
                    <a:pt x="241" y="9"/>
                    <a:pt x="240" y="9"/>
                    <a:pt x="240" y="10"/>
                  </a:cubicBezTo>
                  <a:cubicBezTo>
                    <a:pt x="240" y="10"/>
                    <a:pt x="241" y="10"/>
                    <a:pt x="241" y="11"/>
                  </a:cubicBezTo>
                  <a:cubicBezTo>
                    <a:pt x="242" y="11"/>
                    <a:pt x="243" y="12"/>
                    <a:pt x="244" y="12"/>
                  </a:cubicBezTo>
                  <a:cubicBezTo>
                    <a:pt x="245" y="12"/>
                    <a:pt x="245" y="11"/>
                    <a:pt x="245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7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49" y="10"/>
                    <a:pt x="250" y="12"/>
                    <a:pt x="252" y="13"/>
                  </a:cubicBezTo>
                  <a:cubicBezTo>
                    <a:pt x="253" y="13"/>
                    <a:pt x="254" y="13"/>
                    <a:pt x="255" y="13"/>
                  </a:cubicBezTo>
                  <a:cubicBezTo>
                    <a:pt x="255" y="13"/>
                    <a:pt x="255" y="13"/>
                    <a:pt x="256" y="13"/>
                  </a:cubicBezTo>
                  <a:cubicBezTo>
                    <a:pt x="256" y="13"/>
                    <a:pt x="256" y="13"/>
                    <a:pt x="257" y="13"/>
                  </a:cubicBezTo>
                  <a:cubicBezTo>
                    <a:pt x="258" y="13"/>
                    <a:pt x="258" y="13"/>
                    <a:pt x="259" y="13"/>
                  </a:cubicBezTo>
                  <a:cubicBezTo>
                    <a:pt x="260" y="13"/>
                    <a:pt x="261" y="13"/>
                    <a:pt x="261" y="13"/>
                  </a:cubicBezTo>
                  <a:cubicBezTo>
                    <a:pt x="263" y="13"/>
                    <a:pt x="265" y="12"/>
                    <a:pt x="266" y="13"/>
                  </a:cubicBezTo>
                  <a:cubicBezTo>
                    <a:pt x="268" y="13"/>
                    <a:pt x="269" y="15"/>
                    <a:pt x="271" y="15"/>
                  </a:cubicBezTo>
                  <a:cubicBezTo>
                    <a:pt x="274" y="15"/>
                    <a:pt x="277" y="15"/>
                    <a:pt x="280" y="14"/>
                  </a:cubicBezTo>
                  <a:cubicBezTo>
                    <a:pt x="281" y="14"/>
                    <a:pt x="282" y="14"/>
                    <a:pt x="282" y="13"/>
                  </a:cubicBezTo>
                  <a:cubicBezTo>
                    <a:pt x="283" y="13"/>
                    <a:pt x="284" y="13"/>
                    <a:pt x="284" y="13"/>
                  </a:cubicBezTo>
                  <a:cubicBezTo>
                    <a:pt x="285" y="13"/>
                    <a:pt x="286" y="14"/>
                    <a:pt x="286" y="15"/>
                  </a:cubicBezTo>
                  <a:cubicBezTo>
                    <a:pt x="286" y="15"/>
                    <a:pt x="287" y="15"/>
                    <a:pt x="287" y="16"/>
                  </a:cubicBezTo>
                  <a:cubicBezTo>
                    <a:pt x="288" y="16"/>
                    <a:pt x="290" y="16"/>
                    <a:pt x="292" y="16"/>
                  </a:cubicBezTo>
                  <a:cubicBezTo>
                    <a:pt x="292" y="16"/>
                    <a:pt x="293" y="16"/>
                    <a:pt x="293" y="16"/>
                  </a:cubicBezTo>
                  <a:cubicBezTo>
                    <a:pt x="294" y="16"/>
                    <a:pt x="294" y="16"/>
                    <a:pt x="295" y="16"/>
                  </a:cubicBezTo>
                  <a:cubicBezTo>
                    <a:pt x="295" y="16"/>
                    <a:pt x="296" y="16"/>
                    <a:pt x="296" y="16"/>
                  </a:cubicBezTo>
                  <a:cubicBezTo>
                    <a:pt x="297" y="16"/>
                    <a:pt x="298" y="16"/>
                    <a:pt x="299" y="17"/>
                  </a:cubicBezTo>
                  <a:cubicBezTo>
                    <a:pt x="299" y="17"/>
                    <a:pt x="300" y="17"/>
                    <a:pt x="300" y="17"/>
                  </a:cubicBezTo>
                  <a:cubicBezTo>
                    <a:pt x="300" y="17"/>
                    <a:pt x="301" y="18"/>
                    <a:pt x="301" y="18"/>
                  </a:cubicBezTo>
                  <a:cubicBezTo>
                    <a:pt x="302" y="18"/>
                    <a:pt x="303" y="19"/>
                    <a:pt x="303" y="19"/>
                  </a:cubicBezTo>
                  <a:cubicBezTo>
                    <a:pt x="304" y="20"/>
                    <a:pt x="304" y="20"/>
                    <a:pt x="305" y="21"/>
                  </a:cubicBezTo>
                  <a:cubicBezTo>
                    <a:pt x="305" y="21"/>
                    <a:pt x="306" y="21"/>
                    <a:pt x="306" y="21"/>
                  </a:cubicBezTo>
                  <a:cubicBezTo>
                    <a:pt x="307" y="21"/>
                    <a:pt x="307" y="21"/>
                    <a:pt x="307" y="21"/>
                  </a:cubicBezTo>
                  <a:cubicBezTo>
                    <a:pt x="307" y="21"/>
                    <a:pt x="307" y="21"/>
                    <a:pt x="307" y="21"/>
                  </a:cubicBezTo>
                  <a:cubicBezTo>
                    <a:pt x="307" y="21"/>
                    <a:pt x="308" y="21"/>
                    <a:pt x="308" y="21"/>
                  </a:cubicBezTo>
                  <a:cubicBezTo>
                    <a:pt x="308" y="21"/>
                    <a:pt x="309" y="22"/>
                    <a:pt x="309" y="22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3"/>
                    <a:pt x="312" y="23"/>
                    <a:pt x="313" y="23"/>
                  </a:cubicBezTo>
                  <a:cubicBezTo>
                    <a:pt x="314" y="23"/>
                    <a:pt x="315" y="22"/>
                    <a:pt x="316" y="22"/>
                  </a:cubicBezTo>
                  <a:cubicBezTo>
                    <a:pt x="316" y="22"/>
                    <a:pt x="316" y="22"/>
                    <a:pt x="317" y="22"/>
                  </a:cubicBezTo>
                  <a:cubicBezTo>
                    <a:pt x="317" y="22"/>
                    <a:pt x="317" y="22"/>
                    <a:pt x="317" y="22"/>
                  </a:cubicBezTo>
                  <a:cubicBezTo>
                    <a:pt x="318" y="22"/>
                    <a:pt x="318" y="21"/>
                    <a:pt x="318" y="21"/>
                  </a:cubicBezTo>
                  <a:cubicBezTo>
                    <a:pt x="319" y="21"/>
                    <a:pt x="319" y="21"/>
                    <a:pt x="320" y="21"/>
                  </a:cubicBezTo>
                  <a:cubicBezTo>
                    <a:pt x="320" y="21"/>
                    <a:pt x="320" y="21"/>
                    <a:pt x="321" y="21"/>
                  </a:cubicBezTo>
                  <a:cubicBezTo>
                    <a:pt x="321" y="21"/>
                    <a:pt x="321" y="20"/>
                    <a:pt x="321" y="20"/>
                  </a:cubicBezTo>
                  <a:cubicBezTo>
                    <a:pt x="322" y="20"/>
                    <a:pt x="322" y="19"/>
                    <a:pt x="323" y="19"/>
                  </a:cubicBezTo>
                  <a:cubicBezTo>
                    <a:pt x="323" y="19"/>
                    <a:pt x="324" y="19"/>
                    <a:pt x="324" y="19"/>
                  </a:cubicBezTo>
                  <a:cubicBezTo>
                    <a:pt x="324" y="18"/>
                    <a:pt x="325" y="18"/>
                    <a:pt x="325" y="18"/>
                  </a:cubicBezTo>
                  <a:cubicBezTo>
                    <a:pt x="326" y="18"/>
                    <a:pt x="326" y="18"/>
                    <a:pt x="327" y="18"/>
                  </a:cubicBezTo>
                  <a:cubicBezTo>
                    <a:pt x="327" y="18"/>
                    <a:pt x="328" y="18"/>
                    <a:pt x="328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9" y="18"/>
                    <a:pt x="330" y="18"/>
                    <a:pt x="330" y="18"/>
                  </a:cubicBezTo>
                  <a:cubicBezTo>
                    <a:pt x="330" y="18"/>
                    <a:pt x="330" y="18"/>
                    <a:pt x="330" y="17"/>
                  </a:cubicBezTo>
                  <a:cubicBezTo>
                    <a:pt x="331" y="17"/>
                    <a:pt x="331" y="17"/>
                    <a:pt x="332" y="17"/>
                  </a:cubicBezTo>
                  <a:cubicBezTo>
                    <a:pt x="333" y="17"/>
                    <a:pt x="333" y="17"/>
                    <a:pt x="334" y="17"/>
                  </a:cubicBezTo>
                  <a:cubicBezTo>
                    <a:pt x="335" y="17"/>
                    <a:pt x="335" y="18"/>
                    <a:pt x="336" y="17"/>
                  </a:cubicBezTo>
                  <a:cubicBezTo>
                    <a:pt x="336" y="17"/>
                    <a:pt x="336" y="17"/>
                    <a:pt x="337" y="17"/>
                  </a:cubicBezTo>
                  <a:cubicBezTo>
                    <a:pt x="337" y="17"/>
                    <a:pt x="337" y="17"/>
                    <a:pt x="338" y="17"/>
                  </a:cubicBezTo>
                  <a:cubicBezTo>
                    <a:pt x="338" y="17"/>
                    <a:pt x="339" y="17"/>
                    <a:pt x="339" y="17"/>
                  </a:cubicBezTo>
                  <a:cubicBezTo>
                    <a:pt x="339" y="17"/>
                    <a:pt x="339" y="17"/>
                    <a:pt x="340" y="17"/>
                  </a:cubicBezTo>
                  <a:cubicBezTo>
                    <a:pt x="340" y="17"/>
                    <a:pt x="341" y="17"/>
                    <a:pt x="341" y="17"/>
                  </a:cubicBezTo>
                  <a:cubicBezTo>
                    <a:pt x="341" y="17"/>
                    <a:pt x="341" y="16"/>
                    <a:pt x="342" y="16"/>
                  </a:cubicBezTo>
                  <a:cubicBezTo>
                    <a:pt x="343" y="16"/>
                    <a:pt x="343" y="16"/>
                    <a:pt x="344" y="16"/>
                  </a:cubicBezTo>
                  <a:cubicBezTo>
                    <a:pt x="344" y="16"/>
                    <a:pt x="345" y="16"/>
                    <a:pt x="345" y="16"/>
                  </a:cubicBezTo>
                  <a:cubicBezTo>
                    <a:pt x="345" y="16"/>
                    <a:pt x="346" y="16"/>
                    <a:pt x="346" y="16"/>
                  </a:cubicBezTo>
                  <a:cubicBezTo>
                    <a:pt x="346" y="16"/>
                    <a:pt x="347" y="16"/>
                    <a:pt x="347" y="15"/>
                  </a:cubicBezTo>
                  <a:cubicBezTo>
                    <a:pt x="347" y="15"/>
                    <a:pt x="348" y="15"/>
                    <a:pt x="348" y="15"/>
                  </a:cubicBezTo>
                  <a:cubicBezTo>
                    <a:pt x="348" y="15"/>
                    <a:pt x="349" y="15"/>
                    <a:pt x="349" y="15"/>
                  </a:cubicBezTo>
                  <a:cubicBezTo>
                    <a:pt x="349" y="15"/>
                    <a:pt x="349" y="15"/>
                    <a:pt x="350" y="15"/>
                  </a:cubicBezTo>
                  <a:cubicBezTo>
                    <a:pt x="350" y="15"/>
                    <a:pt x="350" y="15"/>
                    <a:pt x="351" y="15"/>
                  </a:cubicBezTo>
                  <a:cubicBezTo>
                    <a:pt x="351" y="15"/>
                    <a:pt x="351" y="15"/>
                    <a:pt x="352" y="15"/>
                  </a:cubicBezTo>
                  <a:cubicBezTo>
                    <a:pt x="352" y="15"/>
                    <a:pt x="353" y="14"/>
                    <a:pt x="353" y="1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55" y="14"/>
                    <a:pt x="355" y="14"/>
                    <a:pt x="355" y="14"/>
                  </a:cubicBezTo>
                  <a:cubicBezTo>
                    <a:pt x="356" y="14"/>
                    <a:pt x="356" y="14"/>
                    <a:pt x="356" y="14"/>
                  </a:cubicBezTo>
                  <a:cubicBezTo>
                    <a:pt x="357" y="14"/>
                    <a:pt x="357" y="14"/>
                    <a:pt x="357" y="13"/>
                  </a:cubicBezTo>
                  <a:cubicBezTo>
                    <a:pt x="357" y="13"/>
                    <a:pt x="358" y="13"/>
                    <a:pt x="358" y="13"/>
                  </a:cubicBezTo>
                  <a:cubicBezTo>
                    <a:pt x="358" y="13"/>
                    <a:pt x="359" y="13"/>
                    <a:pt x="359" y="13"/>
                  </a:cubicBezTo>
                  <a:cubicBezTo>
                    <a:pt x="359" y="13"/>
                    <a:pt x="359" y="14"/>
                    <a:pt x="359" y="14"/>
                  </a:cubicBezTo>
                  <a:cubicBezTo>
                    <a:pt x="359" y="14"/>
                    <a:pt x="358" y="15"/>
                    <a:pt x="358" y="15"/>
                  </a:cubicBezTo>
                  <a:cubicBezTo>
                    <a:pt x="359" y="15"/>
                    <a:pt x="359" y="15"/>
                    <a:pt x="360" y="14"/>
                  </a:cubicBezTo>
                  <a:cubicBezTo>
                    <a:pt x="361" y="14"/>
                    <a:pt x="361" y="14"/>
                    <a:pt x="361" y="14"/>
                  </a:cubicBezTo>
                  <a:cubicBezTo>
                    <a:pt x="362" y="14"/>
                    <a:pt x="363" y="14"/>
                    <a:pt x="363" y="14"/>
                  </a:cubicBezTo>
                  <a:cubicBezTo>
                    <a:pt x="364" y="14"/>
                    <a:pt x="365" y="15"/>
                    <a:pt x="366" y="14"/>
                  </a:cubicBezTo>
                  <a:cubicBezTo>
                    <a:pt x="366" y="14"/>
                    <a:pt x="367" y="14"/>
                    <a:pt x="367" y="13"/>
                  </a:cubicBezTo>
                  <a:cubicBezTo>
                    <a:pt x="367" y="13"/>
                    <a:pt x="368" y="13"/>
                    <a:pt x="369" y="12"/>
                  </a:cubicBezTo>
                  <a:cubicBezTo>
                    <a:pt x="369" y="12"/>
                    <a:pt x="369" y="12"/>
                    <a:pt x="369" y="12"/>
                  </a:cubicBezTo>
                  <a:cubicBezTo>
                    <a:pt x="369" y="11"/>
                    <a:pt x="369" y="11"/>
                    <a:pt x="370" y="11"/>
                  </a:cubicBezTo>
                  <a:cubicBezTo>
                    <a:pt x="370" y="11"/>
                    <a:pt x="370" y="11"/>
                    <a:pt x="371" y="10"/>
                  </a:cubicBezTo>
                  <a:cubicBezTo>
                    <a:pt x="371" y="10"/>
                    <a:pt x="371" y="9"/>
                    <a:pt x="372" y="9"/>
                  </a:cubicBezTo>
                  <a:cubicBezTo>
                    <a:pt x="372" y="9"/>
                    <a:pt x="372" y="10"/>
                    <a:pt x="372" y="11"/>
                  </a:cubicBezTo>
                  <a:cubicBezTo>
                    <a:pt x="372" y="11"/>
                    <a:pt x="372" y="12"/>
                    <a:pt x="372" y="12"/>
                  </a:cubicBezTo>
                  <a:cubicBezTo>
                    <a:pt x="372" y="12"/>
                    <a:pt x="372" y="13"/>
                    <a:pt x="372" y="13"/>
                  </a:cubicBezTo>
                  <a:cubicBezTo>
                    <a:pt x="372" y="14"/>
                    <a:pt x="372" y="14"/>
                    <a:pt x="372" y="15"/>
                  </a:cubicBezTo>
                  <a:cubicBezTo>
                    <a:pt x="372" y="15"/>
                    <a:pt x="371" y="15"/>
                    <a:pt x="371" y="15"/>
                  </a:cubicBezTo>
                  <a:cubicBezTo>
                    <a:pt x="371" y="16"/>
                    <a:pt x="371" y="16"/>
                    <a:pt x="371" y="16"/>
                  </a:cubicBezTo>
                  <a:cubicBezTo>
                    <a:pt x="371" y="17"/>
                    <a:pt x="372" y="18"/>
                    <a:pt x="373" y="18"/>
                  </a:cubicBezTo>
                  <a:cubicBezTo>
                    <a:pt x="373" y="19"/>
                    <a:pt x="373" y="19"/>
                    <a:pt x="374" y="19"/>
                  </a:cubicBezTo>
                  <a:cubicBezTo>
                    <a:pt x="374" y="19"/>
                    <a:pt x="374" y="19"/>
                    <a:pt x="375" y="19"/>
                  </a:cubicBezTo>
                  <a:cubicBezTo>
                    <a:pt x="375" y="19"/>
                    <a:pt x="375" y="19"/>
                    <a:pt x="375" y="18"/>
                  </a:cubicBezTo>
                  <a:cubicBezTo>
                    <a:pt x="376" y="18"/>
                    <a:pt x="376" y="18"/>
                    <a:pt x="377" y="18"/>
                  </a:cubicBezTo>
                  <a:cubicBezTo>
                    <a:pt x="377" y="18"/>
                    <a:pt x="377" y="18"/>
                    <a:pt x="378" y="17"/>
                  </a:cubicBezTo>
                  <a:cubicBezTo>
                    <a:pt x="378" y="17"/>
                    <a:pt x="379" y="17"/>
                    <a:pt x="379" y="17"/>
                  </a:cubicBezTo>
                  <a:cubicBezTo>
                    <a:pt x="379" y="17"/>
                    <a:pt x="380" y="17"/>
                    <a:pt x="381" y="16"/>
                  </a:cubicBezTo>
                  <a:cubicBezTo>
                    <a:pt x="381" y="16"/>
                    <a:pt x="381" y="16"/>
                    <a:pt x="381" y="16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3" y="15"/>
                    <a:pt x="383" y="14"/>
                    <a:pt x="383" y="14"/>
                  </a:cubicBezTo>
                  <a:cubicBezTo>
                    <a:pt x="384" y="14"/>
                    <a:pt x="384" y="14"/>
                    <a:pt x="384" y="14"/>
                  </a:cubicBezTo>
                  <a:cubicBezTo>
                    <a:pt x="384" y="14"/>
                    <a:pt x="384" y="14"/>
                    <a:pt x="385" y="14"/>
                  </a:cubicBezTo>
                  <a:cubicBezTo>
                    <a:pt x="385" y="14"/>
                    <a:pt x="386" y="14"/>
                    <a:pt x="386" y="14"/>
                  </a:cubicBezTo>
                  <a:cubicBezTo>
                    <a:pt x="386" y="14"/>
                    <a:pt x="386" y="15"/>
                    <a:pt x="386" y="15"/>
                  </a:cubicBezTo>
                  <a:cubicBezTo>
                    <a:pt x="385" y="16"/>
                    <a:pt x="384" y="16"/>
                    <a:pt x="383" y="17"/>
                  </a:cubicBezTo>
                  <a:cubicBezTo>
                    <a:pt x="383" y="18"/>
                    <a:pt x="383" y="18"/>
                    <a:pt x="384" y="19"/>
                  </a:cubicBezTo>
                  <a:cubicBezTo>
                    <a:pt x="385" y="19"/>
                    <a:pt x="386" y="19"/>
                    <a:pt x="387" y="18"/>
                  </a:cubicBezTo>
                  <a:cubicBezTo>
                    <a:pt x="387" y="18"/>
                    <a:pt x="388" y="18"/>
                    <a:pt x="388" y="18"/>
                  </a:cubicBezTo>
                  <a:cubicBezTo>
                    <a:pt x="388" y="18"/>
                    <a:pt x="388" y="18"/>
                    <a:pt x="388" y="17"/>
                  </a:cubicBezTo>
                  <a:cubicBezTo>
                    <a:pt x="388" y="17"/>
                    <a:pt x="389" y="17"/>
                    <a:pt x="389" y="17"/>
                  </a:cubicBezTo>
                  <a:cubicBezTo>
                    <a:pt x="390" y="16"/>
                    <a:pt x="391" y="16"/>
                    <a:pt x="392" y="16"/>
                  </a:cubicBezTo>
                  <a:cubicBezTo>
                    <a:pt x="393" y="16"/>
                    <a:pt x="394" y="16"/>
                    <a:pt x="395" y="16"/>
                  </a:cubicBezTo>
                  <a:cubicBezTo>
                    <a:pt x="395" y="16"/>
                    <a:pt x="396" y="16"/>
                    <a:pt x="396" y="16"/>
                  </a:cubicBezTo>
                  <a:cubicBezTo>
                    <a:pt x="397" y="16"/>
                    <a:pt x="397" y="16"/>
                    <a:pt x="398" y="16"/>
                  </a:cubicBezTo>
                  <a:cubicBezTo>
                    <a:pt x="399" y="16"/>
                    <a:pt x="400" y="16"/>
                    <a:pt x="401" y="16"/>
                  </a:cubicBezTo>
                  <a:cubicBezTo>
                    <a:pt x="402" y="16"/>
                    <a:pt x="403" y="17"/>
                    <a:pt x="403" y="18"/>
                  </a:cubicBezTo>
                  <a:cubicBezTo>
                    <a:pt x="404" y="19"/>
                    <a:pt x="404" y="19"/>
                    <a:pt x="405" y="19"/>
                  </a:cubicBezTo>
                  <a:cubicBezTo>
                    <a:pt x="406" y="20"/>
                    <a:pt x="407" y="20"/>
                    <a:pt x="408" y="20"/>
                  </a:cubicBezTo>
                  <a:cubicBezTo>
                    <a:pt x="409" y="20"/>
                    <a:pt x="409" y="20"/>
                    <a:pt x="409" y="20"/>
                  </a:cubicBezTo>
                  <a:cubicBezTo>
                    <a:pt x="410" y="20"/>
                    <a:pt x="410" y="21"/>
                    <a:pt x="410" y="21"/>
                  </a:cubicBezTo>
                  <a:cubicBezTo>
                    <a:pt x="410" y="21"/>
                    <a:pt x="410" y="21"/>
                    <a:pt x="411" y="21"/>
                  </a:cubicBezTo>
                  <a:cubicBezTo>
                    <a:pt x="411" y="21"/>
                    <a:pt x="411" y="21"/>
                    <a:pt x="411" y="21"/>
                  </a:cubicBezTo>
                  <a:cubicBezTo>
                    <a:pt x="412" y="21"/>
                    <a:pt x="412" y="21"/>
                    <a:pt x="413" y="21"/>
                  </a:cubicBezTo>
                  <a:cubicBezTo>
                    <a:pt x="414" y="21"/>
                    <a:pt x="414" y="21"/>
                    <a:pt x="415" y="21"/>
                  </a:cubicBezTo>
                  <a:cubicBezTo>
                    <a:pt x="415" y="21"/>
                    <a:pt x="416" y="21"/>
                    <a:pt x="416" y="21"/>
                  </a:cubicBezTo>
                  <a:cubicBezTo>
                    <a:pt x="417" y="22"/>
                    <a:pt x="417" y="22"/>
                    <a:pt x="418" y="22"/>
                  </a:cubicBezTo>
                  <a:cubicBezTo>
                    <a:pt x="419" y="22"/>
                    <a:pt x="420" y="22"/>
                    <a:pt x="421" y="22"/>
                  </a:cubicBezTo>
                  <a:cubicBezTo>
                    <a:pt x="421" y="22"/>
                    <a:pt x="421" y="22"/>
                    <a:pt x="422" y="2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3" y="22"/>
                    <a:pt x="423" y="22"/>
                    <a:pt x="424" y="22"/>
                  </a:cubicBezTo>
                  <a:cubicBezTo>
                    <a:pt x="424" y="22"/>
                    <a:pt x="425" y="22"/>
                    <a:pt x="425" y="22"/>
                  </a:cubicBezTo>
                  <a:cubicBezTo>
                    <a:pt x="426" y="22"/>
                    <a:pt x="426" y="22"/>
                    <a:pt x="427" y="22"/>
                  </a:cubicBezTo>
                  <a:cubicBezTo>
                    <a:pt x="427" y="23"/>
                    <a:pt x="428" y="23"/>
                    <a:pt x="428" y="23"/>
                  </a:cubicBezTo>
                  <a:cubicBezTo>
                    <a:pt x="429" y="23"/>
                    <a:pt x="430" y="23"/>
                    <a:pt x="430" y="24"/>
                  </a:cubicBezTo>
                  <a:cubicBezTo>
                    <a:pt x="431" y="24"/>
                    <a:pt x="431" y="26"/>
                    <a:pt x="430" y="26"/>
                  </a:cubicBezTo>
                  <a:cubicBezTo>
                    <a:pt x="429" y="26"/>
                    <a:pt x="428" y="26"/>
                    <a:pt x="426" y="26"/>
                  </a:cubicBezTo>
                  <a:cubicBezTo>
                    <a:pt x="425" y="26"/>
                    <a:pt x="424" y="26"/>
                    <a:pt x="423" y="27"/>
                  </a:cubicBezTo>
                  <a:cubicBezTo>
                    <a:pt x="422" y="27"/>
                    <a:pt x="421" y="28"/>
                    <a:pt x="421" y="29"/>
                  </a:cubicBezTo>
                  <a:cubicBezTo>
                    <a:pt x="421" y="30"/>
                    <a:pt x="421" y="30"/>
                    <a:pt x="422" y="30"/>
                  </a:cubicBezTo>
                  <a:cubicBezTo>
                    <a:pt x="422" y="31"/>
                    <a:pt x="422" y="31"/>
                    <a:pt x="423" y="31"/>
                  </a:cubicBezTo>
                  <a:cubicBezTo>
                    <a:pt x="423" y="31"/>
                    <a:pt x="423" y="31"/>
                    <a:pt x="424" y="31"/>
                  </a:cubicBezTo>
                  <a:cubicBezTo>
                    <a:pt x="425" y="31"/>
                    <a:pt x="426" y="31"/>
                    <a:pt x="428" y="31"/>
                  </a:cubicBezTo>
                  <a:cubicBezTo>
                    <a:pt x="429" y="31"/>
                    <a:pt x="429" y="31"/>
                    <a:pt x="430" y="32"/>
                  </a:cubicBezTo>
                  <a:cubicBezTo>
                    <a:pt x="431" y="32"/>
                    <a:pt x="432" y="32"/>
                    <a:pt x="433" y="31"/>
                  </a:cubicBezTo>
                  <a:cubicBezTo>
                    <a:pt x="434" y="31"/>
                    <a:pt x="434" y="30"/>
                    <a:pt x="435" y="30"/>
                  </a:cubicBezTo>
                  <a:cubicBezTo>
                    <a:pt x="436" y="30"/>
                    <a:pt x="438" y="31"/>
                    <a:pt x="438" y="31"/>
                  </a:cubicBezTo>
                  <a:cubicBezTo>
                    <a:pt x="439" y="30"/>
                    <a:pt x="439" y="30"/>
                    <a:pt x="439" y="30"/>
                  </a:cubicBezTo>
                  <a:cubicBezTo>
                    <a:pt x="439" y="30"/>
                    <a:pt x="439" y="30"/>
                    <a:pt x="440" y="30"/>
                  </a:cubicBezTo>
                  <a:cubicBezTo>
                    <a:pt x="440" y="30"/>
                    <a:pt x="440" y="30"/>
                    <a:pt x="440" y="30"/>
                  </a:cubicBezTo>
                  <a:cubicBezTo>
                    <a:pt x="441" y="30"/>
                    <a:pt x="441" y="30"/>
                    <a:pt x="441" y="30"/>
                  </a:cubicBezTo>
                  <a:cubicBezTo>
                    <a:pt x="442" y="30"/>
                    <a:pt x="442" y="30"/>
                    <a:pt x="443" y="30"/>
                  </a:cubicBezTo>
                  <a:cubicBezTo>
                    <a:pt x="443" y="30"/>
                    <a:pt x="444" y="30"/>
                    <a:pt x="444" y="30"/>
                  </a:cubicBezTo>
                  <a:cubicBezTo>
                    <a:pt x="444" y="30"/>
                    <a:pt x="445" y="30"/>
                    <a:pt x="446" y="30"/>
                  </a:cubicBezTo>
                  <a:cubicBezTo>
                    <a:pt x="446" y="30"/>
                    <a:pt x="446" y="29"/>
                    <a:pt x="446" y="29"/>
                  </a:cubicBezTo>
                  <a:cubicBezTo>
                    <a:pt x="447" y="29"/>
                    <a:pt x="447" y="29"/>
                    <a:pt x="447" y="29"/>
                  </a:cubicBezTo>
                  <a:cubicBezTo>
                    <a:pt x="447" y="29"/>
                    <a:pt x="448" y="29"/>
                    <a:pt x="448" y="29"/>
                  </a:cubicBezTo>
                  <a:cubicBezTo>
                    <a:pt x="448" y="29"/>
                    <a:pt x="448" y="29"/>
                    <a:pt x="448" y="29"/>
                  </a:cubicBezTo>
                  <a:cubicBezTo>
                    <a:pt x="449" y="29"/>
                    <a:pt x="449" y="29"/>
                    <a:pt x="450" y="29"/>
                  </a:cubicBezTo>
                  <a:cubicBezTo>
                    <a:pt x="451" y="29"/>
                    <a:pt x="452" y="29"/>
                    <a:pt x="453" y="29"/>
                  </a:cubicBezTo>
                  <a:cubicBezTo>
                    <a:pt x="453" y="30"/>
                    <a:pt x="454" y="30"/>
                    <a:pt x="454" y="30"/>
                  </a:cubicBezTo>
                  <a:cubicBezTo>
                    <a:pt x="455" y="30"/>
                    <a:pt x="455" y="30"/>
                    <a:pt x="455" y="30"/>
                  </a:cubicBezTo>
                  <a:cubicBezTo>
                    <a:pt x="456" y="31"/>
                    <a:pt x="456" y="32"/>
                    <a:pt x="456" y="33"/>
                  </a:cubicBezTo>
                  <a:cubicBezTo>
                    <a:pt x="456" y="33"/>
                    <a:pt x="456" y="34"/>
                    <a:pt x="456" y="34"/>
                  </a:cubicBezTo>
                  <a:cubicBezTo>
                    <a:pt x="456" y="35"/>
                    <a:pt x="455" y="35"/>
                    <a:pt x="455" y="35"/>
                  </a:cubicBezTo>
                  <a:cubicBezTo>
                    <a:pt x="455" y="35"/>
                    <a:pt x="454" y="36"/>
                    <a:pt x="454" y="37"/>
                  </a:cubicBezTo>
                  <a:cubicBezTo>
                    <a:pt x="454" y="38"/>
                    <a:pt x="455" y="37"/>
                    <a:pt x="456" y="36"/>
                  </a:cubicBezTo>
                  <a:cubicBezTo>
                    <a:pt x="456" y="36"/>
                    <a:pt x="458" y="36"/>
                    <a:pt x="459" y="36"/>
                  </a:cubicBezTo>
                  <a:cubicBezTo>
                    <a:pt x="460" y="36"/>
                    <a:pt x="459" y="34"/>
                    <a:pt x="460" y="34"/>
                  </a:cubicBezTo>
                  <a:cubicBezTo>
                    <a:pt x="460" y="33"/>
                    <a:pt x="460" y="32"/>
                    <a:pt x="461" y="31"/>
                  </a:cubicBezTo>
                  <a:cubicBezTo>
                    <a:pt x="461" y="31"/>
                    <a:pt x="462" y="30"/>
                    <a:pt x="462" y="29"/>
                  </a:cubicBezTo>
                  <a:cubicBezTo>
                    <a:pt x="463" y="29"/>
                    <a:pt x="463" y="29"/>
                    <a:pt x="463" y="29"/>
                  </a:cubicBezTo>
                  <a:cubicBezTo>
                    <a:pt x="464" y="28"/>
                    <a:pt x="464" y="28"/>
                    <a:pt x="465" y="28"/>
                  </a:cubicBezTo>
                  <a:cubicBezTo>
                    <a:pt x="465" y="28"/>
                    <a:pt x="466" y="28"/>
                    <a:pt x="466" y="28"/>
                  </a:cubicBezTo>
                  <a:cubicBezTo>
                    <a:pt x="466" y="28"/>
                    <a:pt x="467" y="27"/>
                    <a:pt x="467" y="27"/>
                  </a:cubicBezTo>
                  <a:cubicBezTo>
                    <a:pt x="467" y="27"/>
                    <a:pt x="467" y="27"/>
                    <a:pt x="468" y="27"/>
                  </a:cubicBezTo>
                  <a:cubicBezTo>
                    <a:pt x="469" y="27"/>
                    <a:pt x="470" y="27"/>
                    <a:pt x="471" y="27"/>
                  </a:cubicBezTo>
                  <a:cubicBezTo>
                    <a:pt x="471" y="27"/>
                    <a:pt x="471" y="27"/>
                    <a:pt x="471" y="27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3" y="27"/>
                    <a:pt x="473" y="27"/>
                    <a:pt x="474" y="27"/>
                  </a:cubicBezTo>
                  <a:cubicBezTo>
                    <a:pt x="475" y="27"/>
                    <a:pt x="475" y="26"/>
                    <a:pt x="476" y="26"/>
                  </a:cubicBezTo>
                  <a:cubicBezTo>
                    <a:pt x="476" y="25"/>
                    <a:pt x="477" y="25"/>
                    <a:pt x="477" y="25"/>
                  </a:cubicBezTo>
                  <a:cubicBezTo>
                    <a:pt x="478" y="25"/>
                    <a:pt x="478" y="25"/>
                    <a:pt x="478" y="25"/>
                  </a:cubicBezTo>
                  <a:cubicBezTo>
                    <a:pt x="478" y="25"/>
                    <a:pt x="479" y="25"/>
                    <a:pt x="479" y="25"/>
                  </a:cubicBezTo>
                  <a:cubicBezTo>
                    <a:pt x="479" y="24"/>
                    <a:pt x="476" y="24"/>
                    <a:pt x="476" y="24"/>
                  </a:cubicBezTo>
                  <a:cubicBezTo>
                    <a:pt x="475" y="24"/>
                    <a:pt x="475" y="25"/>
                    <a:pt x="474" y="25"/>
                  </a:cubicBezTo>
                  <a:cubicBezTo>
                    <a:pt x="473" y="26"/>
                    <a:pt x="472" y="26"/>
                    <a:pt x="471" y="26"/>
                  </a:cubicBezTo>
                  <a:cubicBezTo>
                    <a:pt x="470" y="27"/>
                    <a:pt x="469" y="26"/>
                    <a:pt x="468" y="26"/>
                  </a:cubicBezTo>
                  <a:cubicBezTo>
                    <a:pt x="468" y="26"/>
                    <a:pt x="467" y="27"/>
                    <a:pt x="467" y="27"/>
                  </a:cubicBezTo>
                  <a:cubicBezTo>
                    <a:pt x="466" y="27"/>
                    <a:pt x="466" y="27"/>
                    <a:pt x="466" y="27"/>
                  </a:cubicBezTo>
                  <a:cubicBezTo>
                    <a:pt x="466" y="27"/>
                    <a:pt x="466" y="27"/>
                    <a:pt x="466" y="27"/>
                  </a:cubicBezTo>
                  <a:cubicBezTo>
                    <a:pt x="466" y="27"/>
                    <a:pt x="465" y="27"/>
                    <a:pt x="465" y="27"/>
                  </a:cubicBezTo>
                  <a:cubicBezTo>
                    <a:pt x="465" y="27"/>
                    <a:pt x="464" y="27"/>
                    <a:pt x="464" y="27"/>
                  </a:cubicBezTo>
                  <a:cubicBezTo>
                    <a:pt x="464" y="27"/>
                    <a:pt x="463" y="27"/>
                    <a:pt x="463" y="27"/>
                  </a:cubicBezTo>
                  <a:cubicBezTo>
                    <a:pt x="463" y="27"/>
                    <a:pt x="463" y="28"/>
                    <a:pt x="462" y="28"/>
                  </a:cubicBezTo>
                  <a:cubicBezTo>
                    <a:pt x="461" y="28"/>
                    <a:pt x="462" y="26"/>
                    <a:pt x="463" y="26"/>
                  </a:cubicBezTo>
                  <a:cubicBezTo>
                    <a:pt x="463" y="25"/>
                    <a:pt x="463" y="25"/>
                    <a:pt x="463" y="25"/>
                  </a:cubicBezTo>
                  <a:cubicBezTo>
                    <a:pt x="464" y="25"/>
                    <a:pt x="464" y="24"/>
                    <a:pt x="464" y="24"/>
                  </a:cubicBezTo>
                  <a:cubicBezTo>
                    <a:pt x="465" y="24"/>
                    <a:pt x="466" y="24"/>
                    <a:pt x="466" y="24"/>
                  </a:cubicBezTo>
                  <a:cubicBezTo>
                    <a:pt x="467" y="24"/>
                    <a:pt x="467" y="24"/>
                    <a:pt x="468" y="24"/>
                  </a:cubicBezTo>
                  <a:cubicBezTo>
                    <a:pt x="469" y="24"/>
                    <a:pt x="470" y="24"/>
                    <a:pt x="471" y="24"/>
                  </a:cubicBezTo>
                  <a:cubicBezTo>
                    <a:pt x="472" y="24"/>
                    <a:pt x="473" y="23"/>
                    <a:pt x="473" y="23"/>
                  </a:cubicBezTo>
                  <a:cubicBezTo>
                    <a:pt x="474" y="23"/>
                    <a:pt x="475" y="23"/>
                    <a:pt x="475" y="23"/>
                  </a:cubicBezTo>
                  <a:cubicBezTo>
                    <a:pt x="475" y="23"/>
                    <a:pt x="476" y="22"/>
                    <a:pt x="476" y="22"/>
                  </a:cubicBezTo>
                  <a:cubicBezTo>
                    <a:pt x="477" y="22"/>
                    <a:pt x="477" y="22"/>
                    <a:pt x="478" y="22"/>
                  </a:cubicBezTo>
                  <a:cubicBezTo>
                    <a:pt x="478" y="22"/>
                    <a:pt x="479" y="22"/>
                    <a:pt x="480" y="22"/>
                  </a:cubicBezTo>
                  <a:cubicBezTo>
                    <a:pt x="481" y="22"/>
                    <a:pt x="482" y="22"/>
                    <a:pt x="481" y="23"/>
                  </a:cubicBezTo>
                  <a:cubicBezTo>
                    <a:pt x="481" y="24"/>
                    <a:pt x="481" y="24"/>
                    <a:pt x="481" y="24"/>
                  </a:cubicBezTo>
                  <a:cubicBezTo>
                    <a:pt x="481" y="25"/>
                    <a:pt x="480" y="26"/>
                    <a:pt x="481" y="26"/>
                  </a:cubicBezTo>
                  <a:cubicBezTo>
                    <a:pt x="481" y="26"/>
                    <a:pt x="481" y="26"/>
                    <a:pt x="482" y="26"/>
                  </a:cubicBezTo>
                  <a:cubicBezTo>
                    <a:pt x="482" y="27"/>
                    <a:pt x="482" y="27"/>
                    <a:pt x="483" y="27"/>
                  </a:cubicBezTo>
                  <a:cubicBezTo>
                    <a:pt x="483" y="28"/>
                    <a:pt x="484" y="28"/>
                    <a:pt x="485" y="28"/>
                  </a:cubicBezTo>
                  <a:cubicBezTo>
                    <a:pt x="486" y="29"/>
                    <a:pt x="487" y="29"/>
                    <a:pt x="488" y="28"/>
                  </a:cubicBezTo>
                  <a:cubicBezTo>
                    <a:pt x="488" y="28"/>
                    <a:pt x="489" y="28"/>
                    <a:pt x="489" y="28"/>
                  </a:cubicBezTo>
                  <a:cubicBezTo>
                    <a:pt x="490" y="28"/>
                    <a:pt x="490" y="28"/>
                    <a:pt x="490" y="28"/>
                  </a:cubicBezTo>
                  <a:cubicBezTo>
                    <a:pt x="491" y="29"/>
                    <a:pt x="491" y="30"/>
                    <a:pt x="492" y="30"/>
                  </a:cubicBezTo>
                  <a:cubicBezTo>
                    <a:pt x="493" y="30"/>
                    <a:pt x="494" y="31"/>
                    <a:pt x="495" y="31"/>
                  </a:cubicBezTo>
                  <a:cubicBezTo>
                    <a:pt x="495" y="31"/>
                    <a:pt x="495" y="31"/>
                    <a:pt x="496" y="31"/>
                  </a:cubicBezTo>
                  <a:cubicBezTo>
                    <a:pt x="496" y="31"/>
                    <a:pt x="496" y="31"/>
                    <a:pt x="496" y="31"/>
                  </a:cubicBezTo>
                  <a:cubicBezTo>
                    <a:pt x="497" y="31"/>
                    <a:pt x="497" y="31"/>
                    <a:pt x="498" y="31"/>
                  </a:cubicBezTo>
                  <a:cubicBezTo>
                    <a:pt x="498" y="31"/>
                    <a:pt x="499" y="31"/>
                    <a:pt x="499" y="31"/>
                  </a:cubicBezTo>
                  <a:cubicBezTo>
                    <a:pt x="500" y="31"/>
                    <a:pt x="500" y="30"/>
                    <a:pt x="501" y="30"/>
                  </a:cubicBezTo>
                  <a:cubicBezTo>
                    <a:pt x="501" y="30"/>
                    <a:pt x="502" y="30"/>
                    <a:pt x="502" y="30"/>
                  </a:cubicBezTo>
                  <a:cubicBezTo>
                    <a:pt x="503" y="30"/>
                    <a:pt x="503" y="30"/>
                    <a:pt x="504" y="30"/>
                  </a:cubicBezTo>
                  <a:cubicBezTo>
                    <a:pt x="504" y="30"/>
                    <a:pt x="505" y="30"/>
                    <a:pt x="505" y="30"/>
                  </a:cubicBezTo>
                  <a:cubicBezTo>
                    <a:pt x="506" y="30"/>
                    <a:pt x="506" y="30"/>
                    <a:pt x="507" y="30"/>
                  </a:cubicBezTo>
                  <a:cubicBezTo>
                    <a:pt x="507" y="30"/>
                    <a:pt x="508" y="30"/>
                    <a:pt x="508" y="30"/>
                  </a:cubicBezTo>
                  <a:cubicBezTo>
                    <a:pt x="509" y="30"/>
                    <a:pt x="509" y="30"/>
                    <a:pt x="510" y="31"/>
                  </a:cubicBezTo>
                  <a:cubicBezTo>
                    <a:pt x="510" y="31"/>
                    <a:pt x="511" y="30"/>
                    <a:pt x="511" y="31"/>
                  </a:cubicBezTo>
                  <a:cubicBezTo>
                    <a:pt x="512" y="31"/>
                    <a:pt x="512" y="31"/>
                    <a:pt x="513" y="31"/>
                  </a:cubicBezTo>
                  <a:cubicBezTo>
                    <a:pt x="513" y="31"/>
                    <a:pt x="513" y="30"/>
                    <a:pt x="514" y="30"/>
                  </a:cubicBezTo>
                  <a:cubicBezTo>
                    <a:pt x="514" y="30"/>
                    <a:pt x="515" y="29"/>
                    <a:pt x="515" y="29"/>
                  </a:cubicBezTo>
                  <a:cubicBezTo>
                    <a:pt x="516" y="28"/>
                    <a:pt x="516" y="27"/>
                    <a:pt x="517" y="27"/>
                  </a:cubicBezTo>
                  <a:cubicBezTo>
                    <a:pt x="517" y="27"/>
                    <a:pt x="518" y="27"/>
                    <a:pt x="518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20" y="25"/>
                    <a:pt x="520" y="26"/>
                    <a:pt x="521" y="25"/>
                  </a:cubicBezTo>
                  <a:cubicBezTo>
                    <a:pt x="521" y="25"/>
                    <a:pt x="521" y="25"/>
                    <a:pt x="521" y="25"/>
                  </a:cubicBezTo>
                  <a:cubicBezTo>
                    <a:pt x="522" y="25"/>
                    <a:pt x="522" y="25"/>
                    <a:pt x="522" y="25"/>
                  </a:cubicBezTo>
                  <a:cubicBezTo>
                    <a:pt x="523" y="24"/>
                    <a:pt x="524" y="25"/>
                    <a:pt x="525" y="25"/>
                  </a:cubicBezTo>
                  <a:cubicBezTo>
                    <a:pt x="525" y="25"/>
                    <a:pt x="526" y="25"/>
                    <a:pt x="526" y="25"/>
                  </a:cubicBezTo>
                  <a:cubicBezTo>
                    <a:pt x="526" y="25"/>
                    <a:pt x="526" y="25"/>
                    <a:pt x="527" y="25"/>
                  </a:cubicBezTo>
                  <a:cubicBezTo>
                    <a:pt x="527" y="26"/>
                    <a:pt x="528" y="25"/>
                    <a:pt x="528" y="25"/>
                  </a:cubicBezTo>
                  <a:cubicBezTo>
                    <a:pt x="529" y="26"/>
                    <a:pt x="530" y="26"/>
                    <a:pt x="531" y="26"/>
                  </a:cubicBezTo>
                  <a:cubicBezTo>
                    <a:pt x="531" y="27"/>
                    <a:pt x="531" y="27"/>
                    <a:pt x="531" y="27"/>
                  </a:cubicBezTo>
                  <a:cubicBezTo>
                    <a:pt x="531" y="28"/>
                    <a:pt x="531" y="28"/>
                    <a:pt x="530" y="29"/>
                  </a:cubicBezTo>
                  <a:cubicBezTo>
                    <a:pt x="530" y="29"/>
                    <a:pt x="530" y="29"/>
                    <a:pt x="529" y="29"/>
                  </a:cubicBezTo>
                  <a:cubicBezTo>
                    <a:pt x="529" y="29"/>
                    <a:pt x="529" y="30"/>
                    <a:pt x="528" y="30"/>
                  </a:cubicBezTo>
                  <a:cubicBezTo>
                    <a:pt x="528" y="30"/>
                    <a:pt x="527" y="31"/>
                    <a:pt x="526" y="32"/>
                  </a:cubicBezTo>
                  <a:cubicBezTo>
                    <a:pt x="526" y="33"/>
                    <a:pt x="526" y="34"/>
                    <a:pt x="526" y="34"/>
                  </a:cubicBezTo>
                  <a:cubicBezTo>
                    <a:pt x="526" y="35"/>
                    <a:pt x="527" y="37"/>
                    <a:pt x="528" y="36"/>
                  </a:cubicBezTo>
                  <a:cubicBezTo>
                    <a:pt x="528" y="36"/>
                    <a:pt x="529" y="36"/>
                    <a:pt x="529" y="35"/>
                  </a:cubicBezTo>
                  <a:cubicBezTo>
                    <a:pt x="529" y="35"/>
                    <a:pt x="529" y="35"/>
                    <a:pt x="529" y="35"/>
                  </a:cubicBezTo>
                  <a:cubicBezTo>
                    <a:pt x="529" y="35"/>
                    <a:pt x="530" y="34"/>
                    <a:pt x="530" y="34"/>
                  </a:cubicBezTo>
                  <a:cubicBezTo>
                    <a:pt x="530" y="33"/>
                    <a:pt x="531" y="32"/>
                    <a:pt x="531" y="32"/>
                  </a:cubicBezTo>
                  <a:cubicBezTo>
                    <a:pt x="532" y="31"/>
                    <a:pt x="532" y="30"/>
                    <a:pt x="533" y="29"/>
                  </a:cubicBezTo>
                  <a:cubicBezTo>
                    <a:pt x="534" y="29"/>
                    <a:pt x="535" y="29"/>
                    <a:pt x="536" y="29"/>
                  </a:cubicBezTo>
                  <a:cubicBezTo>
                    <a:pt x="537" y="29"/>
                    <a:pt x="537" y="29"/>
                    <a:pt x="538" y="29"/>
                  </a:cubicBezTo>
                  <a:cubicBezTo>
                    <a:pt x="538" y="29"/>
                    <a:pt x="539" y="29"/>
                    <a:pt x="540" y="28"/>
                  </a:cubicBezTo>
                  <a:cubicBezTo>
                    <a:pt x="540" y="28"/>
                    <a:pt x="541" y="27"/>
                    <a:pt x="542" y="26"/>
                  </a:cubicBezTo>
                  <a:cubicBezTo>
                    <a:pt x="543" y="26"/>
                    <a:pt x="544" y="26"/>
                    <a:pt x="545" y="25"/>
                  </a:cubicBezTo>
                  <a:cubicBezTo>
                    <a:pt x="546" y="25"/>
                    <a:pt x="547" y="24"/>
                    <a:pt x="547" y="23"/>
                  </a:cubicBezTo>
                  <a:cubicBezTo>
                    <a:pt x="548" y="23"/>
                    <a:pt x="548" y="23"/>
                    <a:pt x="548" y="22"/>
                  </a:cubicBezTo>
                  <a:cubicBezTo>
                    <a:pt x="548" y="22"/>
                    <a:pt x="548" y="21"/>
                    <a:pt x="549" y="21"/>
                  </a:cubicBezTo>
                  <a:cubicBezTo>
                    <a:pt x="549" y="21"/>
                    <a:pt x="549" y="20"/>
                    <a:pt x="550" y="20"/>
                  </a:cubicBezTo>
                  <a:cubicBezTo>
                    <a:pt x="550" y="19"/>
                    <a:pt x="551" y="19"/>
                    <a:pt x="551" y="19"/>
                  </a:cubicBezTo>
                  <a:cubicBezTo>
                    <a:pt x="551" y="18"/>
                    <a:pt x="553" y="18"/>
                    <a:pt x="552" y="17"/>
                  </a:cubicBezTo>
                  <a:cubicBezTo>
                    <a:pt x="552" y="17"/>
                    <a:pt x="552" y="16"/>
                    <a:pt x="551" y="16"/>
                  </a:cubicBezTo>
                  <a:cubicBezTo>
                    <a:pt x="551" y="16"/>
                    <a:pt x="550" y="16"/>
                    <a:pt x="550" y="16"/>
                  </a:cubicBezTo>
                  <a:cubicBezTo>
                    <a:pt x="549" y="15"/>
                    <a:pt x="548" y="15"/>
                    <a:pt x="547" y="14"/>
                  </a:cubicBezTo>
                  <a:cubicBezTo>
                    <a:pt x="547" y="14"/>
                    <a:pt x="547" y="14"/>
                    <a:pt x="546" y="14"/>
                  </a:cubicBezTo>
                  <a:cubicBezTo>
                    <a:pt x="546" y="14"/>
                    <a:pt x="545" y="14"/>
                    <a:pt x="544" y="14"/>
                  </a:cubicBezTo>
                  <a:cubicBezTo>
                    <a:pt x="543" y="14"/>
                    <a:pt x="543" y="13"/>
                    <a:pt x="543" y="12"/>
                  </a:cubicBezTo>
                  <a:cubicBezTo>
                    <a:pt x="543" y="12"/>
                    <a:pt x="543" y="11"/>
                    <a:pt x="544" y="11"/>
                  </a:cubicBezTo>
                  <a:cubicBezTo>
                    <a:pt x="544" y="11"/>
                    <a:pt x="545" y="11"/>
                    <a:pt x="545" y="11"/>
                  </a:cubicBezTo>
                  <a:cubicBezTo>
                    <a:pt x="546" y="11"/>
                    <a:pt x="546" y="11"/>
                    <a:pt x="546" y="10"/>
                  </a:cubicBezTo>
                  <a:cubicBezTo>
                    <a:pt x="547" y="10"/>
                    <a:pt x="547" y="9"/>
                    <a:pt x="548" y="9"/>
                  </a:cubicBezTo>
                  <a:cubicBezTo>
                    <a:pt x="548" y="9"/>
                    <a:pt x="548" y="8"/>
                    <a:pt x="548" y="8"/>
                  </a:cubicBezTo>
                  <a:cubicBezTo>
                    <a:pt x="548" y="7"/>
                    <a:pt x="548" y="8"/>
                    <a:pt x="548" y="7"/>
                  </a:cubicBezTo>
                  <a:cubicBezTo>
                    <a:pt x="549" y="7"/>
                    <a:pt x="549" y="7"/>
                    <a:pt x="549" y="7"/>
                  </a:cubicBezTo>
                  <a:cubicBezTo>
                    <a:pt x="551" y="7"/>
                    <a:pt x="552" y="7"/>
                    <a:pt x="553" y="7"/>
                  </a:cubicBezTo>
                  <a:cubicBezTo>
                    <a:pt x="554" y="7"/>
                    <a:pt x="554" y="7"/>
                    <a:pt x="555" y="7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7" y="7"/>
                    <a:pt x="556" y="7"/>
                    <a:pt x="557" y="6"/>
                  </a:cubicBezTo>
                  <a:cubicBezTo>
                    <a:pt x="557" y="6"/>
                    <a:pt x="557" y="5"/>
                    <a:pt x="557" y="5"/>
                  </a:cubicBezTo>
                  <a:cubicBezTo>
                    <a:pt x="557" y="5"/>
                    <a:pt x="557" y="4"/>
                    <a:pt x="558" y="4"/>
                  </a:cubicBezTo>
                  <a:cubicBezTo>
                    <a:pt x="558" y="3"/>
                    <a:pt x="558" y="2"/>
                    <a:pt x="559" y="2"/>
                  </a:cubicBezTo>
                  <a:cubicBezTo>
                    <a:pt x="560" y="1"/>
                    <a:pt x="562" y="1"/>
                    <a:pt x="563" y="1"/>
                  </a:cubicBezTo>
                  <a:cubicBezTo>
                    <a:pt x="565" y="1"/>
                    <a:pt x="567" y="0"/>
                    <a:pt x="568" y="1"/>
                  </a:cubicBezTo>
                  <a:cubicBezTo>
                    <a:pt x="568" y="1"/>
                    <a:pt x="569" y="2"/>
                    <a:pt x="569" y="2"/>
                  </a:cubicBezTo>
                  <a:cubicBezTo>
                    <a:pt x="570" y="3"/>
                    <a:pt x="570" y="4"/>
                    <a:pt x="570" y="5"/>
                  </a:cubicBezTo>
                  <a:cubicBezTo>
                    <a:pt x="570" y="5"/>
                    <a:pt x="570" y="6"/>
                    <a:pt x="570" y="7"/>
                  </a:cubicBezTo>
                  <a:cubicBezTo>
                    <a:pt x="569" y="8"/>
                    <a:pt x="569" y="8"/>
                    <a:pt x="569" y="9"/>
                  </a:cubicBezTo>
                  <a:cubicBezTo>
                    <a:pt x="569" y="10"/>
                    <a:pt x="568" y="11"/>
                    <a:pt x="568" y="11"/>
                  </a:cubicBezTo>
                  <a:cubicBezTo>
                    <a:pt x="568" y="12"/>
                    <a:pt x="567" y="12"/>
                    <a:pt x="567" y="12"/>
                  </a:cubicBezTo>
                  <a:cubicBezTo>
                    <a:pt x="567" y="13"/>
                    <a:pt x="567" y="12"/>
                    <a:pt x="566" y="13"/>
                  </a:cubicBezTo>
                  <a:cubicBezTo>
                    <a:pt x="566" y="13"/>
                    <a:pt x="566" y="13"/>
                    <a:pt x="566" y="13"/>
                  </a:cubicBezTo>
                  <a:cubicBezTo>
                    <a:pt x="565" y="14"/>
                    <a:pt x="565" y="14"/>
                    <a:pt x="565" y="14"/>
                  </a:cubicBezTo>
                  <a:cubicBezTo>
                    <a:pt x="564" y="15"/>
                    <a:pt x="563" y="15"/>
                    <a:pt x="563" y="16"/>
                  </a:cubicBezTo>
                  <a:cubicBezTo>
                    <a:pt x="562" y="17"/>
                    <a:pt x="562" y="18"/>
                    <a:pt x="564" y="18"/>
                  </a:cubicBezTo>
                  <a:cubicBezTo>
                    <a:pt x="564" y="18"/>
                    <a:pt x="565" y="17"/>
                    <a:pt x="565" y="17"/>
                  </a:cubicBezTo>
                  <a:cubicBezTo>
                    <a:pt x="566" y="17"/>
                    <a:pt x="566" y="17"/>
                    <a:pt x="566" y="17"/>
                  </a:cubicBezTo>
                  <a:cubicBezTo>
                    <a:pt x="567" y="17"/>
                    <a:pt x="567" y="17"/>
                    <a:pt x="567" y="17"/>
                  </a:cubicBezTo>
                  <a:cubicBezTo>
                    <a:pt x="567" y="17"/>
                    <a:pt x="568" y="17"/>
                    <a:pt x="568" y="17"/>
                  </a:cubicBezTo>
                  <a:cubicBezTo>
                    <a:pt x="568" y="17"/>
                    <a:pt x="568" y="16"/>
                    <a:pt x="568" y="16"/>
                  </a:cubicBezTo>
                  <a:cubicBezTo>
                    <a:pt x="569" y="16"/>
                    <a:pt x="569" y="16"/>
                    <a:pt x="569" y="16"/>
                  </a:cubicBezTo>
                  <a:cubicBezTo>
                    <a:pt x="570" y="16"/>
                    <a:pt x="570" y="16"/>
                    <a:pt x="570" y="17"/>
                  </a:cubicBezTo>
                  <a:cubicBezTo>
                    <a:pt x="570" y="17"/>
                    <a:pt x="570" y="18"/>
                    <a:pt x="570" y="18"/>
                  </a:cubicBezTo>
                  <a:cubicBezTo>
                    <a:pt x="570" y="19"/>
                    <a:pt x="569" y="20"/>
                    <a:pt x="568" y="20"/>
                  </a:cubicBezTo>
                  <a:cubicBezTo>
                    <a:pt x="568" y="21"/>
                    <a:pt x="568" y="21"/>
                    <a:pt x="567" y="21"/>
                  </a:cubicBezTo>
                  <a:cubicBezTo>
                    <a:pt x="567" y="22"/>
                    <a:pt x="566" y="22"/>
                    <a:pt x="566" y="23"/>
                  </a:cubicBezTo>
                  <a:cubicBezTo>
                    <a:pt x="566" y="23"/>
                    <a:pt x="565" y="24"/>
                    <a:pt x="565" y="25"/>
                  </a:cubicBezTo>
                  <a:cubicBezTo>
                    <a:pt x="566" y="26"/>
                    <a:pt x="567" y="25"/>
                    <a:pt x="568" y="25"/>
                  </a:cubicBezTo>
                  <a:cubicBezTo>
                    <a:pt x="568" y="25"/>
                    <a:pt x="569" y="24"/>
                    <a:pt x="569" y="24"/>
                  </a:cubicBezTo>
                  <a:cubicBezTo>
                    <a:pt x="570" y="24"/>
                    <a:pt x="570" y="23"/>
                    <a:pt x="571" y="23"/>
                  </a:cubicBezTo>
                  <a:cubicBezTo>
                    <a:pt x="571" y="22"/>
                    <a:pt x="572" y="22"/>
                    <a:pt x="573" y="21"/>
                  </a:cubicBezTo>
                  <a:cubicBezTo>
                    <a:pt x="574" y="21"/>
                    <a:pt x="574" y="21"/>
                    <a:pt x="575" y="21"/>
                  </a:cubicBezTo>
                  <a:cubicBezTo>
                    <a:pt x="575" y="21"/>
                    <a:pt x="575" y="21"/>
                    <a:pt x="576" y="21"/>
                  </a:cubicBezTo>
                  <a:cubicBezTo>
                    <a:pt x="576" y="21"/>
                    <a:pt x="576" y="20"/>
                    <a:pt x="576" y="20"/>
                  </a:cubicBezTo>
                  <a:cubicBezTo>
                    <a:pt x="577" y="20"/>
                    <a:pt x="578" y="21"/>
                    <a:pt x="578" y="22"/>
                  </a:cubicBezTo>
                  <a:cubicBezTo>
                    <a:pt x="579" y="22"/>
                    <a:pt x="579" y="24"/>
                    <a:pt x="578" y="24"/>
                  </a:cubicBezTo>
                  <a:cubicBezTo>
                    <a:pt x="578" y="25"/>
                    <a:pt x="577" y="26"/>
                    <a:pt x="576" y="27"/>
                  </a:cubicBezTo>
                  <a:cubicBezTo>
                    <a:pt x="576" y="27"/>
                    <a:pt x="575" y="28"/>
                    <a:pt x="574" y="29"/>
                  </a:cubicBezTo>
                  <a:cubicBezTo>
                    <a:pt x="573" y="30"/>
                    <a:pt x="572" y="32"/>
                    <a:pt x="573" y="33"/>
                  </a:cubicBezTo>
                  <a:cubicBezTo>
                    <a:pt x="573" y="33"/>
                    <a:pt x="573" y="34"/>
                    <a:pt x="574" y="34"/>
                  </a:cubicBezTo>
                  <a:cubicBezTo>
                    <a:pt x="574" y="34"/>
                    <a:pt x="574" y="34"/>
                    <a:pt x="574" y="34"/>
                  </a:cubicBezTo>
                  <a:cubicBezTo>
                    <a:pt x="574" y="34"/>
                    <a:pt x="575" y="34"/>
                    <a:pt x="575" y="34"/>
                  </a:cubicBezTo>
                  <a:cubicBezTo>
                    <a:pt x="576" y="34"/>
                    <a:pt x="577" y="34"/>
                    <a:pt x="578" y="34"/>
                  </a:cubicBezTo>
                  <a:cubicBezTo>
                    <a:pt x="580" y="33"/>
                    <a:pt x="581" y="32"/>
                    <a:pt x="582" y="30"/>
                  </a:cubicBezTo>
                  <a:cubicBezTo>
                    <a:pt x="583" y="30"/>
                    <a:pt x="584" y="29"/>
                    <a:pt x="585" y="29"/>
                  </a:cubicBezTo>
                  <a:cubicBezTo>
                    <a:pt x="587" y="29"/>
                    <a:pt x="588" y="28"/>
                    <a:pt x="589" y="28"/>
                  </a:cubicBezTo>
                  <a:cubicBezTo>
                    <a:pt x="591" y="27"/>
                    <a:pt x="592" y="25"/>
                    <a:pt x="594" y="24"/>
                  </a:cubicBezTo>
                  <a:cubicBezTo>
                    <a:pt x="595" y="22"/>
                    <a:pt x="596" y="20"/>
                    <a:pt x="597" y="20"/>
                  </a:cubicBezTo>
                  <a:cubicBezTo>
                    <a:pt x="598" y="20"/>
                    <a:pt x="598" y="20"/>
                    <a:pt x="599" y="19"/>
                  </a:cubicBezTo>
                  <a:cubicBezTo>
                    <a:pt x="599" y="19"/>
                    <a:pt x="599" y="19"/>
                    <a:pt x="600" y="19"/>
                  </a:cubicBezTo>
                  <a:cubicBezTo>
                    <a:pt x="600" y="18"/>
                    <a:pt x="600" y="17"/>
                    <a:pt x="601" y="16"/>
                  </a:cubicBezTo>
                  <a:cubicBezTo>
                    <a:pt x="601" y="15"/>
                    <a:pt x="602" y="15"/>
                    <a:pt x="602" y="15"/>
                  </a:cubicBezTo>
                  <a:cubicBezTo>
                    <a:pt x="603" y="15"/>
                    <a:pt x="603" y="15"/>
                    <a:pt x="604" y="15"/>
                  </a:cubicBezTo>
                  <a:cubicBezTo>
                    <a:pt x="604" y="15"/>
                    <a:pt x="605" y="15"/>
                    <a:pt x="605" y="15"/>
                  </a:cubicBezTo>
                  <a:cubicBezTo>
                    <a:pt x="606" y="15"/>
                    <a:pt x="606" y="15"/>
                    <a:pt x="607" y="15"/>
                  </a:cubicBezTo>
                  <a:cubicBezTo>
                    <a:pt x="608" y="16"/>
                    <a:pt x="610" y="16"/>
                    <a:pt x="611" y="16"/>
                  </a:cubicBezTo>
                  <a:cubicBezTo>
                    <a:pt x="611" y="16"/>
                    <a:pt x="612" y="16"/>
                    <a:pt x="612" y="16"/>
                  </a:cubicBezTo>
                  <a:cubicBezTo>
                    <a:pt x="613" y="16"/>
                    <a:pt x="614" y="17"/>
                    <a:pt x="614" y="17"/>
                  </a:cubicBezTo>
                  <a:cubicBezTo>
                    <a:pt x="614" y="17"/>
                    <a:pt x="615" y="17"/>
                    <a:pt x="615" y="17"/>
                  </a:cubicBezTo>
                  <a:cubicBezTo>
                    <a:pt x="615" y="17"/>
                    <a:pt x="615" y="17"/>
                    <a:pt x="616" y="17"/>
                  </a:cubicBezTo>
                  <a:cubicBezTo>
                    <a:pt x="616" y="17"/>
                    <a:pt x="617" y="17"/>
                    <a:pt x="617" y="17"/>
                  </a:cubicBezTo>
                  <a:cubicBezTo>
                    <a:pt x="618" y="18"/>
                    <a:pt x="618" y="19"/>
                    <a:pt x="619" y="20"/>
                  </a:cubicBezTo>
                  <a:cubicBezTo>
                    <a:pt x="619" y="21"/>
                    <a:pt x="619" y="22"/>
                    <a:pt x="619" y="23"/>
                  </a:cubicBezTo>
                  <a:cubicBezTo>
                    <a:pt x="618" y="23"/>
                    <a:pt x="618" y="23"/>
                    <a:pt x="618" y="24"/>
                  </a:cubicBezTo>
                  <a:cubicBezTo>
                    <a:pt x="617" y="24"/>
                    <a:pt x="616" y="24"/>
                    <a:pt x="616" y="24"/>
                  </a:cubicBezTo>
                  <a:cubicBezTo>
                    <a:pt x="615" y="24"/>
                    <a:pt x="614" y="24"/>
                    <a:pt x="612" y="24"/>
                  </a:cubicBezTo>
                  <a:cubicBezTo>
                    <a:pt x="612" y="24"/>
                    <a:pt x="612" y="24"/>
                    <a:pt x="611" y="24"/>
                  </a:cubicBezTo>
                  <a:cubicBezTo>
                    <a:pt x="611" y="25"/>
                    <a:pt x="610" y="26"/>
                    <a:pt x="610" y="26"/>
                  </a:cubicBezTo>
                  <a:cubicBezTo>
                    <a:pt x="610" y="27"/>
                    <a:pt x="610" y="27"/>
                    <a:pt x="610" y="27"/>
                  </a:cubicBezTo>
                  <a:cubicBezTo>
                    <a:pt x="610" y="27"/>
                    <a:pt x="610" y="27"/>
                    <a:pt x="610" y="28"/>
                  </a:cubicBezTo>
                  <a:cubicBezTo>
                    <a:pt x="610" y="28"/>
                    <a:pt x="609" y="28"/>
                    <a:pt x="609" y="28"/>
                  </a:cubicBezTo>
                  <a:cubicBezTo>
                    <a:pt x="609" y="28"/>
                    <a:pt x="609" y="29"/>
                    <a:pt x="609" y="29"/>
                  </a:cubicBezTo>
                  <a:cubicBezTo>
                    <a:pt x="609" y="30"/>
                    <a:pt x="609" y="31"/>
                    <a:pt x="609" y="32"/>
                  </a:cubicBezTo>
                  <a:cubicBezTo>
                    <a:pt x="609" y="33"/>
                    <a:pt x="608" y="34"/>
                    <a:pt x="607" y="35"/>
                  </a:cubicBezTo>
                  <a:cubicBezTo>
                    <a:pt x="607" y="35"/>
                    <a:pt x="606" y="35"/>
                    <a:pt x="606" y="36"/>
                  </a:cubicBezTo>
                  <a:cubicBezTo>
                    <a:pt x="605" y="36"/>
                    <a:pt x="604" y="36"/>
                    <a:pt x="604" y="37"/>
                  </a:cubicBezTo>
                  <a:cubicBezTo>
                    <a:pt x="603" y="37"/>
                    <a:pt x="602" y="37"/>
                    <a:pt x="602" y="37"/>
                  </a:cubicBezTo>
                  <a:cubicBezTo>
                    <a:pt x="601" y="38"/>
                    <a:pt x="601" y="38"/>
                    <a:pt x="600" y="38"/>
                  </a:cubicBezTo>
                  <a:cubicBezTo>
                    <a:pt x="600" y="38"/>
                    <a:pt x="599" y="38"/>
                    <a:pt x="599" y="39"/>
                  </a:cubicBezTo>
                  <a:cubicBezTo>
                    <a:pt x="598" y="39"/>
                    <a:pt x="598" y="39"/>
                    <a:pt x="597" y="39"/>
                  </a:cubicBezTo>
                  <a:cubicBezTo>
                    <a:pt x="597" y="39"/>
                    <a:pt x="596" y="39"/>
                    <a:pt x="596" y="39"/>
                  </a:cubicBezTo>
                  <a:cubicBezTo>
                    <a:pt x="595" y="39"/>
                    <a:pt x="595" y="40"/>
                    <a:pt x="594" y="40"/>
                  </a:cubicBezTo>
                  <a:cubicBezTo>
                    <a:pt x="594" y="40"/>
                    <a:pt x="593" y="40"/>
                    <a:pt x="593" y="40"/>
                  </a:cubicBezTo>
                  <a:cubicBezTo>
                    <a:pt x="592" y="40"/>
                    <a:pt x="591" y="40"/>
                    <a:pt x="591" y="40"/>
                  </a:cubicBezTo>
                  <a:cubicBezTo>
                    <a:pt x="590" y="40"/>
                    <a:pt x="590" y="39"/>
                    <a:pt x="590" y="39"/>
                  </a:cubicBezTo>
                  <a:cubicBezTo>
                    <a:pt x="589" y="39"/>
                    <a:pt x="589" y="39"/>
                    <a:pt x="588" y="39"/>
                  </a:cubicBezTo>
                  <a:cubicBezTo>
                    <a:pt x="587" y="39"/>
                    <a:pt x="586" y="39"/>
                    <a:pt x="585" y="39"/>
                  </a:cubicBezTo>
                  <a:cubicBezTo>
                    <a:pt x="583" y="40"/>
                    <a:pt x="583" y="41"/>
                    <a:pt x="581" y="41"/>
                  </a:cubicBezTo>
                  <a:cubicBezTo>
                    <a:pt x="580" y="42"/>
                    <a:pt x="578" y="40"/>
                    <a:pt x="577" y="40"/>
                  </a:cubicBezTo>
                  <a:cubicBezTo>
                    <a:pt x="576" y="40"/>
                    <a:pt x="575" y="40"/>
                    <a:pt x="575" y="41"/>
                  </a:cubicBezTo>
                  <a:cubicBezTo>
                    <a:pt x="574" y="41"/>
                    <a:pt x="574" y="42"/>
                    <a:pt x="574" y="43"/>
                  </a:cubicBezTo>
                  <a:cubicBezTo>
                    <a:pt x="574" y="44"/>
                    <a:pt x="572" y="44"/>
                    <a:pt x="571" y="44"/>
                  </a:cubicBezTo>
                  <a:cubicBezTo>
                    <a:pt x="571" y="44"/>
                    <a:pt x="570" y="45"/>
                    <a:pt x="570" y="46"/>
                  </a:cubicBezTo>
                  <a:cubicBezTo>
                    <a:pt x="570" y="47"/>
                    <a:pt x="570" y="48"/>
                    <a:pt x="569" y="48"/>
                  </a:cubicBezTo>
                  <a:cubicBezTo>
                    <a:pt x="568" y="49"/>
                    <a:pt x="567" y="49"/>
                    <a:pt x="566" y="50"/>
                  </a:cubicBezTo>
                  <a:cubicBezTo>
                    <a:pt x="566" y="50"/>
                    <a:pt x="565" y="50"/>
                    <a:pt x="565" y="50"/>
                  </a:cubicBezTo>
                  <a:cubicBezTo>
                    <a:pt x="564" y="51"/>
                    <a:pt x="564" y="51"/>
                    <a:pt x="564" y="51"/>
                  </a:cubicBezTo>
                  <a:cubicBezTo>
                    <a:pt x="563" y="51"/>
                    <a:pt x="563" y="51"/>
                    <a:pt x="562" y="51"/>
                  </a:cubicBezTo>
                  <a:cubicBezTo>
                    <a:pt x="562" y="52"/>
                    <a:pt x="561" y="52"/>
                    <a:pt x="561" y="52"/>
                  </a:cubicBezTo>
                  <a:cubicBezTo>
                    <a:pt x="560" y="53"/>
                    <a:pt x="558" y="53"/>
                    <a:pt x="557" y="54"/>
                  </a:cubicBezTo>
                  <a:cubicBezTo>
                    <a:pt x="556" y="54"/>
                    <a:pt x="555" y="55"/>
                    <a:pt x="554" y="55"/>
                  </a:cubicBezTo>
                  <a:cubicBezTo>
                    <a:pt x="553" y="56"/>
                    <a:pt x="551" y="58"/>
                    <a:pt x="550" y="59"/>
                  </a:cubicBezTo>
                  <a:cubicBezTo>
                    <a:pt x="549" y="59"/>
                    <a:pt x="548" y="59"/>
                    <a:pt x="548" y="59"/>
                  </a:cubicBezTo>
                  <a:cubicBezTo>
                    <a:pt x="547" y="59"/>
                    <a:pt x="547" y="59"/>
                    <a:pt x="546" y="59"/>
                  </a:cubicBezTo>
                  <a:cubicBezTo>
                    <a:pt x="546" y="59"/>
                    <a:pt x="545" y="60"/>
                    <a:pt x="545" y="59"/>
                  </a:cubicBezTo>
                  <a:cubicBezTo>
                    <a:pt x="544" y="59"/>
                    <a:pt x="543" y="59"/>
                    <a:pt x="543" y="59"/>
                  </a:cubicBezTo>
                  <a:cubicBezTo>
                    <a:pt x="542" y="59"/>
                    <a:pt x="541" y="59"/>
                    <a:pt x="540" y="59"/>
                  </a:cubicBezTo>
                  <a:cubicBezTo>
                    <a:pt x="539" y="59"/>
                    <a:pt x="539" y="59"/>
                    <a:pt x="538" y="59"/>
                  </a:cubicBezTo>
                  <a:cubicBezTo>
                    <a:pt x="538" y="60"/>
                    <a:pt x="537" y="60"/>
                    <a:pt x="537" y="60"/>
                  </a:cubicBezTo>
                  <a:cubicBezTo>
                    <a:pt x="536" y="60"/>
                    <a:pt x="535" y="61"/>
                    <a:pt x="534" y="61"/>
                  </a:cubicBezTo>
                  <a:cubicBezTo>
                    <a:pt x="533" y="61"/>
                    <a:pt x="533" y="62"/>
                    <a:pt x="533" y="62"/>
                  </a:cubicBezTo>
                  <a:cubicBezTo>
                    <a:pt x="533" y="62"/>
                    <a:pt x="533" y="62"/>
                    <a:pt x="533" y="62"/>
                  </a:cubicBezTo>
                  <a:cubicBezTo>
                    <a:pt x="532" y="62"/>
                    <a:pt x="532" y="62"/>
                    <a:pt x="531" y="62"/>
                  </a:cubicBezTo>
                  <a:cubicBezTo>
                    <a:pt x="530" y="62"/>
                    <a:pt x="529" y="62"/>
                    <a:pt x="528" y="63"/>
                  </a:cubicBezTo>
                  <a:cubicBezTo>
                    <a:pt x="527" y="64"/>
                    <a:pt x="529" y="64"/>
                    <a:pt x="529" y="65"/>
                  </a:cubicBezTo>
                  <a:cubicBezTo>
                    <a:pt x="529" y="66"/>
                    <a:pt x="528" y="66"/>
                    <a:pt x="527" y="66"/>
                  </a:cubicBezTo>
                  <a:cubicBezTo>
                    <a:pt x="527" y="67"/>
                    <a:pt x="526" y="67"/>
                    <a:pt x="526" y="67"/>
                  </a:cubicBezTo>
                  <a:cubicBezTo>
                    <a:pt x="525" y="68"/>
                    <a:pt x="524" y="68"/>
                    <a:pt x="523" y="68"/>
                  </a:cubicBezTo>
                  <a:cubicBezTo>
                    <a:pt x="522" y="69"/>
                    <a:pt x="521" y="69"/>
                    <a:pt x="520" y="69"/>
                  </a:cubicBezTo>
                  <a:cubicBezTo>
                    <a:pt x="520" y="69"/>
                    <a:pt x="519" y="69"/>
                    <a:pt x="519" y="69"/>
                  </a:cubicBezTo>
                  <a:cubicBezTo>
                    <a:pt x="519" y="69"/>
                    <a:pt x="519" y="69"/>
                    <a:pt x="518" y="69"/>
                  </a:cubicBezTo>
                  <a:cubicBezTo>
                    <a:pt x="518" y="69"/>
                    <a:pt x="518" y="69"/>
                    <a:pt x="517" y="69"/>
                  </a:cubicBezTo>
                  <a:cubicBezTo>
                    <a:pt x="517" y="70"/>
                    <a:pt x="516" y="71"/>
                    <a:pt x="516" y="71"/>
                  </a:cubicBezTo>
                  <a:cubicBezTo>
                    <a:pt x="515" y="72"/>
                    <a:pt x="514" y="72"/>
                    <a:pt x="513" y="72"/>
                  </a:cubicBezTo>
                  <a:cubicBezTo>
                    <a:pt x="513" y="73"/>
                    <a:pt x="512" y="73"/>
                    <a:pt x="512" y="73"/>
                  </a:cubicBezTo>
                  <a:cubicBezTo>
                    <a:pt x="511" y="73"/>
                    <a:pt x="511" y="73"/>
                    <a:pt x="510" y="74"/>
                  </a:cubicBezTo>
                  <a:cubicBezTo>
                    <a:pt x="509" y="74"/>
                    <a:pt x="509" y="75"/>
                    <a:pt x="508" y="75"/>
                  </a:cubicBezTo>
                  <a:cubicBezTo>
                    <a:pt x="506" y="76"/>
                    <a:pt x="505" y="77"/>
                    <a:pt x="503" y="78"/>
                  </a:cubicBezTo>
                  <a:cubicBezTo>
                    <a:pt x="502" y="79"/>
                    <a:pt x="501" y="79"/>
                    <a:pt x="500" y="79"/>
                  </a:cubicBezTo>
                  <a:cubicBezTo>
                    <a:pt x="500" y="80"/>
                    <a:pt x="499" y="80"/>
                    <a:pt x="498" y="81"/>
                  </a:cubicBezTo>
                  <a:cubicBezTo>
                    <a:pt x="497" y="82"/>
                    <a:pt x="497" y="82"/>
                    <a:pt x="496" y="83"/>
                  </a:cubicBezTo>
                  <a:cubicBezTo>
                    <a:pt x="495" y="84"/>
                    <a:pt x="494" y="84"/>
                    <a:pt x="493" y="85"/>
                  </a:cubicBezTo>
                  <a:cubicBezTo>
                    <a:pt x="492" y="85"/>
                    <a:pt x="492" y="85"/>
                    <a:pt x="491" y="86"/>
                  </a:cubicBezTo>
                  <a:cubicBezTo>
                    <a:pt x="491" y="86"/>
                    <a:pt x="490" y="86"/>
                    <a:pt x="490" y="87"/>
                  </a:cubicBezTo>
                  <a:cubicBezTo>
                    <a:pt x="489" y="87"/>
                    <a:pt x="488" y="88"/>
                    <a:pt x="487" y="89"/>
                  </a:cubicBezTo>
                  <a:cubicBezTo>
                    <a:pt x="486" y="89"/>
                    <a:pt x="486" y="90"/>
                    <a:pt x="485" y="91"/>
                  </a:cubicBezTo>
                  <a:cubicBezTo>
                    <a:pt x="485" y="91"/>
                    <a:pt x="485" y="91"/>
                    <a:pt x="485" y="92"/>
                  </a:cubicBezTo>
                  <a:cubicBezTo>
                    <a:pt x="484" y="92"/>
                    <a:pt x="484" y="93"/>
                    <a:pt x="484" y="93"/>
                  </a:cubicBezTo>
                  <a:cubicBezTo>
                    <a:pt x="484" y="94"/>
                    <a:pt x="484" y="94"/>
                    <a:pt x="483" y="94"/>
                  </a:cubicBezTo>
                  <a:cubicBezTo>
                    <a:pt x="483" y="95"/>
                    <a:pt x="483" y="95"/>
                    <a:pt x="483" y="96"/>
                  </a:cubicBezTo>
                  <a:cubicBezTo>
                    <a:pt x="482" y="96"/>
                    <a:pt x="481" y="97"/>
                    <a:pt x="481" y="98"/>
                  </a:cubicBezTo>
                  <a:cubicBezTo>
                    <a:pt x="480" y="98"/>
                    <a:pt x="479" y="99"/>
                    <a:pt x="480" y="100"/>
                  </a:cubicBezTo>
                  <a:cubicBezTo>
                    <a:pt x="480" y="101"/>
                    <a:pt x="480" y="100"/>
                    <a:pt x="481" y="100"/>
                  </a:cubicBezTo>
                  <a:cubicBezTo>
                    <a:pt x="481" y="100"/>
                    <a:pt x="482" y="100"/>
                    <a:pt x="482" y="100"/>
                  </a:cubicBezTo>
                  <a:cubicBezTo>
                    <a:pt x="483" y="100"/>
                    <a:pt x="484" y="99"/>
                    <a:pt x="485" y="99"/>
                  </a:cubicBezTo>
                  <a:cubicBezTo>
                    <a:pt x="485" y="99"/>
                    <a:pt x="486" y="99"/>
                    <a:pt x="486" y="99"/>
                  </a:cubicBezTo>
                  <a:cubicBezTo>
                    <a:pt x="487" y="99"/>
                    <a:pt x="487" y="99"/>
                    <a:pt x="488" y="100"/>
                  </a:cubicBezTo>
                  <a:cubicBezTo>
                    <a:pt x="488" y="100"/>
                    <a:pt x="488" y="101"/>
                    <a:pt x="488" y="102"/>
                  </a:cubicBezTo>
                  <a:cubicBezTo>
                    <a:pt x="488" y="103"/>
                    <a:pt x="488" y="103"/>
                    <a:pt x="488" y="104"/>
                  </a:cubicBezTo>
                  <a:cubicBezTo>
                    <a:pt x="487" y="104"/>
                    <a:pt x="487" y="105"/>
                    <a:pt x="487" y="105"/>
                  </a:cubicBezTo>
                  <a:cubicBezTo>
                    <a:pt x="487" y="107"/>
                    <a:pt x="486" y="109"/>
                    <a:pt x="485" y="111"/>
                  </a:cubicBezTo>
                  <a:cubicBezTo>
                    <a:pt x="485" y="112"/>
                    <a:pt x="485" y="112"/>
                    <a:pt x="485" y="113"/>
                  </a:cubicBezTo>
                  <a:cubicBezTo>
                    <a:pt x="485" y="114"/>
                    <a:pt x="485" y="114"/>
                    <a:pt x="485" y="114"/>
                  </a:cubicBezTo>
                  <a:cubicBezTo>
                    <a:pt x="486" y="114"/>
                    <a:pt x="486" y="114"/>
                    <a:pt x="487" y="114"/>
                  </a:cubicBezTo>
                  <a:cubicBezTo>
                    <a:pt x="487" y="113"/>
                    <a:pt x="488" y="113"/>
                    <a:pt x="488" y="113"/>
                  </a:cubicBezTo>
                  <a:cubicBezTo>
                    <a:pt x="488" y="113"/>
                    <a:pt x="489" y="113"/>
                    <a:pt x="489" y="112"/>
                  </a:cubicBezTo>
                  <a:cubicBezTo>
                    <a:pt x="490" y="112"/>
                    <a:pt x="491" y="112"/>
                    <a:pt x="492" y="112"/>
                  </a:cubicBezTo>
                  <a:cubicBezTo>
                    <a:pt x="493" y="112"/>
                    <a:pt x="494" y="112"/>
                    <a:pt x="495" y="112"/>
                  </a:cubicBezTo>
                  <a:cubicBezTo>
                    <a:pt x="496" y="112"/>
                    <a:pt x="496" y="113"/>
                    <a:pt x="497" y="113"/>
                  </a:cubicBezTo>
                  <a:cubicBezTo>
                    <a:pt x="497" y="113"/>
                    <a:pt x="497" y="113"/>
                    <a:pt x="497" y="113"/>
                  </a:cubicBezTo>
                  <a:cubicBezTo>
                    <a:pt x="497" y="113"/>
                    <a:pt x="498" y="113"/>
                    <a:pt x="498" y="113"/>
                  </a:cubicBezTo>
                  <a:cubicBezTo>
                    <a:pt x="498" y="113"/>
                    <a:pt x="498" y="114"/>
                    <a:pt x="499" y="114"/>
                  </a:cubicBezTo>
                  <a:cubicBezTo>
                    <a:pt x="499" y="114"/>
                    <a:pt x="499" y="114"/>
                    <a:pt x="500" y="114"/>
                  </a:cubicBezTo>
                  <a:cubicBezTo>
                    <a:pt x="500" y="115"/>
                    <a:pt x="500" y="115"/>
                    <a:pt x="500" y="115"/>
                  </a:cubicBezTo>
                  <a:cubicBezTo>
                    <a:pt x="501" y="115"/>
                    <a:pt x="501" y="115"/>
                    <a:pt x="501" y="115"/>
                  </a:cubicBezTo>
                  <a:cubicBezTo>
                    <a:pt x="501" y="115"/>
                    <a:pt x="502" y="115"/>
                    <a:pt x="502" y="115"/>
                  </a:cubicBezTo>
                  <a:cubicBezTo>
                    <a:pt x="502" y="115"/>
                    <a:pt x="502" y="115"/>
                    <a:pt x="503" y="115"/>
                  </a:cubicBezTo>
                  <a:cubicBezTo>
                    <a:pt x="503" y="115"/>
                    <a:pt x="503" y="115"/>
                    <a:pt x="503" y="115"/>
                  </a:cubicBezTo>
                  <a:cubicBezTo>
                    <a:pt x="504" y="115"/>
                    <a:pt x="504" y="115"/>
                    <a:pt x="504" y="115"/>
                  </a:cubicBezTo>
                  <a:cubicBezTo>
                    <a:pt x="504" y="116"/>
                    <a:pt x="505" y="116"/>
                    <a:pt x="505" y="116"/>
                  </a:cubicBezTo>
                  <a:cubicBezTo>
                    <a:pt x="506" y="117"/>
                    <a:pt x="506" y="117"/>
                    <a:pt x="507" y="118"/>
                  </a:cubicBezTo>
                  <a:cubicBezTo>
                    <a:pt x="507" y="118"/>
                    <a:pt x="508" y="119"/>
                    <a:pt x="508" y="119"/>
                  </a:cubicBezTo>
                  <a:cubicBezTo>
                    <a:pt x="508" y="119"/>
                    <a:pt x="508" y="120"/>
                    <a:pt x="508" y="120"/>
                  </a:cubicBezTo>
                  <a:cubicBezTo>
                    <a:pt x="508" y="121"/>
                    <a:pt x="509" y="122"/>
                    <a:pt x="510" y="122"/>
                  </a:cubicBezTo>
                  <a:cubicBezTo>
                    <a:pt x="510" y="123"/>
                    <a:pt x="511" y="123"/>
                    <a:pt x="512" y="124"/>
                  </a:cubicBezTo>
                  <a:cubicBezTo>
                    <a:pt x="512" y="124"/>
                    <a:pt x="513" y="124"/>
                    <a:pt x="513" y="124"/>
                  </a:cubicBezTo>
                  <a:cubicBezTo>
                    <a:pt x="514" y="124"/>
                    <a:pt x="514" y="124"/>
                    <a:pt x="514" y="124"/>
                  </a:cubicBezTo>
                  <a:cubicBezTo>
                    <a:pt x="514" y="124"/>
                    <a:pt x="515" y="124"/>
                    <a:pt x="515" y="124"/>
                  </a:cubicBezTo>
                  <a:cubicBezTo>
                    <a:pt x="516" y="124"/>
                    <a:pt x="517" y="124"/>
                    <a:pt x="518" y="125"/>
                  </a:cubicBezTo>
                  <a:cubicBezTo>
                    <a:pt x="518" y="125"/>
                    <a:pt x="518" y="126"/>
                    <a:pt x="519" y="127"/>
                  </a:cubicBezTo>
                  <a:cubicBezTo>
                    <a:pt x="519" y="127"/>
                    <a:pt x="520" y="127"/>
                    <a:pt x="520" y="128"/>
                  </a:cubicBezTo>
                  <a:cubicBezTo>
                    <a:pt x="520" y="128"/>
                    <a:pt x="520" y="128"/>
                    <a:pt x="521" y="128"/>
                  </a:cubicBezTo>
                  <a:cubicBezTo>
                    <a:pt x="521" y="129"/>
                    <a:pt x="522" y="129"/>
                    <a:pt x="523" y="130"/>
                  </a:cubicBezTo>
                  <a:cubicBezTo>
                    <a:pt x="523" y="130"/>
                    <a:pt x="524" y="130"/>
                    <a:pt x="524" y="130"/>
                  </a:cubicBezTo>
                  <a:cubicBezTo>
                    <a:pt x="525" y="130"/>
                    <a:pt x="525" y="129"/>
                    <a:pt x="526" y="129"/>
                  </a:cubicBezTo>
                  <a:cubicBezTo>
                    <a:pt x="527" y="129"/>
                    <a:pt x="527" y="129"/>
                    <a:pt x="527" y="129"/>
                  </a:cubicBezTo>
                  <a:cubicBezTo>
                    <a:pt x="528" y="129"/>
                    <a:pt x="529" y="129"/>
                    <a:pt x="529" y="129"/>
                  </a:cubicBezTo>
                  <a:cubicBezTo>
                    <a:pt x="530" y="129"/>
                    <a:pt x="531" y="129"/>
                    <a:pt x="532" y="129"/>
                  </a:cubicBezTo>
                  <a:cubicBezTo>
                    <a:pt x="533" y="129"/>
                    <a:pt x="533" y="129"/>
                    <a:pt x="534" y="129"/>
                  </a:cubicBezTo>
                  <a:cubicBezTo>
                    <a:pt x="534" y="129"/>
                    <a:pt x="535" y="129"/>
                    <a:pt x="536" y="129"/>
                  </a:cubicBezTo>
                  <a:cubicBezTo>
                    <a:pt x="536" y="129"/>
                    <a:pt x="537" y="129"/>
                    <a:pt x="537" y="129"/>
                  </a:cubicBezTo>
                  <a:cubicBezTo>
                    <a:pt x="538" y="129"/>
                    <a:pt x="538" y="129"/>
                    <a:pt x="538" y="130"/>
                  </a:cubicBezTo>
                  <a:cubicBezTo>
                    <a:pt x="538" y="130"/>
                    <a:pt x="538" y="131"/>
                    <a:pt x="538" y="131"/>
                  </a:cubicBezTo>
                  <a:cubicBezTo>
                    <a:pt x="538" y="132"/>
                    <a:pt x="538" y="132"/>
                    <a:pt x="537" y="133"/>
                  </a:cubicBezTo>
                  <a:cubicBezTo>
                    <a:pt x="537" y="133"/>
                    <a:pt x="537" y="134"/>
                    <a:pt x="536" y="134"/>
                  </a:cubicBezTo>
                  <a:cubicBezTo>
                    <a:pt x="536" y="135"/>
                    <a:pt x="536" y="135"/>
                    <a:pt x="535" y="135"/>
                  </a:cubicBezTo>
                  <a:cubicBezTo>
                    <a:pt x="535" y="136"/>
                    <a:pt x="534" y="137"/>
                    <a:pt x="534" y="138"/>
                  </a:cubicBezTo>
                  <a:cubicBezTo>
                    <a:pt x="533" y="138"/>
                    <a:pt x="533" y="139"/>
                    <a:pt x="533" y="140"/>
                  </a:cubicBezTo>
                  <a:cubicBezTo>
                    <a:pt x="533" y="140"/>
                    <a:pt x="532" y="140"/>
                    <a:pt x="532" y="141"/>
                  </a:cubicBezTo>
                  <a:cubicBezTo>
                    <a:pt x="532" y="141"/>
                    <a:pt x="532" y="142"/>
                    <a:pt x="531" y="142"/>
                  </a:cubicBezTo>
                  <a:cubicBezTo>
                    <a:pt x="531" y="143"/>
                    <a:pt x="530" y="144"/>
                    <a:pt x="529" y="145"/>
                  </a:cubicBezTo>
                  <a:cubicBezTo>
                    <a:pt x="529" y="145"/>
                    <a:pt x="529" y="145"/>
                    <a:pt x="529" y="146"/>
                  </a:cubicBezTo>
                  <a:cubicBezTo>
                    <a:pt x="528" y="147"/>
                    <a:pt x="527" y="148"/>
                    <a:pt x="527" y="149"/>
                  </a:cubicBezTo>
                  <a:cubicBezTo>
                    <a:pt x="527" y="149"/>
                    <a:pt x="527" y="150"/>
                    <a:pt x="527" y="150"/>
                  </a:cubicBezTo>
                  <a:cubicBezTo>
                    <a:pt x="527" y="151"/>
                    <a:pt x="527" y="151"/>
                    <a:pt x="527" y="152"/>
                  </a:cubicBezTo>
                  <a:cubicBezTo>
                    <a:pt x="527" y="152"/>
                    <a:pt x="528" y="153"/>
                    <a:pt x="528" y="153"/>
                  </a:cubicBezTo>
                  <a:cubicBezTo>
                    <a:pt x="529" y="153"/>
                    <a:pt x="528" y="154"/>
                    <a:pt x="528" y="154"/>
                  </a:cubicBezTo>
                  <a:cubicBezTo>
                    <a:pt x="528" y="154"/>
                    <a:pt x="529" y="154"/>
                    <a:pt x="529" y="155"/>
                  </a:cubicBezTo>
                  <a:cubicBezTo>
                    <a:pt x="529" y="155"/>
                    <a:pt x="529" y="156"/>
                    <a:pt x="529" y="156"/>
                  </a:cubicBezTo>
                  <a:cubicBezTo>
                    <a:pt x="529" y="157"/>
                    <a:pt x="530" y="158"/>
                    <a:pt x="530" y="158"/>
                  </a:cubicBezTo>
                  <a:cubicBezTo>
                    <a:pt x="531" y="158"/>
                    <a:pt x="531" y="158"/>
                    <a:pt x="531" y="159"/>
                  </a:cubicBezTo>
                  <a:cubicBezTo>
                    <a:pt x="532" y="159"/>
                    <a:pt x="532" y="159"/>
                    <a:pt x="532" y="159"/>
                  </a:cubicBezTo>
                  <a:cubicBezTo>
                    <a:pt x="533" y="160"/>
                    <a:pt x="533" y="161"/>
                    <a:pt x="534" y="161"/>
                  </a:cubicBezTo>
                  <a:cubicBezTo>
                    <a:pt x="534" y="162"/>
                    <a:pt x="536" y="163"/>
                    <a:pt x="536" y="162"/>
                  </a:cubicBezTo>
                  <a:cubicBezTo>
                    <a:pt x="537" y="162"/>
                    <a:pt x="537" y="161"/>
                    <a:pt x="537" y="161"/>
                  </a:cubicBezTo>
                  <a:cubicBezTo>
                    <a:pt x="537" y="160"/>
                    <a:pt x="537" y="160"/>
                    <a:pt x="537" y="159"/>
                  </a:cubicBezTo>
                  <a:cubicBezTo>
                    <a:pt x="538" y="159"/>
                    <a:pt x="539" y="159"/>
                    <a:pt x="540" y="159"/>
                  </a:cubicBezTo>
                  <a:cubicBezTo>
                    <a:pt x="541" y="159"/>
                    <a:pt x="541" y="159"/>
                    <a:pt x="542" y="159"/>
                  </a:cubicBezTo>
                  <a:cubicBezTo>
                    <a:pt x="542" y="160"/>
                    <a:pt x="543" y="160"/>
                    <a:pt x="543" y="160"/>
                  </a:cubicBezTo>
                  <a:cubicBezTo>
                    <a:pt x="543" y="159"/>
                    <a:pt x="544" y="159"/>
                    <a:pt x="544" y="158"/>
                  </a:cubicBezTo>
                  <a:cubicBezTo>
                    <a:pt x="544" y="158"/>
                    <a:pt x="544" y="157"/>
                    <a:pt x="544" y="157"/>
                  </a:cubicBezTo>
                  <a:cubicBezTo>
                    <a:pt x="544" y="156"/>
                    <a:pt x="545" y="155"/>
                    <a:pt x="546" y="155"/>
                  </a:cubicBezTo>
                  <a:cubicBezTo>
                    <a:pt x="546" y="155"/>
                    <a:pt x="546" y="155"/>
                    <a:pt x="547" y="155"/>
                  </a:cubicBezTo>
                  <a:cubicBezTo>
                    <a:pt x="547" y="154"/>
                    <a:pt x="547" y="154"/>
                    <a:pt x="547" y="154"/>
                  </a:cubicBezTo>
                  <a:cubicBezTo>
                    <a:pt x="548" y="153"/>
                    <a:pt x="548" y="153"/>
                    <a:pt x="548" y="153"/>
                  </a:cubicBezTo>
                  <a:cubicBezTo>
                    <a:pt x="549" y="152"/>
                    <a:pt x="549" y="152"/>
                    <a:pt x="549" y="151"/>
                  </a:cubicBezTo>
                  <a:cubicBezTo>
                    <a:pt x="549" y="151"/>
                    <a:pt x="549" y="150"/>
                    <a:pt x="549" y="150"/>
                  </a:cubicBezTo>
                  <a:cubicBezTo>
                    <a:pt x="549" y="150"/>
                    <a:pt x="549" y="149"/>
                    <a:pt x="549" y="149"/>
                  </a:cubicBezTo>
                  <a:cubicBezTo>
                    <a:pt x="549" y="149"/>
                    <a:pt x="549" y="149"/>
                    <a:pt x="549" y="148"/>
                  </a:cubicBezTo>
                  <a:cubicBezTo>
                    <a:pt x="550" y="147"/>
                    <a:pt x="550" y="146"/>
                    <a:pt x="550" y="145"/>
                  </a:cubicBezTo>
                  <a:cubicBezTo>
                    <a:pt x="551" y="145"/>
                    <a:pt x="551" y="144"/>
                    <a:pt x="551" y="143"/>
                  </a:cubicBezTo>
                  <a:cubicBezTo>
                    <a:pt x="551" y="143"/>
                    <a:pt x="552" y="142"/>
                    <a:pt x="552" y="142"/>
                  </a:cubicBezTo>
                  <a:cubicBezTo>
                    <a:pt x="552" y="142"/>
                    <a:pt x="552" y="141"/>
                    <a:pt x="552" y="141"/>
                  </a:cubicBezTo>
                  <a:cubicBezTo>
                    <a:pt x="552" y="141"/>
                    <a:pt x="552" y="141"/>
                    <a:pt x="552" y="140"/>
                  </a:cubicBezTo>
                  <a:cubicBezTo>
                    <a:pt x="552" y="140"/>
                    <a:pt x="552" y="139"/>
                    <a:pt x="552" y="139"/>
                  </a:cubicBezTo>
                  <a:cubicBezTo>
                    <a:pt x="552" y="138"/>
                    <a:pt x="552" y="138"/>
                    <a:pt x="552" y="137"/>
                  </a:cubicBezTo>
                  <a:cubicBezTo>
                    <a:pt x="552" y="136"/>
                    <a:pt x="551" y="135"/>
                    <a:pt x="552" y="134"/>
                  </a:cubicBezTo>
                  <a:cubicBezTo>
                    <a:pt x="552" y="133"/>
                    <a:pt x="552" y="133"/>
                    <a:pt x="553" y="132"/>
                  </a:cubicBezTo>
                  <a:cubicBezTo>
                    <a:pt x="554" y="132"/>
                    <a:pt x="554" y="132"/>
                    <a:pt x="555" y="132"/>
                  </a:cubicBezTo>
                  <a:cubicBezTo>
                    <a:pt x="555" y="132"/>
                    <a:pt x="555" y="132"/>
                    <a:pt x="555" y="132"/>
                  </a:cubicBezTo>
                  <a:cubicBezTo>
                    <a:pt x="556" y="132"/>
                    <a:pt x="556" y="132"/>
                    <a:pt x="556" y="132"/>
                  </a:cubicBezTo>
                  <a:cubicBezTo>
                    <a:pt x="557" y="131"/>
                    <a:pt x="559" y="131"/>
                    <a:pt x="559" y="131"/>
                  </a:cubicBezTo>
                  <a:cubicBezTo>
                    <a:pt x="560" y="130"/>
                    <a:pt x="560" y="130"/>
                    <a:pt x="561" y="130"/>
                  </a:cubicBezTo>
                  <a:cubicBezTo>
                    <a:pt x="562" y="130"/>
                    <a:pt x="562" y="130"/>
                    <a:pt x="563" y="130"/>
                  </a:cubicBezTo>
                  <a:cubicBezTo>
                    <a:pt x="563" y="129"/>
                    <a:pt x="564" y="129"/>
                    <a:pt x="564" y="129"/>
                  </a:cubicBezTo>
                  <a:cubicBezTo>
                    <a:pt x="565" y="129"/>
                    <a:pt x="565" y="128"/>
                    <a:pt x="566" y="128"/>
                  </a:cubicBezTo>
                  <a:cubicBezTo>
                    <a:pt x="567" y="128"/>
                    <a:pt x="568" y="128"/>
                    <a:pt x="569" y="127"/>
                  </a:cubicBezTo>
                  <a:cubicBezTo>
                    <a:pt x="570" y="127"/>
                    <a:pt x="570" y="127"/>
                    <a:pt x="571" y="126"/>
                  </a:cubicBezTo>
                  <a:cubicBezTo>
                    <a:pt x="572" y="125"/>
                    <a:pt x="572" y="125"/>
                    <a:pt x="573" y="124"/>
                  </a:cubicBezTo>
                  <a:cubicBezTo>
                    <a:pt x="575" y="123"/>
                    <a:pt x="577" y="124"/>
                    <a:pt x="579" y="122"/>
                  </a:cubicBezTo>
                  <a:cubicBezTo>
                    <a:pt x="579" y="122"/>
                    <a:pt x="580" y="121"/>
                    <a:pt x="580" y="120"/>
                  </a:cubicBezTo>
                  <a:cubicBezTo>
                    <a:pt x="580" y="120"/>
                    <a:pt x="581" y="120"/>
                    <a:pt x="581" y="119"/>
                  </a:cubicBezTo>
                  <a:cubicBezTo>
                    <a:pt x="581" y="119"/>
                    <a:pt x="581" y="118"/>
                    <a:pt x="582" y="118"/>
                  </a:cubicBezTo>
                  <a:cubicBezTo>
                    <a:pt x="582" y="117"/>
                    <a:pt x="582" y="116"/>
                    <a:pt x="583" y="116"/>
                  </a:cubicBezTo>
                  <a:cubicBezTo>
                    <a:pt x="583" y="115"/>
                    <a:pt x="584" y="114"/>
                    <a:pt x="584" y="113"/>
                  </a:cubicBezTo>
                  <a:cubicBezTo>
                    <a:pt x="584" y="113"/>
                    <a:pt x="584" y="112"/>
                    <a:pt x="584" y="112"/>
                  </a:cubicBezTo>
                  <a:cubicBezTo>
                    <a:pt x="584" y="111"/>
                    <a:pt x="584" y="111"/>
                    <a:pt x="584" y="110"/>
                  </a:cubicBezTo>
                  <a:cubicBezTo>
                    <a:pt x="585" y="110"/>
                    <a:pt x="585" y="108"/>
                    <a:pt x="585" y="107"/>
                  </a:cubicBezTo>
                  <a:cubicBezTo>
                    <a:pt x="584" y="107"/>
                    <a:pt x="584" y="106"/>
                    <a:pt x="583" y="105"/>
                  </a:cubicBezTo>
                  <a:cubicBezTo>
                    <a:pt x="583" y="105"/>
                    <a:pt x="582" y="104"/>
                    <a:pt x="582" y="104"/>
                  </a:cubicBezTo>
                  <a:cubicBezTo>
                    <a:pt x="582" y="103"/>
                    <a:pt x="582" y="103"/>
                    <a:pt x="582" y="103"/>
                  </a:cubicBezTo>
                  <a:cubicBezTo>
                    <a:pt x="581" y="102"/>
                    <a:pt x="580" y="101"/>
                    <a:pt x="580" y="100"/>
                  </a:cubicBezTo>
                  <a:cubicBezTo>
                    <a:pt x="580" y="99"/>
                    <a:pt x="582" y="99"/>
                    <a:pt x="582" y="99"/>
                  </a:cubicBezTo>
                  <a:cubicBezTo>
                    <a:pt x="583" y="98"/>
                    <a:pt x="584" y="98"/>
                    <a:pt x="585" y="97"/>
                  </a:cubicBezTo>
                  <a:cubicBezTo>
                    <a:pt x="585" y="97"/>
                    <a:pt x="586" y="97"/>
                    <a:pt x="586" y="97"/>
                  </a:cubicBezTo>
                  <a:cubicBezTo>
                    <a:pt x="586" y="96"/>
                    <a:pt x="586" y="96"/>
                    <a:pt x="587" y="96"/>
                  </a:cubicBezTo>
                  <a:cubicBezTo>
                    <a:pt x="588" y="94"/>
                    <a:pt x="589" y="93"/>
                    <a:pt x="591" y="92"/>
                  </a:cubicBezTo>
                  <a:cubicBezTo>
                    <a:pt x="592" y="92"/>
                    <a:pt x="592" y="91"/>
                    <a:pt x="592" y="90"/>
                  </a:cubicBezTo>
                  <a:cubicBezTo>
                    <a:pt x="593" y="90"/>
                    <a:pt x="593" y="89"/>
                    <a:pt x="593" y="88"/>
                  </a:cubicBezTo>
                  <a:cubicBezTo>
                    <a:pt x="594" y="87"/>
                    <a:pt x="594" y="86"/>
                    <a:pt x="594" y="85"/>
                  </a:cubicBezTo>
                  <a:cubicBezTo>
                    <a:pt x="595" y="85"/>
                    <a:pt x="595" y="84"/>
                    <a:pt x="594" y="84"/>
                  </a:cubicBezTo>
                  <a:cubicBezTo>
                    <a:pt x="594" y="84"/>
                    <a:pt x="594" y="84"/>
                    <a:pt x="594" y="83"/>
                  </a:cubicBezTo>
                  <a:cubicBezTo>
                    <a:pt x="595" y="83"/>
                    <a:pt x="595" y="83"/>
                    <a:pt x="595" y="83"/>
                  </a:cubicBezTo>
                  <a:cubicBezTo>
                    <a:pt x="595" y="82"/>
                    <a:pt x="595" y="82"/>
                    <a:pt x="596" y="82"/>
                  </a:cubicBezTo>
                  <a:cubicBezTo>
                    <a:pt x="596" y="82"/>
                    <a:pt x="596" y="81"/>
                    <a:pt x="597" y="81"/>
                  </a:cubicBezTo>
                  <a:cubicBezTo>
                    <a:pt x="598" y="81"/>
                    <a:pt x="599" y="81"/>
                    <a:pt x="599" y="80"/>
                  </a:cubicBezTo>
                  <a:cubicBezTo>
                    <a:pt x="600" y="79"/>
                    <a:pt x="600" y="78"/>
                    <a:pt x="599" y="77"/>
                  </a:cubicBezTo>
                  <a:cubicBezTo>
                    <a:pt x="599" y="77"/>
                    <a:pt x="599" y="77"/>
                    <a:pt x="599" y="76"/>
                  </a:cubicBezTo>
                  <a:cubicBezTo>
                    <a:pt x="598" y="76"/>
                    <a:pt x="598" y="75"/>
                    <a:pt x="598" y="75"/>
                  </a:cubicBezTo>
                  <a:cubicBezTo>
                    <a:pt x="598" y="74"/>
                    <a:pt x="598" y="74"/>
                    <a:pt x="599" y="73"/>
                  </a:cubicBezTo>
                  <a:cubicBezTo>
                    <a:pt x="599" y="73"/>
                    <a:pt x="599" y="72"/>
                    <a:pt x="599" y="72"/>
                  </a:cubicBezTo>
                  <a:cubicBezTo>
                    <a:pt x="600" y="72"/>
                    <a:pt x="600" y="72"/>
                    <a:pt x="600" y="72"/>
                  </a:cubicBezTo>
                  <a:cubicBezTo>
                    <a:pt x="600" y="72"/>
                    <a:pt x="600" y="72"/>
                    <a:pt x="600" y="72"/>
                  </a:cubicBezTo>
                  <a:cubicBezTo>
                    <a:pt x="601" y="72"/>
                    <a:pt x="601" y="72"/>
                    <a:pt x="601" y="72"/>
                  </a:cubicBezTo>
                  <a:cubicBezTo>
                    <a:pt x="601" y="71"/>
                    <a:pt x="601" y="71"/>
                    <a:pt x="602" y="71"/>
                  </a:cubicBezTo>
                  <a:cubicBezTo>
                    <a:pt x="602" y="71"/>
                    <a:pt x="602" y="71"/>
                    <a:pt x="603" y="71"/>
                  </a:cubicBezTo>
                  <a:cubicBezTo>
                    <a:pt x="603" y="71"/>
                    <a:pt x="604" y="70"/>
                    <a:pt x="604" y="70"/>
                  </a:cubicBezTo>
                  <a:cubicBezTo>
                    <a:pt x="605" y="70"/>
                    <a:pt x="605" y="70"/>
                    <a:pt x="606" y="70"/>
                  </a:cubicBezTo>
                  <a:cubicBezTo>
                    <a:pt x="606" y="70"/>
                    <a:pt x="607" y="70"/>
                    <a:pt x="607" y="70"/>
                  </a:cubicBezTo>
                  <a:cubicBezTo>
                    <a:pt x="608" y="70"/>
                    <a:pt x="609" y="69"/>
                    <a:pt x="610" y="70"/>
                  </a:cubicBezTo>
                  <a:cubicBezTo>
                    <a:pt x="611" y="70"/>
                    <a:pt x="612" y="70"/>
                    <a:pt x="612" y="71"/>
                  </a:cubicBezTo>
                  <a:cubicBezTo>
                    <a:pt x="613" y="71"/>
                    <a:pt x="613" y="71"/>
                    <a:pt x="613" y="71"/>
                  </a:cubicBezTo>
                  <a:cubicBezTo>
                    <a:pt x="614" y="72"/>
                    <a:pt x="614" y="72"/>
                    <a:pt x="615" y="72"/>
                  </a:cubicBezTo>
                  <a:cubicBezTo>
                    <a:pt x="616" y="72"/>
                    <a:pt x="617" y="72"/>
                    <a:pt x="618" y="72"/>
                  </a:cubicBezTo>
                  <a:cubicBezTo>
                    <a:pt x="620" y="72"/>
                    <a:pt x="622" y="72"/>
                    <a:pt x="624" y="72"/>
                  </a:cubicBezTo>
                  <a:cubicBezTo>
                    <a:pt x="625" y="72"/>
                    <a:pt x="625" y="72"/>
                    <a:pt x="626" y="72"/>
                  </a:cubicBezTo>
                  <a:cubicBezTo>
                    <a:pt x="626" y="72"/>
                    <a:pt x="627" y="72"/>
                    <a:pt x="627" y="72"/>
                  </a:cubicBezTo>
                  <a:cubicBezTo>
                    <a:pt x="628" y="72"/>
                    <a:pt x="630" y="71"/>
                    <a:pt x="630" y="72"/>
                  </a:cubicBezTo>
                  <a:cubicBezTo>
                    <a:pt x="632" y="73"/>
                    <a:pt x="633" y="74"/>
                    <a:pt x="634" y="75"/>
                  </a:cubicBezTo>
                  <a:cubicBezTo>
                    <a:pt x="634" y="76"/>
                    <a:pt x="635" y="76"/>
                    <a:pt x="636" y="77"/>
                  </a:cubicBezTo>
                  <a:cubicBezTo>
                    <a:pt x="636" y="77"/>
                    <a:pt x="637" y="78"/>
                    <a:pt x="636" y="79"/>
                  </a:cubicBezTo>
                  <a:cubicBezTo>
                    <a:pt x="636" y="79"/>
                    <a:pt x="635" y="79"/>
                    <a:pt x="635" y="80"/>
                  </a:cubicBezTo>
                  <a:cubicBezTo>
                    <a:pt x="635" y="80"/>
                    <a:pt x="636" y="81"/>
                    <a:pt x="636" y="81"/>
                  </a:cubicBezTo>
                  <a:cubicBezTo>
                    <a:pt x="636" y="82"/>
                    <a:pt x="637" y="82"/>
                    <a:pt x="637" y="82"/>
                  </a:cubicBezTo>
                  <a:cubicBezTo>
                    <a:pt x="638" y="82"/>
                    <a:pt x="638" y="82"/>
                    <a:pt x="639" y="82"/>
                  </a:cubicBezTo>
                  <a:cubicBezTo>
                    <a:pt x="639" y="82"/>
                    <a:pt x="640" y="82"/>
                    <a:pt x="640" y="82"/>
                  </a:cubicBezTo>
                  <a:cubicBezTo>
                    <a:pt x="641" y="82"/>
                    <a:pt x="641" y="82"/>
                    <a:pt x="641" y="82"/>
                  </a:cubicBezTo>
                  <a:cubicBezTo>
                    <a:pt x="641" y="82"/>
                    <a:pt x="641" y="82"/>
                    <a:pt x="642" y="82"/>
                  </a:cubicBezTo>
                  <a:cubicBezTo>
                    <a:pt x="642" y="82"/>
                    <a:pt x="643" y="83"/>
                    <a:pt x="643" y="83"/>
                  </a:cubicBezTo>
                  <a:cubicBezTo>
                    <a:pt x="644" y="83"/>
                    <a:pt x="644" y="83"/>
                    <a:pt x="645" y="83"/>
                  </a:cubicBezTo>
                  <a:cubicBezTo>
                    <a:pt x="646" y="83"/>
                    <a:pt x="647" y="83"/>
                    <a:pt x="646" y="84"/>
                  </a:cubicBezTo>
                  <a:cubicBezTo>
                    <a:pt x="646" y="86"/>
                    <a:pt x="645" y="86"/>
                    <a:pt x="644" y="86"/>
                  </a:cubicBezTo>
                  <a:cubicBezTo>
                    <a:pt x="643" y="87"/>
                    <a:pt x="642" y="88"/>
                    <a:pt x="642" y="88"/>
                  </a:cubicBezTo>
                  <a:cubicBezTo>
                    <a:pt x="641" y="89"/>
                    <a:pt x="641" y="90"/>
                    <a:pt x="641" y="92"/>
                  </a:cubicBezTo>
                  <a:cubicBezTo>
                    <a:pt x="640" y="92"/>
                    <a:pt x="640" y="93"/>
                    <a:pt x="640" y="93"/>
                  </a:cubicBezTo>
                  <a:cubicBezTo>
                    <a:pt x="640" y="93"/>
                    <a:pt x="640" y="93"/>
                    <a:pt x="639" y="94"/>
                  </a:cubicBezTo>
                  <a:cubicBezTo>
                    <a:pt x="639" y="94"/>
                    <a:pt x="640" y="94"/>
                    <a:pt x="639" y="94"/>
                  </a:cubicBezTo>
                  <a:cubicBezTo>
                    <a:pt x="639" y="95"/>
                    <a:pt x="639" y="95"/>
                    <a:pt x="639" y="95"/>
                  </a:cubicBezTo>
                  <a:cubicBezTo>
                    <a:pt x="638" y="96"/>
                    <a:pt x="638" y="96"/>
                    <a:pt x="638" y="97"/>
                  </a:cubicBezTo>
                  <a:cubicBezTo>
                    <a:pt x="638" y="97"/>
                    <a:pt x="637" y="98"/>
                    <a:pt x="637" y="98"/>
                  </a:cubicBezTo>
                  <a:cubicBezTo>
                    <a:pt x="637" y="98"/>
                    <a:pt x="637" y="99"/>
                    <a:pt x="637" y="100"/>
                  </a:cubicBezTo>
                  <a:cubicBezTo>
                    <a:pt x="638" y="100"/>
                    <a:pt x="640" y="100"/>
                    <a:pt x="641" y="100"/>
                  </a:cubicBezTo>
                  <a:cubicBezTo>
                    <a:pt x="642" y="100"/>
                    <a:pt x="642" y="100"/>
                    <a:pt x="643" y="101"/>
                  </a:cubicBezTo>
                  <a:cubicBezTo>
                    <a:pt x="643" y="101"/>
                    <a:pt x="643" y="102"/>
                    <a:pt x="643" y="102"/>
                  </a:cubicBezTo>
                  <a:cubicBezTo>
                    <a:pt x="644" y="103"/>
                    <a:pt x="644" y="103"/>
                    <a:pt x="644" y="104"/>
                  </a:cubicBezTo>
                  <a:cubicBezTo>
                    <a:pt x="645" y="104"/>
                    <a:pt x="646" y="104"/>
                    <a:pt x="647" y="104"/>
                  </a:cubicBezTo>
                  <a:cubicBezTo>
                    <a:pt x="647" y="104"/>
                    <a:pt x="647" y="104"/>
                    <a:pt x="648" y="104"/>
                  </a:cubicBezTo>
                  <a:cubicBezTo>
                    <a:pt x="648" y="104"/>
                    <a:pt x="649" y="103"/>
                    <a:pt x="649" y="103"/>
                  </a:cubicBezTo>
                  <a:cubicBezTo>
                    <a:pt x="650" y="103"/>
                    <a:pt x="651" y="104"/>
                    <a:pt x="652" y="103"/>
                  </a:cubicBezTo>
                  <a:cubicBezTo>
                    <a:pt x="653" y="103"/>
                    <a:pt x="653" y="102"/>
                    <a:pt x="654" y="101"/>
                  </a:cubicBezTo>
                  <a:cubicBezTo>
                    <a:pt x="655" y="101"/>
                    <a:pt x="655" y="100"/>
                    <a:pt x="656" y="100"/>
                  </a:cubicBezTo>
                  <a:cubicBezTo>
                    <a:pt x="657" y="100"/>
                    <a:pt x="658" y="100"/>
                    <a:pt x="659" y="99"/>
                  </a:cubicBezTo>
                  <a:cubicBezTo>
                    <a:pt x="660" y="99"/>
                    <a:pt x="661" y="98"/>
                    <a:pt x="662" y="97"/>
                  </a:cubicBezTo>
                  <a:cubicBezTo>
                    <a:pt x="663" y="96"/>
                    <a:pt x="664" y="96"/>
                    <a:pt x="665" y="96"/>
                  </a:cubicBezTo>
                  <a:cubicBezTo>
                    <a:pt x="665" y="95"/>
                    <a:pt x="666" y="94"/>
                    <a:pt x="666" y="93"/>
                  </a:cubicBezTo>
                  <a:cubicBezTo>
                    <a:pt x="666" y="93"/>
                    <a:pt x="666" y="93"/>
                    <a:pt x="666" y="93"/>
                  </a:cubicBezTo>
                  <a:cubicBezTo>
                    <a:pt x="666" y="92"/>
                    <a:pt x="666" y="92"/>
                    <a:pt x="666" y="92"/>
                  </a:cubicBezTo>
                  <a:cubicBezTo>
                    <a:pt x="666" y="92"/>
                    <a:pt x="667" y="91"/>
                    <a:pt x="667" y="91"/>
                  </a:cubicBezTo>
                  <a:cubicBezTo>
                    <a:pt x="668" y="90"/>
                    <a:pt x="668" y="90"/>
                    <a:pt x="669" y="89"/>
                  </a:cubicBezTo>
                  <a:cubicBezTo>
                    <a:pt x="670" y="89"/>
                    <a:pt x="670" y="89"/>
                    <a:pt x="671" y="88"/>
                  </a:cubicBezTo>
                  <a:cubicBezTo>
                    <a:pt x="671" y="88"/>
                    <a:pt x="672" y="88"/>
                    <a:pt x="672" y="88"/>
                  </a:cubicBezTo>
                  <a:cubicBezTo>
                    <a:pt x="675" y="88"/>
                    <a:pt x="673" y="92"/>
                    <a:pt x="673" y="93"/>
                  </a:cubicBezTo>
                  <a:cubicBezTo>
                    <a:pt x="673" y="94"/>
                    <a:pt x="673" y="95"/>
                    <a:pt x="674" y="96"/>
                  </a:cubicBezTo>
                  <a:cubicBezTo>
                    <a:pt x="675" y="96"/>
                    <a:pt x="676" y="97"/>
                    <a:pt x="675" y="97"/>
                  </a:cubicBezTo>
                  <a:cubicBezTo>
                    <a:pt x="675" y="97"/>
                    <a:pt x="675" y="97"/>
                    <a:pt x="675" y="97"/>
                  </a:cubicBezTo>
                  <a:cubicBezTo>
                    <a:pt x="675" y="98"/>
                    <a:pt x="674" y="98"/>
                    <a:pt x="674" y="98"/>
                  </a:cubicBezTo>
                  <a:cubicBezTo>
                    <a:pt x="674" y="98"/>
                    <a:pt x="673" y="99"/>
                    <a:pt x="674" y="99"/>
                  </a:cubicBezTo>
                  <a:cubicBezTo>
                    <a:pt x="674" y="99"/>
                    <a:pt x="674" y="99"/>
                    <a:pt x="674" y="100"/>
                  </a:cubicBezTo>
                  <a:cubicBezTo>
                    <a:pt x="675" y="100"/>
                    <a:pt x="675" y="100"/>
                    <a:pt x="675" y="100"/>
                  </a:cubicBezTo>
                  <a:cubicBezTo>
                    <a:pt x="675" y="101"/>
                    <a:pt x="676" y="102"/>
                    <a:pt x="676" y="103"/>
                  </a:cubicBezTo>
                  <a:cubicBezTo>
                    <a:pt x="676" y="103"/>
                    <a:pt x="675" y="103"/>
                    <a:pt x="675" y="104"/>
                  </a:cubicBezTo>
                  <a:cubicBezTo>
                    <a:pt x="675" y="104"/>
                    <a:pt x="675" y="105"/>
                    <a:pt x="675" y="105"/>
                  </a:cubicBezTo>
                  <a:cubicBezTo>
                    <a:pt x="676" y="106"/>
                    <a:pt x="676" y="107"/>
                    <a:pt x="677" y="108"/>
                  </a:cubicBezTo>
                  <a:cubicBezTo>
                    <a:pt x="677" y="109"/>
                    <a:pt x="677" y="109"/>
                    <a:pt x="676" y="109"/>
                  </a:cubicBezTo>
                  <a:cubicBezTo>
                    <a:pt x="676" y="110"/>
                    <a:pt x="676" y="110"/>
                    <a:pt x="676" y="111"/>
                  </a:cubicBezTo>
                  <a:cubicBezTo>
                    <a:pt x="676" y="111"/>
                    <a:pt x="676" y="111"/>
                    <a:pt x="677" y="111"/>
                  </a:cubicBezTo>
                  <a:cubicBezTo>
                    <a:pt x="677" y="111"/>
                    <a:pt x="676" y="112"/>
                    <a:pt x="677" y="112"/>
                  </a:cubicBezTo>
                  <a:cubicBezTo>
                    <a:pt x="677" y="112"/>
                    <a:pt x="677" y="113"/>
                    <a:pt x="677" y="113"/>
                  </a:cubicBezTo>
                  <a:cubicBezTo>
                    <a:pt x="678" y="114"/>
                    <a:pt x="679" y="115"/>
                    <a:pt x="678" y="116"/>
                  </a:cubicBezTo>
                  <a:cubicBezTo>
                    <a:pt x="678" y="116"/>
                    <a:pt x="678" y="117"/>
                    <a:pt x="677" y="117"/>
                  </a:cubicBezTo>
                  <a:cubicBezTo>
                    <a:pt x="677" y="117"/>
                    <a:pt x="676" y="117"/>
                    <a:pt x="676" y="118"/>
                  </a:cubicBezTo>
                  <a:cubicBezTo>
                    <a:pt x="676" y="118"/>
                    <a:pt x="675" y="119"/>
                    <a:pt x="675" y="120"/>
                  </a:cubicBezTo>
                  <a:cubicBezTo>
                    <a:pt x="676" y="121"/>
                    <a:pt x="676" y="121"/>
                    <a:pt x="676" y="122"/>
                  </a:cubicBezTo>
                  <a:cubicBezTo>
                    <a:pt x="676" y="122"/>
                    <a:pt x="676" y="123"/>
                    <a:pt x="676" y="123"/>
                  </a:cubicBezTo>
                  <a:cubicBezTo>
                    <a:pt x="676" y="124"/>
                    <a:pt x="676" y="124"/>
                    <a:pt x="676" y="125"/>
                  </a:cubicBezTo>
                  <a:cubicBezTo>
                    <a:pt x="677" y="125"/>
                    <a:pt x="677" y="125"/>
                    <a:pt x="678" y="126"/>
                  </a:cubicBezTo>
                  <a:cubicBezTo>
                    <a:pt x="678" y="126"/>
                    <a:pt x="678" y="126"/>
                    <a:pt x="679" y="127"/>
                  </a:cubicBezTo>
                  <a:cubicBezTo>
                    <a:pt x="679" y="127"/>
                    <a:pt x="679" y="127"/>
                    <a:pt x="679" y="127"/>
                  </a:cubicBezTo>
                  <a:cubicBezTo>
                    <a:pt x="679" y="127"/>
                    <a:pt x="679" y="128"/>
                    <a:pt x="679" y="128"/>
                  </a:cubicBezTo>
                  <a:cubicBezTo>
                    <a:pt x="679" y="129"/>
                    <a:pt x="680" y="129"/>
                    <a:pt x="680" y="129"/>
                  </a:cubicBezTo>
                  <a:cubicBezTo>
                    <a:pt x="681" y="129"/>
                    <a:pt x="681" y="129"/>
                    <a:pt x="682" y="130"/>
                  </a:cubicBezTo>
                  <a:cubicBezTo>
                    <a:pt x="683" y="130"/>
                    <a:pt x="683" y="131"/>
                    <a:pt x="684" y="131"/>
                  </a:cubicBezTo>
                  <a:cubicBezTo>
                    <a:pt x="685" y="131"/>
                    <a:pt x="685" y="131"/>
                    <a:pt x="686" y="131"/>
                  </a:cubicBezTo>
                  <a:cubicBezTo>
                    <a:pt x="687" y="131"/>
                    <a:pt x="687" y="132"/>
                    <a:pt x="687" y="132"/>
                  </a:cubicBezTo>
                  <a:cubicBezTo>
                    <a:pt x="688" y="133"/>
                    <a:pt x="688" y="133"/>
                    <a:pt x="689" y="133"/>
                  </a:cubicBezTo>
                  <a:cubicBezTo>
                    <a:pt x="690" y="134"/>
                    <a:pt x="690" y="134"/>
                    <a:pt x="691" y="134"/>
                  </a:cubicBezTo>
                  <a:cubicBezTo>
                    <a:pt x="692" y="134"/>
                    <a:pt x="695" y="134"/>
                    <a:pt x="694" y="136"/>
                  </a:cubicBezTo>
                  <a:cubicBezTo>
                    <a:pt x="694" y="137"/>
                    <a:pt x="693" y="136"/>
                    <a:pt x="692" y="136"/>
                  </a:cubicBezTo>
                  <a:cubicBezTo>
                    <a:pt x="691" y="136"/>
                    <a:pt x="691" y="137"/>
                    <a:pt x="691" y="137"/>
                  </a:cubicBezTo>
                  <a:cubicBezTo>
                    <a:pt x="691" y="137"/>
                    <a:pt x="692" y="138"/>
                    <a:pt x="692" y="138"/>
                  </a:cubicBezTo>
                  <a:cubicBezTo>
                    <a:pt x="692" y="138"/>
                    <a:pt x="693" y="138"/>
                    <a:pt x="693" y="138"/>
                  </a:cubicBezTo>
                  <a:cubicBezTo>
                    <a:pt x="695" y="138"/>
                    <a:pt x="695" y="138"/>
                    <a:pt x="695" y="139"/>
                  </a:cubicBezTo>
                  <a:cubicBezTo>
                    <a:pt x="695" y="140"/>
                    <a:pt x="695" y="140"/>
                    <a:pt x="695" y="140"/>
                  </a:cubicBezTo>
                  <a:cubicBezTo>
                    <a:pt x="695" y="141"/>
                    <a:pt x="695" y="141"/>
                    <a:pt x="695" y="142"/>
                  </a:cubicBezTo>
                  <a:cubicBezTo>
                    <a:pt x="695" y="142"/>
                    <a:pt x="696" y="142"/>
                    <a:pt x="697" y="142"/>
                  </a:cubicBezTo>
                  <a:cubicBezTo>
                    <a:pt x="697" y="142"/>
                    <a:pt x="697" y="142"/>
                    <a:pt x="698" y="142"/>
                  </a:cubicBezTo>
                  <a:cubicBezTo>
                    <a:pt x="698" y="143"/>
                    <a:pt x="699" y="144"/>
                    <a:pt x="700" y="144"/>
                  </a:cubicBezTo>
                  <a:cubicBezTo>
                    <a:pt x="700" y="145"/>
                    <a:pt x="700" y="145"/>
                    <a:pt x="700" y="146"/>
                  </a:cubicBezTo>
                  <a:cubicBezTo>
                    <a:pt x="700" y="146"/>
                    <a:pt x="701" y="147"/>
                    <a:pt x="701" y="147"/>
                  </a:cubicBezTo>
                  <a:cubicBezTo>
                    <a:pt x="701" y="148"/>
                    <a:pt x="700" y="148"/>
                    <a:pt x="700" y="148"/>
                  </a:cubicBezTo>
                  <a:cubicBezTo>
                    <a:pt x="700" y="148"/>
                    <a:pt x="699" y="148"/>
                    <a:pt x="699" y="148"/>
                  </a:cubicBezTo>
                  <a:cubicBezTo>
                    <a:pt x="699" y="148"/>
                    <a:pt x="699" y="148"/>
                    <a:pt x="699" y="148"/>
                  </a:cubicBezTo>
                  <a:cubicBezTo>
                    <a:pt x="698" y="149"/>
                    <a:pt x="698" y="150"/>
                    <a:pt x="698" y="151"/>
                  </a:cubicBezTo>
                  <a:cubicBezTo>
                    <a:pt x="698" y="151"/>
                    <a:pt x="697" y="151"/>
                    <a:pt x="697" y="151"/>
                  </a:cubicBezTo>
                  <a:cubicBezTo>
                    <a:pt x="697" y="152"/>
                    <a:pt x="697" y="152"/>
                    <a:pt x="697" y="153"/>
                  </a:cubicBezTo>
                  <a:cubicBezTo>
                    <a:pt x="697" y="153"/>
                    <a:pt x="697" y="154"/>
                    <a:pt x="698" y="154"/>
                  </a:cubicBezTo>
                  <a:cubicBezTo>
                    <a:pt x="698" y="155"/>
                    <a:pt x="698" y="155"/>
                    <a:pt x="698" y="155"/>
                  </a:cubicBezTo>
                  <a:cubicBezTo>
                    <a:pt x="697" y="156"/>
                    <a:pt x="697" y="157"/>
                    <a:pt x="696" y="157"/>
                  </a:cubicBezTo>
                  <a:cubicBezTo>
                    <a:pt x="696" y="157"/>
                    <a:pt x="695" y="157"/>
                    <a:pt x="695" y="157"/>
                  </a:cubicBezTo>
                  <a:cubicBezTo>
                    <a:pt x="694" y="157"/>
                    <a:pt x="694" y="157"/>
                    <a:pt x="693" y="158"/>
                  </a:cubicBezTo>
                  <a:cubicBezTo>
                    <a:pt x="691" y="158"/>
                    <a:pt x="690" y="160"/>
                    <a:pt x="688" y="160"/>
                  </a:cubicBezTo>
                  <a:cubicBezTo>
                    <a:pt x="687" y="161"/>
                    <a:pt x="686" y="161"/>
                    <a:pt x="685" y="161"/>
                  </a:cubicBezTo>
                  <a:cubicBezTo>
                    <a:pt x="684" y="161"/>
                    <a:pt x="684" y="161"/>
                    <a:pt x="683" y="161"/>
                  </a:cubicBezTo>
                  <a:cubicBezTo>
                    <a:pt x="683" y="161"/>
                    <a:pt x="682" y="161"/>
                    <a:pt x="682" y="161"/>
                  </a:cubicBezTo>
                  <a:cubicBezTo>
                    <a:pt x="680" y="160"/>
                    <a:pt x="678" y="162"/>
                    <a:pt x="677" y="163"/>
                  </a:cubicBezTo>
                  <a:cubicBezTo>
                    <a:pt x="676" y="164"/>
                    <a:pt x="675" y="164"/>
                    <a:pt x="674" y="164"/>
                  </a:cubicBezTo>
                  <a:cubicBezTo>
                    <a:pt x="673" y="165"/>
                    <a:pt x="672" y="165"/>
                    <a:pt x="671" y="166"/>
                  </a:cubicBezTo>
                  <a:cubicBezTo>
                    <a:pt x="670" y="166"/>
                    <a:pt x="669" y="167"/>
                    <a:pt x="669" y="167"/>
                  </a:cubicBezTo>
                  <a:cubicBezTo>
                    <a:pt x="668" y="168"/>
                    <a:pt x="667" y="168"/>
                    <a:pt x="666" y="169"/>
                  </a:cubicBezTo>
                  <a:cubicBezTo>
                    <a:pt x="666" y="169"/>
                    <a:pt x="666" y="170"/>
                    <a:pt x="665" y="170"/>
                  </a:cubicBezTo>
                  <a:cubicBezTo>
                    <a:pt x="665" y="170"/>
                    <a:pt x="665" y="170"/>
                    <a:pt x="664" y="170"/>
                  </a:cubicBezTo>
                  <a:cubicBezTo>
                    <a:pt x="664" y="170"/>
                    <a:pt x="663" y="170"/>
                    <a:pt x="663" y="170"/>
                  </a:cubicBezTo>
                  <a:cubicBezTo>
                    <a:pt x="662" y="170"/>
                    <a:pt x="662" y="170"/>
                    <a:pt x="661" y="170"/>
                  </a:cubicBezTo>
                  <a:cubicBezTo>
                    <a:pt x="659" y="170"/>
                    <a:pt x="657" y="172"/>
                    <a:pt x="655" y="172"/>
                  </a:cubicBezTo>
                  <a:cubicBezTo>
                    <a:pt x="655" y="172"/>
                    <a:pt x="654" y="172"/>
                    <a:pt x="654" y="172"/>
                  </a:cubicBezTo>
                  <a:cubicBezTo>
                    <a:pt x="653" y="171"/>
                    <a:pt x="653" y="171"/>
                    <a:pt x="652" y="171"/>
                  </a:cubicBezTo>
                  <a:cubicBezTo>
                    <a:pt x="651" y="171"/>
                    <a:pt x="649" y="171"/>
                    <a:pt x="648" y="171"/>
                  </a:cubicBezTo>
                  <a:cubicBezTo>
                    <a:pt x="646" y="171"/>
                    <a:pt x="645" y="171"/>
                    <a:pt x="643" y="171"/>
                  </a:cubicBezTo>
                  <a:cubicBezTo>
                    <a:pt x="642" y="171"/>
                    <a:pt x="641" y="171"/>
                    <a:pt x="641" y="171"/>
                  </a:cubicBezTo>
                  <a:cubicBezTo>
                    <a:pt x="640" y="171"/>
                    <a:pt x="639" y="170"/>
                    <a:pt x="638" y="170"/>
                  </a:cubicBezTo>
                  <a:cubicBezTo>
                    <a:pt x="638" y="170"/>
                    <a:pt x="637" y="171"/>
                    <a:pt x="636" y="170"/>
                  </a:cubicBezTo>
                  <a:cubicBezTo>
                    <a:pt x="636" y="170"/>
                    <a:pt x="636" y="170"/>
                    <a:pt x="635" y="170"/>
                  </a:cubicBezTo>
                  <a:cubicBezTo>
                    <a:pt x="635" y="170"/>
                    <a:pt x="635" y="170"/>
                    <a:pt x="634" y="170"/>
                  </a:cubicBezTo>
                  <a:cubicBezTo>
                    <a:pt x="632" y="170"/>
                    <a:pt x="630" y="170"/>
                    <a:pt x="628" y="170"/>
                  </a:cubicBezTo>
                  <a:cubicBezTo>
                    <a:pt x="627" y="170"/>
                    <a:pt x="627" y="170"/>
                    <a:pt x="626" y="170"/>
                  </a:cubicBezTo>
                  <a:cubicBezTo>
                    <a:pt x="626" y="170"/>
                    <a:pt x="625" y="171"/>
                    <a:pt x="625" y="171"/>
                  </a:cubicBezTo>
                  <a:cubicBezTo>
                    <a:pt x="624" y="171"/>
                    <a:pt x="623" y="171"/>
                    <a:pt x="622" y="172"/>
                  </a:cubicBezTo>
                  <a:cubicBezTo>
                    <a:pt x="621" y="172"/>
                    <a:pt x="620" y="172"/>
                    <a:pt x="619" y="172"/>
                  </a:cubicBezTo>
                  <a:cubicBezTo>
                    <a:pt x="618" y="172"/>
                    <a:pt x="617" y="173"/>
                    <a:pt x="616" y="173"/>
                  </a:cubicBezTo>
                  <a:cubicBezTo>
                    <a:pt x="616" y="174"/>
                    <a:pt x="615" y="174"/>
                    <a:pt x="615" y="174"/>
                  </a:cubicBezTo>
                  <a:cubicBezTo>
                    <a:pt x="614" y="175"/>
                    <a:pt x="614" y="175"/>
                    <a:pt x="614" y="175"/>
                  </a:cubicBezTo>
                  <a:cubicBezTo>
                    <a:pt x="613" y="176"/>
                    <a:pt x="612" y="176"/>
                    <a:pt x="612" y="177"/>
                  </a:cubicBezTo>
                  <a:cubicBezTo>
                    <a:pt x="611" y="178"/>
                    <a:pt x="611" y="178"/>
                    <a:pt x="610" y="179"/>
                  </a:cubicBezTo>
                  <a:cubicBezTo>
                    <a:pt x="609" y="179"/>
                    <a:pt x="608" y="179"/>
                    <a:pt x="607" y="179"/>
                  </a:cubicBezTo>
                  <a:cubicBezTo>
                    <a:pt x="607" y="179"/>
                    <a:pt x="606" y="180"/>
                    <a:pt x="606" y="180"/>
                  </a:cubicBezTo>
                  <a:cubicBezTo>
                    <a:pt x="605" y="180"/>
                    <a:pt x="605" y="180"/>
                    <a:pt x="605" y="180"/>
                  </a:cubicBezTo>
                  <a:cubicBezTo>
                    <a:pt x="604" y="181"/>
                    <a:pt x="603" y="181"/>
                    <a:pt x="602" y="181"/>
                  </a:cubicBezTo>
                  <a:cubicBezTo>
                    <a:pt x="601" y="182"/>
                    <a:pt x="601" y="182"/>
                    <a:pt x="601" y="182"/>
                  </a:cubicBezTo>
                  <a:cubicBezTo>
                    <a:pt x="600" y="182"/>
                    <a:pt x="600" y="183"/>
                    <a:pt x="599" y="183"/>
                  </a:cubicBezTo>
                  <a:cubicBezTo>
                    <a:pt x="598" y="183"/>
                    <a:pt x="598" y="184"/>
                    <a:pt x="597" y="184"/>
                  </a:cubicBezTo>
                  <a:cubicBezTo>
                    <a:pt x="595" y="186"/>
                    <a:pt x="593" y="187"/>
                    <a:pt x="592" y="188"/>
                  </a:cubicBezTo>
                  <a:cubicBezTo>
                    <a:pt x="591" y="189"/>
                    <a:pt x="590" y="190"/>
                    <a:pt x="590" y="190"/>
                  </a:cubicBezTo>
                  <a:cubicBezTo>
                    <a:pt x="589" y="190"/>
                    <a:pt x="587" y="191"/>
                    <a:pt x="586" y="192"/>
                  </a:cubicBezTo>
                  <a:cubicBezTo>
                    <a:pt x="585" y="193"/>
                    <a:pt x="584" y="195"/>
                    <a:pt x="582" y="196"/>
                  </a:cubicBezTo>
                  <a:cubicBezTo>
                    <a:pt x="581" y="197"/>
                    <a:pt x="580" y="197"/>
                    <a:pt x="579" y="198"/>
                  </a:cubicBezTo>
                  <a:cubicBezTo>
                    <a:pt x="578" y="198"/>
                    <a:pt x="577" y="199"/>
                    <a:pt x="577" y="200"/>
                  </a:cubicBezTo>
                  <a:cubicBezTo>
                    <a:pt x="578" y="200"/>
                    <a:pt x="579" y="200"/>
                    <a:pt x="579" y="199"/>
                  </a:cubicBezTo>
                  <a:cubicBezTo>
                    <a:pt x="580" y="199"/>
                    <a:pt x="581" y="198"/>
                    <a:pt x="582" y="198"/>
                  </a:cubicBezTo>
                  <a:cubicBezTo>
                    <a:pt x="583" y="198"/>
                    <a:pt x="584" y="197"/>
                    <a:pt x="585" y="197"/>
                  </a:cubicBezTo>
                  <a:cubicBezTo>
                    <a:pt x="585" y="196"/>
                    <a:pt x="586" y="196"/>
                    <a:pt x="586" y="195"/>
                  </a:cubicBezTo>
                  <a:cubicBezTo>
                    <a:pt x="587" y="194"/>
                    <a:pt x="588" y="194"/>
                    <a:pt x="589" y="193"/>
                  </a:cubicBezTo>
                  <a:cubicBezTo>
                    <a:pt x="589" y="193"/>
                    <a:pt x="589" y="193"/>
                    <a:pt x="590" y="193"/>
                  </a:cubicBezTo>
                  <a:cubicBezTo>
                    <a:pt x="590" y="192"/>
                    <a:pt x="590" y="192"/>
                    <a:pt x="590" y="192"/>
                  </a:cubicBezTo>
                  <a:cubicBezTo>
                    <a:pt x="590" y="192"/>
                    <a:pt x="591" y="192"/>
                    <a:pt x="591" y="192"/>
                  </a:cubicBezTo>
                  <a:cubicBezTo>
                    <a:pt x="592" y="191"/>
                    <a:pt x="592" y="190"/>
                    <a:pt x="593" y="190"/>
                  </a:cubicBezTo>
                  <a:cubicBezTo>
                    <a:pt x="593" y="189"/>
                    <a:pt x="594" y="189"/>
                    <a:pt x="595" y="188"/>
                  </a:cubicBezTo>
                  <a:cubicBezTo>
                    <a:pt x="596" y="188"/>
                    <a:pt x="597" y="188"/>
                    <a:pt x="597" y="187"/>
                  </a:cubicBezTo>
                  <a:cubicBezTo>
                    <a:pt x="598" y="187"/>
                    <a:pt x="599" y="186"/>
                    <a:pt x="600" y="186"/>
                  </a:cubicBezTo>
                  <a:cubicBezTo>
                    <a:pt x="601" y="185"/>
                    <a:pt x="603" y="185"/>
                    <a:pt x="605" y="185"/>
                  </a:cubicBezTo>
                  <a:cubicBezTo>
                    <a:pt x="607" y="184"/>
                    <a:pt x="607" y="184"/>
                    <a:pt x="608" y="183"/>
                  </a:cubicBezTo>
                  <a:cubicBezTo>
                    <a:pt x="609" y="182"/>
                    <a:pt x="610" y="182"/>
                    <a:pt x="611" y="181"/>
                  </a:cubicBezTo>
                  <a:cubicBezTo>
                    <a:pt x="612" y="181"/>
                    <a:pt x="613" y="181"/>
                    <a:pt x="614" y="181"/>
                  </a:cubicBezTo>
                  <a:cubicBezTo>
                    <a:pt x="614" y="181"/>
                    <a:pt x="614" y="181"/>
                    <a:pt x="615" y="181"/>
                  </a:cubicBezTo>
                  <a:cubicBezTo>
                    <a:pt x="615" y="181"/>
                    <a:pt x="615" y="181"/>
                    <a:pt x="615" y="181"/>
                  </a:cubicBezTo>
                  <a:cubicBezTo>
                    <a:pt x="616" y="181"/>
                    <a:pt x="616" y="180"/>
                    <a:pt x="616" y="180"/>
                  </a:cubicBezTo>
                  <a:cubicBezTo>
                    <a:pt x="616" y="180"/>
                    <a:pt x="617" y="180"/>
                    <a:pt x="617" y="180"/>
                  </a:cubicBezTo>
                  <a:cubicBezTo>
                    <a:pt x="618" y="180"/>
                    <a:pt x="619" y="180"/>
                    <a:pt x="620" y="180"/>
                  </a:cubicBezTo>
                  <a:cubicBezTo>
                    <a:pt x="621" y="180"/>
                    <a:pt x="621" y="180"/>
                    <a:pt x="622" y="180"/>
                  </a:cubicBezTo>
                  <a:cubicBezTo>
                    <a:pt x="622" y="180"/>
                    <a:pt x="622" y="180"/>
                    <a:pt x="623" y="180"/>
                  </a:cubicBezTo>
                  <a:cubicBezTo>
                    <a:pt x="624" y="180"/>
                    <a:pt x="625" y="180"/>
                    <a:pt x="626" y="180"/>
                  </a:cubicBezTo>
                  <a:cubicBezTo>
                    <a:pt x="627" y="180"/>
                    <a:pt x="627" y="180"/>
                    <a:pt x="628" y="180"/>
                  </a:cubicBezTo>
                  <a:cubicBezTo>
                    <a:pt x="628" y="180"/>
                    <a:pt x="629" y="180"/>
                    <a:pt x="629" y="180"/>
                  </a:cubicBezTo>
                  <a:cubicBezTo>
                    <a:pt x="630" y="181"/>
                    <a:pt x="630" y="181"/>
                    <a:pt x="630" y="183"/>
                  </a:cubicBezTo>
                  <a:cubicBezTo>
                    <a:pt x="630" y="184"/>
                    <a:pt x="630" y="184"/>
                    <a:pt x="630" y="185"/>
                  </a:cubicBezTo>
                  <a:cubicBezTo>
                    <a:pt x="629" y="185"/>
                    <a:pt x="629" y="186"/>
                    <a:pt x="629" y="186"/>
                  </a:cubicBezTo>
                  <a:cubicBezTo>
                    <a:pt x="628" y="186"/>
                    <a:pt x="628" y="187"/>
                    <a:pt x="628" y="187"/>
                  </a:cubicBezTo>
                  <a:cubicBezTo>
                    <a:pt x="627" y="188"/>
                    <a:pt x="626" y="188"/>
                    <a:pt x="625" y="188"/>
                  </a:cubicBezTo>
                  <a:cubicBezTo>
                    <a:pt x="624" y="189"/>
                    <a:pt x="624" y="189"/>
                    <a:pt x="623" y="189"/>
                  </a:cubicBezTo>
                  <a:cubicBezTo>
                    <a:pt x="623" y="189"/>
                    <a:pt x="622" y="189"/>
                    <a:pt x="622" y="189"/>
                  </a:cubicBezTo>
                  <a:cubicBezTo>
                    <a:pt x="621" y="189"/>
                    <a:pt x="621" y="189"/>
                    <a:pt x="620" y="189"/>
                  </a:cubicBezTo>
                  <a:cubicBezTo>
                    <a:pt x="620" y="189"/>
                    <a:pt x="619" y="189"/>
                    <a:pt x="619" y="189"/>
                  </a:cubicBezTo>
                  <a:cubicBezTo>
                    <a:pt x="618" y="189"/>
                    <a:pt x="616" y="189"/>
                    <a:pt x="615" y="189"/>
                  </a:cubicBezTo>
                  <a:cubicBezTo>
                    <a:pt x="615" y="189"/>
                    <a:pt x="615" y="189"/>
                    <a:pt x="614" y="190"/>
                  </a:cubicBezTo>
                  <a:cubicBezTo>
                    <a:pt x="614" y="190"/>
                    <a:pt x="615" y="191"/>
                    <a:pt x="615" y="191"/>
                  </a:cubicBezTo>
                  <a:cubicBezTo>
                    <a:pt x="616" y="192"/>
                    <a:pt x="617" y="192"/>
                    <a:pt x="617" y="192"/>
                  </a:cubicBezTo>
                  <a:cubicBezTo>
                    <a:pt x="618" y="191"/>
                    <a:pt x="618" y="191"/>
                    <a:pt x="619" y="191"/>
                  </a:cubicBezTo>
                  <a:cubicBezTo>
                    <a:pt x="619" y="191"/>
                    <a:pt x="620" y="191"/>
                    <a:pt x="620" y="191"/>
                  </a:cubicBezTo>
                  <a:cubicBezTo>
                    <a:pt x="621" y="191"/>
                    <a:pt x="622" y="192"/>
                    <a:pt x="623" y="192"/>
                  </a:cubicBezTo>
                  <a:cubicBezTo>
                    <a:pt x="623" y="193"/>
                    <a:pt x="623" y="193"/>
                    <a:pt x="623" y="194"/>
                  </a:cubicBezTo>
                  <a:cubicBezTo>
                    <a:pt x="623" y="194"/>
                    <a:pt x="622" y="195"/>
                    <a:pt x="622" y="195"/>
                  </a:cubicBezTo>
                  <a:cubicBezTo>
                    <a:pt x="621" y="195"/>
                    <a:pt x="620" y="196"/>
                    <a:pt x="619" y="197"/>
                  </a:cubicBezTo>
                  <a:cubicBezTo>
                    <a:pt x="619" y="197"/>
                    <a:pt x="619" y="198"/>
                    <a:pt x="620" y="199"/>
                  </a:cubicBezTo>
                  <a:cubicBezTo>
                    <a:pt x="620" y="199"/>
                    <a:pt x="620" y="199"/>
                    <a:pt x="620" y="200"/>
                  </a:cubicBezTo>
                  <a:cubicBezTo>
                    <a:pt x="620" y="201"/>
                    <a:pt x="620" y="201"/>
                    <a:pt x="620" y="202"/>
                  </a:cubicBezTo>
                  <a:cubicBezTo>
                    <a:pt x="619" y="202"/>
                    <a:pt x="619" y="203"/>
                    <a:pt x="620" y="203"/>
                  </a:cubicBezTo>
                  <a:cubicBezTo>
                    <a:pt x="620" y="204"/>
                    <a:pt x="620" y="204"/>
                    <a:pt x="620" y="204"/>
                  </a:cubicBezTo>
                  <a:cubicBezTo>
                    <a:pt x="620" y="205"/>
                    <a:pt x="621" y="205"/>
                    <a:pt x="621" y="205"/>
                  </a:cubicBezTo>
                  <a:cubicBezTo>
                    <a:pt x="621" y="205"/>
                    <a:pt x="622" y="206"/>
                    <a:pt x="622" y="206"/>
                  </a:cubicBezTo>
                  <a:cubicBezTo>
                    <a:pt x="622" y="206"/>
                    <a:pt x="623" y="206"/>
                    <a:pt x="623" y="206"/>
                  </a:cubicBezTo>
                  <a:cubicBezTo>
                    <a:pt x="623" y="206"/>
                    <a:pt x="623" y="206"/>
                    <a:pt x="623" y="206"/>
                  </a:cubicBezTo>
                  <a:cubicBezTo>
                    <a:pt x="624" y="206"/>
                    <a:pt x="624" y="206"/>
                    <a:pt x="625" y="207"/>
                  </a:cubicBezTo>
                  <a:cubicBezTo>
                    <a:pt x="626" y="207"/>
                    <a:pt x="626" y="208"/>
                    <a:pt x="627" y="209"/>
                  </a:cubicBezTo>
                  <a:cubicBezTo>
                    <a:pt x="627" y="209"/>
                    <a:pt x="628" y="209"/>
                    <a:pt x="628" y="210"/>
                  </a:cubicBezTo>
                  <a:cubicBezTo>
                    <a:pt x="629" y="210"/>
                    <a:pt x="629" y="210"/>
                    <a:pt x="630" y="210"/>
                  </a:cubicBezTo>
                  <a:cubicBezTo>
                    <a:pt x="630" y="210"/>
                    <a:pt x="631" y="210"/>
                    <a:pt x="631" y="210"/>
                  </a:cubicBezTo>
                  <a:cubicBezTo>
                    <a:pt x="632" y="210"/>
                    <a:pt x="632" y="210"/>
                    <a:pt x="633" y="210"/>
                  </a:cubicBezTo>
                  <a:cubicBezTo>
                    <a:pt x="634" y="210"/>
                    <a:pt x="635" y="210"/>
                    <a:pt x="636" y="210"/>
                  </a:cubicBezTo>
                  <a:cubicBezTo>
                    <a:pt x="637" y="210"/>
                    <a:pt x="637" y="210"/>
                    <a:pt x="637" y="211"/>
                  </a:cubicBezTo>
                  <a:cubicBezTo>
                    <a:pt x="638" y="211"/>
                    <a:pt x="638" y="211"/>
                    <a:pt x="639" y="211"/>
                  </a:cubicBezTo>
                  <a:cubicBezTo>
                    <a:pt x="639" y="211"/>
                    <a:pt x="640" y="212"/>
                    <a:pt x="640" y="212"/>
                  </a:cubicBezTo>
                  <a:cubicBezTo>
                    <a:pt x="640" y="212"/>
                    <a:pt x="640" y="213"/>
                    <a:pt x="640" y="213"/>
                  </a:cubicBezTo>
                  <a:cubicBezTo>
                    <a:pt x="639" y="213"/>
                    <a:pt x="639" y="214"/>
                    <a:pt x="638" y="214"/>
                  </a:cubicBezTo>
                  <a:cubicBezTo>
                    <a:pt x="638" y="214"/>
                    <a:pt x="637" y="214"/>
                    <a:pt x="637" y="214"/>
                  </a:cubicBezTo>
                  <a:cubicBezTo>
                    <a:pt x="636" y="214"/>
                    <a:pt x="635" y="214"/>
                    <a:pt x="634" y="215"/>
                  </a:cubicBezTo>
                  <a:cubicBezTo>
                    <a:pt x="634" y="215"/>
                    <a:pt x="634" y="215"/>
                    <a:pt x="633" y="215"/>
                  </a:cubicBezTo>
                  <a:cubicBezTo>
                    <a:pt x="633" y="215"/>
                    <a:pt x="633" y="216"/>
                    <a:pt x="633" y="216"/>
                  </a:cubicBezTo>
                  <a:cubicBezTo>
                    <a:pt x="632" y="216"/>
                    <a:pt x="632" y="216"/>
                    <a:pt x="632" y="217"/>
                  </a:cubicBezTo>
                  <a:cubicBezTo>
                    <a:pt x="631" y="217"/>
                    <a:pt x="630" y="218"/>
                    <a:pt x="629" y="218"/>
                  </a:cubicBezTo>
                  <a:cubicBezTo>
                    <a:pt x="628" y="218"/>
                    <a:pt x="628" y="218"/>
                    <a:pt x="628" y="218"/>
                  </a:cubicBezTo>
                  <a:cubicBezTo>
                    <a:pt x="627" y="218"/>
                    <a:pt x="627" y="218"/>
                    <a:pt x="626" y="218"/>
                  </a:cubicBezTo>
                  <a:cubicBezTo>
                    <a:pt x="625" y="218"/>
                    <a:pt x="624" y="218"/>
                    <a:pt x="623" y="218"/>
                  </a:cubicBezTo>
                  <a:cubicBezTo>
                    <a:pt x="622" y="218"/>
                    <a:pt x="621" y="219"/>
                    <a:pt x="621" y="219"/>
                  </a:cubicBezTo>
                  <a:cubicBezTo>
                    <a:pt x="620" y="219"/>
                    <a:pt x="619" y="219"/>
                    <a:pt x="618" y="220"/>
                  </a:cubicBezTo>
                  <a:cubicBezTo>
                    <a:pt x="616" y="220"/>
                    <a:pt x="616" y="222"/>
                    <a:pt x="614" y="223"/>
                  </a:cubicBezTo>
                  <a:cubicBezTo>
                    <a:pt x="613" y="224"/>
                    <a:pt x="610" y="224"/>
                    <a:pt x="608" y="226"/>
                  </a:cubicBezTo>
                  <a:cubicBezTo>
                    <a:pt x="608" y="226"/>
                    <a:pt x="608" y="226"/>
                    <a:pt x="607" y="227"/>
                  </a:cubicBezTo>
                  <a:cubicBezTo>
                    <a:pt x="607" y="227"/>
                    <a:pt x="607" y="228"/>
                    <a:pt x="606" y="228"/>
                  </a:cubicBezTo>
                  <a:cubicBezTo>
                    <a:pt x="606" y="229"/>
                    <a:pt x="604" y="229"/>
                    <a:pt x="603" y="228"/>
                  </a:cubicBezTo>
                  <a:cubicBezTo>
                    <a:pt x="603" y="228"/>
                    <a:pt x="602" y="228"/>
                    <a:pt x="602" y="228"/>
                  </a:cubicBezTo>
                  <a:cubicBezTo>
                    <a:pt x="602" y="227"/>
                    <a:pt x="601" y="227"/>
                    <a:pt x="601" y="227"/>
                  </a:cubicBezTo>
                  <a:cubicBezTo>
                    <a:pt x="600" y="226"/>
                    <a:pt x="600" y="225"/>
                    <a:pt x="601" y="224"/>
                  </a:cubicBezTo>
                  <a:cubicBezTo>
                    <a:pt x="601" y="224"/>
                    <a:pt x="601" y="223"/>
                    <a:pt x="602" y="222"/>
                  </a:cubicBezTo>
                  <a:cubicBezTo>
                    <a:pt x="602" y="222"/>
                    <a:pt x="603" y="221"/>
                    <a:pt x="603" y="221"/>
                  </a:cubicBezTo>
                  <a:cubicBezTo>
                    <a:pt x="604" y="220"/>
                    <a:pt x="604" y="220"/>
                    <a:pt x="605" y="219"/>
                  </a:cubicBezTo>
                  <a:cubicBezTo>
                    <a:pt x="606" y="219"/>
                    <a:pt x="607" y="218"/>
                    <a:pt x="608" y="218"/>
                  </a:cubicBezTo>
                  <a:cubicBezTo>
                    <a:pt x="609" y="217"/>
                    <a:pt x="610" y="217"/>
                    <a:pt x="611" y="216"/>
                  </a:cubicBezTo>
                  <a:cubicBezTo>
                    <a:pt x="612" y="216"/>
                    <a:pt x="612" y="216"/>
                    <a:pt x="613" y="215"/>
                  </a:cubicBezTo>
                  <a:cubicBezTo>
                    <a:pt x="614" y="215"/>
                    <a:pt x="615" y="215"/>
                    <a:pt x="615" y="215"/>
                  </a:cubicBezTo>
                  <a:cubicBezTo>
                    <a:pt x="616" y="215"/>
                    <a:pt x="617" y="215"/>
                    <a:pt x="618" y="214"/>
                  </a:cubicBezTo>
                  <a:cubicBezTo>
                    <a:pt x="618" y="214"/>
                    <a:pt x="619" y="213"/>
                    <a:pt x="619" y="212"/>
                  </a:cubicBezTo>
                  <a:cubicBezTo>
                    <a:pt x="618" y="212"/>
                    <a:pt x="618" y="212"/>
                    <a:pt x="617" y="212"/>
                  </a:cubicBezTo>
                  <a:cubicBezTo>
                    <a:pt x="616" y="212"/>
                    <a:pt x="615" y="213"/>
                    <a:pt x="615" y="212"/>
                  </a:cubicBezTo>
                  <a:cubicBezTo>
                    <a:pt x="615" y="212"/>
                    <a:pt x="615" y="211"/>
                    <a:pt x="616" y="211"/>
                  </a:cubicBezTo>
                  <a:cubicBezTo>
                    <a:pt x="616" y="210"/>
                    <a:pt x="617" y="210"/>
                    <a:pt x="617" y="210"/>
                  </a:cubicBezTo>
                  <a:cubicBezTo>
                    <a:pt x="615" y="209"/>
                    <a:pt x="613" y="211"/>
                    <a:pt x="611" y="212"/>
                  </a:cubicBezTo>
                  <a:cubicBezTo>
                    <a:pt x="610" y="212"/>
                    <a:pt x="609" y="213"/>
                    <a:pt x="608" y="213"/>
                  </a:cubicBezTo>
                  <a:cubicBezTo>
                    <a:pt x="608" y="213"/>
                    <a:pt x="607" y="213"/>
                    <a:pt x="607" y="214"/>
                  </a:cubicBezTo>
                  <a:cubicBezTo>
                    <a:pt x="607" y="214"/>
                    <a:pt x="606" y="214"/>
                    <a:pt x="606" y="214"/>
                  </a:cubicBezTo>
                  <a:cubicBezTo>
                    <a:pt x="606" y="214"/>
                    <a:pt x="605" y="214"/>
                    <a:pt x="605" y="214"/>
                  </a:cubicBezTo>
                  <a:cubicBezTo>
                    <a:pt x="605" y="214"/>
                    <a:pt x="604" y="214"/>
                    <a:pt x="604" y="214"/>
                  </a:cubicBezTo>
                  <a:cubicBezTo>
                    <a:pt x="603" y="214"/>
                    <a:pt x="603" y="214"/>
                    <a:pt x="602" y="215"/>
                  </a:cubicBezTo>
                  <a:cubicBezTo>
                    <a:pt x="601" y="215"/>
                    <a:pt x="600" y="215"/>
                    <a:pt x="600" y="216"/>
                  </a:cubicBezTo>
                  <a:cubicBezTo>
                    <a:pt x="599" y="216"/>
                    <a:pt x="599" y="216"/>
                    <a:pt x="598" y="216"/>
                  </a:cubicBezTo>
                  <a:cubicBezTo>
                    <a:pt x="598" y="217"/>
                    <a:pt x="598" y="217"/>
                    <a:pt x="597" y="217"/>
                  </a:cubicBezTo>
                  <a:cubicBezTo>
                    <a:pt x="596" y="217"/>
                    <a:pt x="595" y="218"/>
                    <a:pt x="594" y="218"/>
                  </a:cubicBezTo>
                  <a:cubicBezTo>
                    <a:pt x="593" y="219"/>
                    <a:pt x="593" y="220"/>
                    <a:pt x="592" y="220"/>
                  </a:cubicBezTo>
                  <a:cubicBezTo>
                    <a:pt x="591" y="221"/>
                    <a:pt x="590" y="221"/>
                    <a:pt x="589" y="221"/>
                  </a:cubicBezTo>
                  <a:cubicBezTo>
                    <a:pt x="588" y="221"/>
                    <a:pt x="587" y="221"/>
                    <a:pt x="586" y="221"/>
                  </a:cubicBezTo>
                  <a:cubicBezTo>
                    <a:pt x="585" y="222"/>
                    <a:pt x="585" y="223"/>
                    <a:pt x="584" y="223"/>
                  </a:cubicBezTo>
                  <a:cubicBezTo>
                    <a:pt x="583" y="223"/>
                    <a:pt x="583" y="224"/>
                    <a:pt x="582" y="224"/>
                  </a:cubicBezTo>
                  <a:cubicBezTo>
                    <a:pt x="582" y="224"/>
                    <a:pt x="582" y="224"/>
                    <a:pt x="582" y="224"/>
                  </a:cubicBezTo>
                  <a:cubicBezTo>
                    <a:pt x="581" y="224"/>
                    <a:pt x="581" y="224"/>
                    <a:pt x="581" y="224"/>
                  </a:cubicBezTo>
                  <a:cubicBezTo>
                    <a:pt x="580" y="224"/>
                    <a:pt x="580" y="224"/>
                    <a:pt x="579" y="224"/>
                  </a:cubicBezTo>
                  <a:cubicBezTo>
                    <a:pt x="579" y="224"/>
                    <a:pt x="578" y="224"/>
                    <a:pt x="578" y="224"/>
                  </a:cubicBezTo>
                  <a:cubicBezTo>
                    <a:pt x="577" y="225"/>
                    <a:pt x="577" y="225"/>
                    <a:pt x="576" y="225"/>
                  </a:cubicBezTo>
                  <a:cubicBezTo>
                    <a:pt x="576" y="225"/>
                    <a:pt x="575" y="226"/>
                    <a:pt x="575" y="226"/>
                  </a:cubicBezTo>
                  <a:cubicBezTo>
                    <a:pt x="574" y="226"/>
                    <a:pt x="574" y="227"/>
                    <a:pt x="573" y="227"/>
                  </a:cubicBezTo>
                  <a:cubicBezTo>
                    <a:pt x="573" y="227"/>
                    <a:pt x="572" y="227"/>
                    <a:pt x="572" y="228"/>
                  </a:cubicBezTo>
                  <a:cubicBezTo>
                    <a:pt x="571" y="228"/>
                    <a:pt x="571" y="228"/>
                    <a:pt x="571" y="228"/>
                  </a:cubicBezTo>
                  <a:cubicBezTo>
                    <a:pt x="571" y="228"/>
                    <a:pt x="571" y="229"/>
                    <a:pt x="571" y="229"/>
                  </a:cubicBezTo>
                  <a:cubicBezTo>
                    <a:pt x="570" y="229"/>
                    <a:pt x="570" y="229"/>
                    <a:pt x="570" y="229"/>
                  </a:cubicBezTo>
                  <a:cubicBezTo>
                    <a:pt x="569" y="230"/>
                    <a:pt x="568" y="230"/>
                    <a:pt x="567" y="231"/>
                  </a:cubicBezTo>
                  <a:cubicBezTo>
                    <a:pt x="567" y="231"/>
                    <a:pt x="566" y="232"/>
                    <a:pt x="566" y="232"/>
                  </a:cubicBezTo>
                  <a:cubicBezTo>
                    <a:pt x="566" y="232"/>
                    <a:pt x="566" y="232"/>
                    <a:pt x="566" y="233"/>
                  </a:cubicBezTo>
                  <a:cubicBezTo>
                    <a:pt x="566" y="233"/>
                    <a:pt x="566" y="233"/>
                    <a:pt x="566" y="234"/>
                  </a:cubicBezTo>
                  <a:cubicBezTo>
                    <a:pt x="566" y="234"/>
                    <a:pt x="566" y="235"/>
                    <a:pt x="566" y="235"/>
                  </a:cubicBezTo>
                  <a:cubicBezTo>
                    <a:pt x="566" y="235"/>
                    <a:pt x="566" y="236"/>
                    <a:pt x="566" y="237"/>
                  </a:cubicBezTo>
                  <a:cubicBezTo>
                    <a:pt x="566" y="237"/>
                    <a:pt x="565" y="237"/>
                    <a:pt x="565" y="238"/>
                  </a:cubicBezTo>
                  <a:cubicBezTo>
                    <a:pt x="565" y="238"/>
                    <a:pt x="565" y="238"/>
                    <a:pt x="565" y="238"/>
                  </a:cubicBezTo>
                  <a:cubicBezTo>
                    <a:pt x="564" y="239"/>
                    <a:pt x="564" y="240"/>
                    <a:pt x="565" y="242"/>
                  </a:cubicBezTo>
                  <a:cubicBezTo>
                    <a:pt x="565" y="242"/>
                    <a:pt x="565" y="242"/>
                    <a:pt x="565" y="242"/>
                  </a:cubicBezTo>
                  <a:cubicBezTo>
                    <a:pt x="566" y="243"/>
                    <a:pt x="566" y="243"/>
                    <a:pt x="567" y="243"/>
                  </a:cubicBezTo>
                  <a:cubicBezTo>
                    <a:pt x="567" y="243"/>
                    <a:pt x="568" y="243"/>
                    <a:pt x="567" y="243"/>
                  </a:cubicBezTo>
                  <a:cubicBezTo>
                    <a:pt x="567" y="244"/>
                    <a:pt x="567" y="244"/>
                    <a:pt x="566" y="245"/>
                  </a:cubicBezTo>
                  <a:cubicBezTo>
                    <a:pt x="566" y="245"/>
                    <a:pt x="565" y="245"/>
                    <a:pt x="565" y="245"/>
                  </a:cubicBezTo>
                  <a:cubicBezTo>
                    <a:pt x="564" y="245"/>
                    <a:pt x="564" y="246"/>
                    <a:pt x="563" y="246"/>
                  </a:cubicBezTo>
                  <a:cubicBezTo>
                    <a:pt x="562" y="246"/>
                    <a:pt x="562" y="247"/>
                    <a:pt x="561" y="246"/>
                  </a:cubicBezTo>
                  <a:cubicBezTo>
                    <a:pt x="561" y="246"/>
                    <a:pt x="560" y="246"/>
                    <a:pt x="560" y="245"/>
                  </a:cubicBezTo>
                  <a:cubicBezTo>
                    <a:pt x="560" y="245"/>
                    <a:pt x="560" y="245"/>
                    <a:pt x="559" y="245"/>
                  </a:cubicBezTo>
                  <a:cubicBezTo>
                    <a:pt x="559" y="245"/>
                    <a:pt x="559" y="245"/>
                    <a:pt x="558" y="245"/>
                  </a:cubicBezTo>
                  <a:cubicBezTo>
                    <a:pt x="557" y="245"/>
                    <a:pt x="557" y="245"/>
                    <a:pt x="556" y="245"/>
                  </a:cubicBezTo>
                  <a:cubicBezTo>
                    <a:pt x="556" y="245"/>
                    <a:pt x="556" y="246"/>
                    <a:pt x="555" y="246"/>
                  </a:cubicBezTo>
                  <a:cubicBezTo>
                    <a:pt x="554" y="246"/>
                    <a:pt x="554" y="247"/>
                    <a:pt x="553" y="247"/>
                  </a:cubicBezTo>
                  <a:cubicBezTo>
                    <a:pt x="553" y="247"/>
                    <a:pt x="552" y="247"/>
                    <a:pt x="552" y="247"/>
                  </a:cubicBezTo>
                  <a:cubicBezTo>
                    <a:pt x="551" y="247"/>
                    <a:pt x="551" y="248"/>
                    <a:pt x="550" y="248"/>
                  </a:cubicBezTo>
                  <a:cubicBezTo>
                    <a:pt x="550" y="248"/>
                    <a:pt x="550" y="248"/>
                    <a:pt x="549" y="248"/>
                  </a:cubicBezTo>
                  <a:cubicBezTo>
                    <a:pt x="549" y="248"/>
                    <a:pt x="549" y="248"/>
                    <a:pt x="549" y="248"/>
                  </a:cubicBezTo>
                  <a:cubicBezTo>
                    <a:pt x="548" y="248"/>
                    <a:pt x="548" y="248"/>
                    <a:pt x="548" y="248"/>
                  </a:cubicBezTo>
                  <a:cubicBezTo>
                    <a:pt x="548" y="248"/>
                    <a:pt x="547" y="248"/>
                    <a:pt x="547" y="249"/>
                  </a:cubicBezTo>
                  <a:cubicBezTo>
                    <a:pt x="546" y="249"/>
                    <a:pt x="545" y="249"/>
                    <a:pt x="543" y="250"/>
                  </a:cubicBezTo>
                  <a:cubicBezTo>
                    <a:pt x="543" y="250"/>
                    <a:pt x="543" y="251"/>
                    <a:pt x="542" y="250"/>
                  </a:cubicBezTo>
                  <a:cubicBezTo>
                    <a:pt x="542" y="250"/>
                    <a:pt x="541" y="250"/>
                    <a:pt x="541" y="250"/>
                  </a:cubicBezTo>
                  <a:cubicBezTo>
                    <a:pt x="540" y="250"/>
                    <a:pt x="539" y="251"/>
                    <a:pt x="539" y="252"/>
                  </a:cubicBezTo>
                  <a:cubicBezTo>
                    <a:pt x="538" y="253"/>
                    <a:pt x="537" y="254"/>
                    <a:pt x="536" y="254"/>
                  </a:cubicBezTo>
                  <a:cubicBezTo>
                    <a:pt x="535" y="254"/>
                    <a:pt x="535" y="255"/>
                    <a:pt x="535" y="256"/>
                  </a:cubicBezTo>
                  <a:cubicBezTo>
                    <a:pt x="535" y="256"/>
                    <a:pt x="535" y="257"/>
                    <a:pt x="535" y="257"/>
                  </a:cubicBezTo>
                  <a:cubicBezTo>
                    <a:pt x="535" y="258"/>
                    <a:pt x="535" y="258"/>
                    <a:pt x="535" y="258"/>
                  </a:cubicBezTo>
                  <a:cubicBezTo>
                    <a:pt x="534" y="259"/>
                    <a:pt x="534" y="260"/>
                    <a:pt x="533" y="261"/>
                  </a:cubicBezTo>
                  <a:cubicBezTo>
                    <a:pt x="532" y="261"/>
                    <a:pt x="532" y="262"/>
                    <a:pt x="532" y="262"/>
                  </a:cubicBezTo>
                  <a:cubicBezTo>
                    <a:pt x="531" y="262"/>
                    <a:pt x="531" y="263"/>
                    <a:pt x="531" y="263"/>
                  </a:cubicBezTo>
                  <a:cubicBezTo>
                    <a:pt x="530" y="263"/>
                    <a:pt x="529" y="264"/>
                    <a:pt x="529" y="265"/>
                  </a:cubicBezTo>
                  <a:cubicBezTo>
                    <a:pt x="528" y="266"/>
                    <a:pt x="527" y="266"/>
                    <a:pt x="526" y="267"/>
                  </a:cubicBezTo>
                  <a:cubicBezTo>
                    <a:pt x="526" y="268"/>
                    <a:pt x="525" y="268"/>
                    <a:pt x="524" y="269"/>
                  </a:cubicBezTo>
                  <a:cubicBezTo>
                    <a:pt x="523" y="269"/>
                    <a:pt x="523" y="268"/>
                    <a:pt x="523" y="268"/>
                  </a:cubicBezTo>
                  <a:cubicBezTo>
                    <a:pt x="523" y="267"/>
                    <a:pt x="523" y="267"/>
                    <a:pt x="523" y="266"/>
                  </a:cubicBezTo>
                  <a:cubicBezTo>
                    <a:pt x="523" y="266"/>
                    <a:pt x="523" y="265"/>
                    <a:pt x="522" y="266"/>
                  </a:cubicBezTo>
                  <a:cubicBezTo>
                    <a:pt x="522" y="266"/>
                    <a:pt x="522" y="267"/>
                    <a:pt x="522" y="267"/>
                  </a:cubicBezTo>
                  <a:cubicBezTo>
                    <a:pt x="522" y="268"/>
                    <a:pt x="521" y="268"/>
                    <a:pt x="521" y="269"/>
                  </a:cubicBezTo>
                  <a:cubicBezTo>
                    <a:pt x="521" y="269"/>
                    <a:pt x="521" y="269"/>
                    <a:pt x="521" y="269"/>
                  </a:cubicBezTo>
                  <a:cubicBezTo>
                    <a:pt x="521" y="270"/>
                    <a:pt x="522" y="270"/>
                    <a:pt x="522" y="270"/>
                  </a:cubicBezTo>
                  <a:cubicBezTo>
                    <a:pt x="522" y="270"/>
                    <a:pt x="522" y="271"/>
                    <a:pt x="522" y="271"/>
                  </a:cubicBezTo>
                  <a:cubicBezTo>
                    <a:pt x="522" y="272"/>
                    <a:pt x="522" y="272"/>
                    <a:pt x="522" y="272"/>
                  </a:cubicBezTo>
                  <a:cubicBezTo>
                    <a:pt x="522" y="272"/>
                    <a:pt x="522" y="273"/>
                    <a:pt x="521" y="273"/>
                  </a:cubicBezTo>
                  <a:cubicBezTo>
                    <a:pt x="521" y="273"/>
                    <a:pt x="521" y="273"/>
                    <a:pt x="521" y="274"/>
                  </a:cubicBezTo>
                  <a:cubicBezTo>
                    <a:pt x="521" y="274"/>
                    <a:pt x="521" y="274"/>
                    <a:pt x="521" y="274"/>
                  </a:cubicBezTo>
                  <a:cubicBezTo>
                    <a:pt x="521" y="275"/>
                    <a:pt x="520" y="275"/>
                    <a:pt x="520" y="276"/>
                  </a:cubicBezTo>
                  <a:cubicBezTo>
                    <a:pt x="519" y="277"/>
                    <a:pt x="518" y="277"/>
                    <a:pt x="518" y="278"/>
                  </a:cubicBezTo>
                  <a:cubicBezTo>
                    <a:pt x="517" y="279"/>
                    <a:pt x="517" y="279"/>
                    <a:pt x="516" y="279"/>
                  </a:cubicBezTo>
                  <a:cubicBezTo>
                    <a:pt x="516" y="280"/>
                    <a:pt x="516" y="280"/>
                    <a:pt x="515" y="281"/>
                  </a:cubicBezTo>
                  <a:cubicBezTo>
                    <a:pt x="515" y="282"/>
                    <a:pt x="514" y="282"/>
                    <a:pt x="513" y="283"/>
                  </a:cubicBezTo>
                  <a:cubicBezTo>
                    <a:pt x="513" y="283"/>
                    <a:pt x="512" y="284"/>
                    <a:pt x="512" y="284"/>
                  </a:cubicBezTo>
                  <a:cubicBezTo>
                    <a:pt x="512" y="283"/>
                    <a:pt x="512" y="282"/>
                    <a:pt x="512" y="281"/>
                  </a:cubicBezTo>
                  <a:cubicBezTo>
                    <a:pt x="513" y="280"/>
                    <a:pt x="514" y="279"/>
                    <a:pt x="514" y="278"/>
                  </a:cubicBezTo>
                  <a:cubicBezTo>
                    <a:pt x="514" y="276"/>
                    <a:pt x="514" y="274"/>
                    <a:pt x="514" y="272"/>
                  </a:cubicBezTo>
                  <a:cubicBezTo>
                    <a:pt x="514" y="271"/>
                    <a:pt x="514" y="270"/>
                    <a:pt x="515" y="269"/>
                  </a:cubicBezTo>
                  <a:cubicBezTo>
                    <a:pt x="515" y="268"/>
                    <a:pt x="515" y="267"/>
                    <a:pt x="514" y="266"/>
                  </a:cubicBezTo>
                  <a:cubicBezTo>
                    <a:pt x="514" y="266"/>
                    <a:pt x="513" y="266"/>
                    <a:pt x="513" y="266"/>
                  </a:cubicBezTo>
                  <a:cubicBezTo>
                    <a:pt x="513" y="266"/>
                    <a:pt x="513" y="267"/>
                    <a:pt x="513" y="267"/>
                  </a:cubicBezTo>
                  <a:cubicBezTo>
                    <a:pt x="513" y="267"/>
                    <a:pt x="512" y="268"/>
                    <a:pt x="512" y="268"/>
                  </a:cubicBezTo>
                  <a:cubicBezTo>
                    <a:pt x="512" y="269"/>
                    <a:pt x="512" y="269"/>
                    <a:pt x="512" y="270"/>
                  </a:cubicBezTo>
                  <a:cubicBezTo>
                    <a:pt x="512" y="270"/>
                    <a:pt x="512" y="271"/>
                    <a:pt x="512" y="272"/>
                  </a:cubicBezTo>
                  <a:cubicBezTo>
                    <a:pt x="512" y="272"/>
                    <a:pt x="512" y="273"/>
                    <a:pt x="512" y="273"/>
                  </a:cubicBezTo>
                  <a:cubicBezTo>
                    <a:pt x="512" y="274"/>
                    <a:pt x="512" y="274"/>
                    <a:pt x="512" y="275"/>
                  </a:cubicBezTo>
                  <a:cubicBezTo>
                    <a:pt x="512" y="275"/>
                    <a:pt x="512" y="276"/>
                    <a:pt x="512" y="276"/>
                  </a:cubicBezTo>
                  <a:cubicBezTo>
                    <a:pt x="511" y="277"/>
                    <a:pt x="511" y="277"/>
                    <a:pt x="511" y="278"/>
                  </a:cubicBezTo>
                  <a:cubicBezTo>
                    <a:pt x="510" y="278"/>
                    <a:pt x="510" y="279"/>
                    <a:pt x="510" y="280"/>
                  </a:cubicBezTo>
                  <a:cubicBezTo>
                    <a:pt x="509" y="281"/>
                    <a:pt x="509" y="282"/>
                    <a:pt x="509" y="283"/>
                  </a:cubicBezTo>
                  <a:cubicBezTo>
                    <a:pt x="509" y="284"/>
                    <a:pt x="508" y="284"/>
                    <a:pt x="509" y="285"/>
                  </a:cubicBezTo>
                  <a:cubicBezTo>
                    <a:pt x="509" y="286"/>
                    <a:pt x="509" y="286"/>
                    <a:pt x="509" y="286"/>
                  </a:cubicBezTo>
                  <a:cubicBezTo>
                    <a:pt x="510" y="286"/>
                    <a:pt x="510" y="288"/>
                    <a:pt x="510" y="288"/>
                  </a:cubicBezTo>
                  <a:cubicBezTo>
                    <a:pt x="510" y="290"/>
                    <a:pt x="510" y="293"/>
                    <a:pt x="511" y="295"/>
                  </a:cubicBezTo>
                  <a:cubicBezTo>
                    <a:pt x="511" y="295"/>
                    <a:pt x="511" y="296"/>
                    <a:pt x="511" y="297"/>
                  </a:cubicBezTo>
                  <a:cubicBezTo>
                    <a:pt x="510" y="297"/>
                    <a:pt x="510" y="297"/>
                    <a:pt x="510" y="297"/>
                  </a:cubicBezTo>
                  <a:cubicBezTo>
                    <a:pt x="510" y="297"/>
                    <a:pt x="510" y="298"/>
                    <a:pt x="510" y="298"/>
                  </a:cubicBezTo>
                  <a:cubicBezTo>
                    <a:pt x="510" y="298"/>
                    <a:pt x="509" y="298"/>
                    <a:pt x="509" y="298"/>
                  </a:cubicBezTo>
                  <a:cubicBezTo>
                    <a:pt x="509" y="299"/>
                    <a:pt x="509" y="299"/>
                    <a:pt x="508" y="299"/>
                  </a:cubicBezTo>
                  <a:cubicBezTo>
                    <a:pt x="508" y="300"/>
                    <a:pt x="508" y="300"/>
                    <a:pt x="508" y="300"/>
                  </a:cubicBezTo>
                  <a:cubicBezTo>
                    <a:pt x="507" y="300"/>
                    <a:pt x="507" y="301"/>
                    <a:pt x="506" y="301"/>
                  </a:cubicBezTo>
                  <a:cubicBezTo>
                    <a:pt x="505" y="302"/>
                    <a:pt x="504" y="303"/>
                    <a:pt x="503" y="303"/>
                  </a:cubicBezTo>
                  <a:cubicBezTo>
                    <a:pt x="501" y="304"/>
                    <a:pt x="500" y="305"/>
                    <a:pt x="498" y="305"/>
                  </a:cubicBezTo>
                  <a:cubicBezTo>
                    <a:pt x="497" y="305"/>
                    <a:pt x="497" y="306"/>
                    <a:pt x="496" y="306"/>
                  </a:cubicBezTo>
                  <a:cubicBezTo>
                    <a:pt x="495" y="306"/>
                    <a:pt x="495" y="306"/>
                    <a:pt x="494" y="307"/>
                  </a:cubicBezTo>
                  <a:cubicBezTo>
                    <a:pt x="493" y="307"/>
                    <a:pt x="492" y="308"/>
                    <a:pt x="491" y="309"/>
                  </a:cubicBezTo>
                  <a:cubicBezTo>
                    <a:pt x="490" y="310"/>
                    <a:pt x="489" y="310"/>
                    <a:pt x="488" y="311"/>
                  </a:cubicBezTo>
                  <a:cubicBezTo>
                    <a:pt x="487" y="312"/>
                    <a:pt x="486" y="313"/>
                    <a:pt x="485" y="313"/>
                  </a:cubicBezTo>
                  <a:cubicBezTo>
                    <a:pt x="485" y="313"/>
                    <a:pt x="485" y="313"/>
                    <a:pt x="484" y="314"/>
                  </a:cubicBezTo>
                  <a:cubicBezTo>
                    <a:pt x="484" y="314"/>
                    <a:pt x="484" y="314"/>
                    <a:pt x="483" y="315"/>
                  </a:cubicBezTo>
                  <a:cubicBezTo>
                    <a:pt x="483" y="315"/>
                    <a:pt x="482" y="315"/>
                    <a:pt x="482" y="315"/>
                  </a:cubicBezTo>
                  <a:cubicBezTo>
                    <a:pt x="482" y="315"/>
                    <a:pt x="482" y="316"/>
                    <a:pt x="481" y="316"/>
                  </a:cubicBezTo>
                  <a:cubicBezTo>
                    <a:pt x="481" y="316"/>
                    <a:pt x="481" y="316"/>
                    <a:pt x="480" y="317"/>
                  </a:cubicBezTo>
                  <a:cubicBezTo>
                    <a:pt x="480" y="317"/>
                    <a:pt x="479" y="317"/>
                    <a:pt x="479" y="318"/>
                  </a:cubicBezTo>
                  <a:cubicBezTo>
                    <a:pt x="478" y="318"/>
                    <a:pt x="478" y="319"/>
                    <a:pt x="477" y="319"/>
                  </a:cubicBezTo>
                  <a:cubicBezTo>
                    <a:pt x="476" y="320"/>
                    <a:pt x="476" y="320"/>
                    <a:pt x="475" y="321"/>
                  </a:cubicBezTo>
                  <a:cubicBezTo>
                    <a:pt x="474" y="321"/>
                    <a:pt x="473" y="321"/>
                    <a:pt x="473" y="322"/>
                  </a:cubicBezTo>
                  <a:cubicBezTo>
                    <a:pt x="472" y="322"/>
                    <a:pt x="472" y="322"/>
                    <a:pt x="471" y="322"/>
                  </a:cubicBezTo>
                  <a:cubicBezTo>
                    <a:pt x="471" y="323"/>
                    <a:pt x="470" y="323"/>
                    <a:pt x="470" y="323"/>
                  </a:cubicBezTo>
                  <a:cubicBezTo>
                    <a:pt x="469" y="323"/>
                    <a:pt x="468" y="324"/>
                    <a:pt x="468" y="324"/>
                  </a:cubicBezTo>
                  <a:cubicBezTo>
                    <a:pt x="467" y="325"/>
                    <a:pt x="466" y="326"/>
                    <a:pt x="465" y="326"/>
                  </a:cubicBezTo>
                  <a:cubicBezTo>
                    <a:pt x="464" y="327"/>
                    <a:pt x="464" y="327"/>
                    <a:pt x="463" y="328"/>
                  </a:cubicBezTo>
                  <a:cubicBezTo>
                    <a:pt x="462" y="328"/>
                    <a:pt x="462" y="329"/>
                    <a:pt x="461" y="329"/>
                  </a:cubicBezTo>
                  <a:cubicBezTo>
                    <a:pt x="461" y="329"/>
                    <a:pt x="461" y="330"/>
                    <a:pt x="460" y="330"/>
                  </a:cubicBezTo>
                  <a:cubicBezTo>
                    <a:pt x="460" y="331"/>
                    <a:pt x="459" y="331"/>
                    <a:pt x="459" y="331"/>
                  </a:cubicBezTo>
                  <a:cubicBezTo>
                    <a:pt x="459" y="332"/>
                    <a:pt x="459" y="332"/>
                    <a:pt x="458" y="333"/>
                  </a:cubicBezTo>
                  <a:cubicBezTo>
                    <a:pt x="458" y="333"/>
                    <a:pt x="458" y="334"/>
                    <a:pt x="458" y="334"/>
                  </a:cubicBezTo>
                  <a:cubicBezTo>
                    <a:pt x="458" y="335"/>
                    <a:pt x="457" y="335"/>
                    <a:pt x="457" y="336"/>
                  </a:cubicBezTo>
                  <a:cubicBezTo>
                    <a:pt x="457" y="337"/>
                    <a:pt x="456" y="337"/>
                    <a:pt x="456" y="338"/>
                  </a:cubicBezTo>
                  <a:cubicBezTo>
                    <a:pt x="455" y="339"/>
                    <a:pt x="455" y="340"/>
                    <a:pt x="455" y="341"/>
                  </a:cubicBezTo>
                  <a:cubicBezTo>
                    <a:pt x="455" y="342"/>
                    <a:pt x="455" y="342"/>
                    <a:pt x="455" y="343"/>
                  </a:cubicBezTo>
                  <a:cubicBezTo>
                    <a:pt x="455" y="343"/>
                    <a:pt x="455" y="344"/>
                    <a:pt x="455" y="344"/>
                  </a:cubicBezTo>
                  <a:cubicBezTo>
                    <a:pt x="455" y="344"/>
                    <a:pt x="455" y="345"/>
                    <a:pt x="455" y="345"/>
                  </a:cubicBezTo>
                  <a:cubicBezTo>
                    <a:pt x="455" y="345"/>
                    <a:pt x="454" y="345"/>
                    <a:pt x="454" y="346"/>
                  </a:cubicBezTo>
                  <a:cubicBezTo>
                    <a:pt x="454" y="346"/>
                    <a:pt x="454" y="347"/>
                    <a:pt x="454" y="347"/>
                  </a:cubicBezTo>
                  <a:cubicBezTo>
                    <a:pt x="454" y="349"/>
                    <a:pt x="454" y="350"/>
                    <a:pt x="454" y="351"/>
                  </a:cubicBezTo>
                  <a:cubicBezTo>
                    <a:pt x="454" y="351"/>
                    <a:pt x="454" y="351"/>
                    <a:pt x="454" y="351"/>
                  </a:cubicBezTo>
                  <a:cubicBezTo>
                    <a:pt x="454" y="352"/>
                    <a:pt x="454" y="352"/>
                    <a:pt x="455" y="352"/>
                  </a:cubicBezTo>
                  <a:cubicBezTo>
                    <a:pt x="455" y="352"/>
                    <a:pt x="454" y="353"/>
                    <a:pt x="455" y="354"/>
                  </a:cubicBezTo>
                  <a:cubicBezTo>
                    <a:pt x="455" y="354"/>
                    <a:pt x="455" y="355"/>
                    <a:pt x="455" y="355"/>
                  </a:cubicBezTo>
                  <a:cubicBezTo>
                    <a:pt x="455" y="356"/>
                    <a:pt x="455" y="356"/>
                    <a:pt x="455" y="357"/>
                  </a:cubicBezTo>
                  <a:cubicBezTo>
                    <a:pt x="455" y="357"/>
                    <a:pt x="455" y="358"/>
                    <a:pt x="455" y="358"/>
                  </a:cubicBezTo>
                  <a:cubicBezTo>
                    <a:pt x="455" y="358"/>
                    <a:pt x="456" y="358"/>
                    <a:pt x="456" y="359"/>
                  </a:cubicBezTo>
                  <a:cubicBezTo>
                    <a:pt x="456" y="359"/>
                    <a:pt x="456" y="359"/>
                    <a:pt x="456" y="360"/>
                  </a:cubicBezTo>
                  <a:cubicBezTo>
                    <a:pt x="456" y="361"/>
                    <a:pt x="456" y="361"/>
                    <a:pt x="456" y="362"/>
                  </a:cubicBezTo>
                  <a:cubicBezTo>
                    <a:pt x="456" y="363"/>
                    <a:pt x="457" y="363"/>
                    <a:pt x="457" y="364"/>
                  </a:cubicBezTo>
                  <a:cubicBezTo>
                    <a:pt x="457" y="364"/>
                    <a:pt x="457" y="365"/>
                    <a:pt x="457" y="366"/>
                  </a:cubicBezTo>
                  <a:cubicBezTo>
                    <a:pt x="457" y="366"/>
                    <a:pt x="457" y="367"/>
                    <a:pt x="457" y="367"/>
                  </a:cubicBezTo>
                  <a:cubicBezTo>
                    <a:pt x="457" y="367"/>
                    <a:pt x="457" y="367"/>
                    <a:pt x="457" y="368"/>
                  </a:cubicBezTo>
                  <a:cubicBezTo>
                    <a:pt x="457" y="368"/>
                    <a:pt x="457" y="368"/>
                    <a:pt x="457" y="368"/>
                  </a:cubicBezTo>
                  <a:cubicBezTo>
                    <a:pt x="457" y="369"/>
                    <a:pt x="457" y="369"/>
                    <a:pt x="457" y="369"/>
                  </a:cubicBezTo>
                  <a:cubicBezTo>
                    <a:pt x="457" y="369"/>
                    <a:pt x="457" y="369"/>
                    <a:pt x="457" y="370"/>
                  </a:cubicBezTo>
                  <a:cubicBezTo>
                    <a:pt x="457" y="370"/>
                    <a:pt x="458" y="371"/>
                    <a:pt x="458" y="371"/>
                  </a:cubicBezTo>
                  <a:cubicBezTo>
                    <a:pt x="458" y="372"/>
                    <a:pt x="458" y="373"/>
                    <a:pt x="457" y="374"/>
                  </a:cubicBezTo>
                  <a:cubicBezTo>
                    <a:pt x="457" y="375"/>
                    <a:pt x="457" y="375"/>
                    <a:pt x="457" y="376"/>
                  </a:cubicBezTo>
                  <a:cubicBezTo>
                    <a:pt x="457" y="376"/>
                    <a:pt x="457" y="376"/>
                    <a:pt x="457" y="377"/>
                  </a:cubicBezTo>
                  <a:cubicBezTo>
                    <a:pt x="457" y="377"/>
                    <a:pt x="457" y="377"/>
                    <a:pt x="457" y="378"/>
                  </a:cubicBezTo>
                  <a:cubicBezTo>
                    <a:pt x="457" y="378"/>
                    <a:pt x="457" y="379"/>
                    <a:pt x="457" y="379"/>
                  </a:cubicBezTo>
                  <a:cubicBezTo>
                    <a:pt x="457" y="380"/>
                    <a:pt x="457" y="380"/>
                    <a:pt x="457" y="381"/>
                  </a:cubicBezTo>
                  <a:cubicBezTo>
                    <a:pt x="457" y="381"/>
                    <a:pt x="457" y="381"/>
                    <a:pt x="457" y="381"/>
                  </a:cubicBezTo>
                  <a:cubicBezTo>
                    <a:pt x="457" y="382"/>
                    <a:pt x="457" y="382"/>
                    <a:pt x="457" y="382"/>
                  </a:cubicBezTo>
                  <a:cubicBezTo>
                    <a:pt x="457" y="383"/>
                    <a:pt x="456" y="383"/>
                    <a:pt x="456" y="384"/>
                  </a:cubicBezTo>
                  <a:cubicBezTo>
                    <a:pt x="456" y="385"/>
                    <a:pt x="455" y="387"/>
                    <a:pt x="453" y="388"/>
                  </a:cubicBezTo>
                  <a:cubicBezTo>
                    <a:pt x="452" y="388"/>
                    <a:pt x="451" y="388"/>
                    <a:pt x="450" y="388"/>
                  </a:cubicBezTo>
                  <a:cubicBezTo>
                    <a:pt x="450" y="388"/>
                    <a:pt x="449" y="388"/>
                    <a:pt x="449" y="388"/>
                  </a:cubicBezTo>
                  <a:cubicBezTo>
                    <a:pt x="448" y="388"/>
                    <a:pt x="447" y="388"/>
                    <a:pt x="447" y="387"/>
                  </a:cubicBezTo>
                  <a:cubicBezTo>
                    <a:pt x="447" y="387"/>
                    <a:pt x="447" y="386"/>
                    <a:pt x="447" y="386"/>
                  </a:cubicBezTo>
                  <a:cubicBezTo>
                    <a:pt x="447" y="385"/>
                    <a:pt x="446" y="385"/>
                    <a:pt x="446" y="385"/>
                  </a:cubicBezTo>
                  <a:cubicBezTo>
                    <a:pt x="446" y="384"/>
                    <a:pt x="446" y="383"/>
                    <a:pt x="445" y="382"/>
                  </a:cubicBezTo>
                  <a:cubicBezTo>
                    <a:pt x="445" y="381"/>
                    <a:pt x="445" y="381"/>
                    <a:pt x="444" y="381"/>
                  </a:cubicBezTo>
                  <a:cubicBezTo>
                    <a:pt x="444" y="380"/>
                    <a:pt x="444" y="380"/>
                    <a:pt x="444" y="379"/>
                  </a:cubicBezTo>
                  <a:cubicBezTo>
                    <a:pt x="444" y="379"/>
                    <a:pt x="444" y="379"/>
                    <a:pt x="443" y="378"/>
                  </a:cubicBezTo>
                  <a:cubicBezTo>
                    <a:pt x="443" y="378"/>
                    <a:pt x="443" y="377"/>
                    <a:pt x="443" y="377"/>
                  </a:cubicBezTo>
                  <a:cubicBezTo>
                    <a:pt x="442" y="376"/>
                    <a:pt x="442" y="376"/>
                    <a:pt x="442" y="375"/>
                  </a:cubicBezTo>
                  <a:cubicBezTo>
                    <a:pt x="442" y="374"/>
                    <a:pt x="442" y="374"/>
                    <a:pt x="442" y="373"/>
                  </a:cubicBezTo>
                  <a:cubicBezTo>
                    <a:pt x="442" y="373"/>
                    <a:pt x="442" y="373"/>
                    <a:pt x="441" y="372"/>
                  </a:cubicBezTo>
                  <a:cubicBezTo>
                    <a:pt x="441" y="371"/>
                    <a:pt x="441" y="370"/>
                    <a:pt x="441" y="369"/>
                  </a:cubicBezTo>
                  <a:cubicBezTo>
                    <a:pt x="440" y="369"/>
                    <a:pt x="441" y="368"/>
                    <a:pt x="440" y="368"/>
                  </a:cubicBezTo>
                  <a:cubicBezTo>
                    <a:pt x="440" y="368"/>
                    <a:pt x="440" y="367"/>
                    <a:pt x="440" y="367"/>
                  </a:cubicBezTo>
                  <a:cubicBezTo>
                    <a:pt x="440" y="367"/>
                    <a:pt x="440" y="366"/>
                    <a:pt x="440" y="366"/>
                  </a:cubicBezTo>
                  <a:cubicBezTo>
                    <a:pt x="440" y="365"/>
                    <a:pt x="440" y="364"/>
                    <a:pt x="440" y="363"/>
                  </a:cubicBezTo>
                  <a:cubicBezTo>
                    <a:pt x="440" y="363"/>
                    <a:pt x="440" y="362"/>
                    <a:pt x="440" y="362"/>
                  </a:cubicBezTo>
                  <a:cubicBezTo>
                    <a:pt x="440" y="361"/>
                    <a:pt x="440" y="361"/>
                    <a:pt x="441" y="360"/>
                  </a:cubicBezTo>
                  <a:cubicBezTo>
                    <a:pt x="441" y="359"/>
                    <a:pt x="441" y="358"/>
                    <a:pt x="441" y="358"/>
                  </a:cubicBezTo>
                  <a:cubicBezTo>
                    <a:pt x="442" y="357"/>
                    <a:pt x="442" y="357"/>
                    <a:pt x="442" y="356"/>
                  </a:cubicBezTo>
                  <a:cubicBezTo>
                    <a:pt x="442" y="356"/>
                    <a:pt x="442" y="356"/>
                    <a:pt x="442" y="355"/>
                  </a:cubicBezTo>
                  <a:cubicBezTo>
                    <a:pt x="442" y="355"/>
                    <a:pt x="442" y="355"/>
                    <a:pt x="442" y="355"/>
                  </a:cubicBezTo>
                  <a:cubicBezTo>
                    <a:pt x="443" y="353"/>
                    <a:pt x="442" y="353"/>
                    <a:pt x="441" y="352"/>
                  </a:cubicBezTo>
                  <a:cubicBezTo>
                    <a:pt x="440" y="351"/>
                    <a:pt x="439" y="350"/>
                    <a:pt x="439" y="349"/>
                  </a:cubicBezTo>
                  <a:cubicBezTo>
                    <a:pt x="438" y="349"/>
                    <a:pt x="438" y="348"/>
                    <a:pt x="437" y="348"/>
                  </a:cubicBezTo>
                  <a:cubicBezTo>
                    <a:pt x="437" y="347"/>
                    <a:pt x="437" y="346"/>
                    <a:pt x="436" y="346"/>
                  </a:cubicBezTo>
                  <a:cubicBezTo>
                    <a:pt x="436" y="345"/>
                    <a:pt x="436" y="345"/>
                    <a:pt x="436" y="345"/>
                  </a:cubicBezTo>
                  <a:cubicBezTo>
                    <a:pt x="435" y="344"/>
                    <a:pt x="434" y="345"/>
                    <a:pt x="433" y="345"/>
                  </a:cubicBezTo>
                  <a:cubicBezTo>
                    <a:pt x="432" y="345"/>
                    <a:pt x="431" y="346"/>
                    <a:pt x="430" y="346"/>
                  </a:cubicBezTo>
                  <a:cubicBezTo>
                    <a:pt x="429" y="347"/>
                    <a:pt x="429" y="347"/>
                    <a:pt x="428" y="348"/>
                  </a:cubicBezTo>
                  <a:cubicBezTo>
                    <a:pt x="427" y="348"/>
                    <a:pt x="426" y="349"/>
                    <a:pt x="426" y="349"/>
                  </a:cubicBezTo>
                  <a:cubicBezTo>
                    <a:pt x="425" y="349"/>
                    <a:pt x="425" y="349"/>
                    <a:pt x="424" y="349"/>
                  </a:cubicBezTo>
                  <a:cubicBezTo>
                    <a:pt x="424" y="349"/>
                    <a:pt x="424" y="348"/>
                    <a:pt x="424" y="348"/>
                  </a:cubicBezTo>
                  <a:cubicBezTo>
                    <a:pt x="424" y="348"/>
                    <a:pt x="424" y="347"/>
                    <a:pt x="424" y="347"/>
                  </a:cubicBezTo>
                  <a:cubicBezTo>
                    <a:pt x="424" y="346"/>
                    <a:pt x="423" y="345"/>
                    <a:pt x="423" y="344"/>
                  </a:cubicBezTo>
                  <a:cubicBezTo>
                    <a:pt x="423" y="344"/>
                    <a:pt x="423" y="344"/>
                    <a:pt x="422" y="344"/>
                  </a:cubicBezTo>
                  <a:cubicBezTo>
                    <a:pt x="422" y="343"/>
                    <a:pt x="422" y="344"/>
                    <a:pt x="422" y="343"/>
                  </a:cubicBezTo>
                  <a:cubicBezTo>
                    <a:pt x="421" y="343"/>
                    <a:pt x="421" y="343"/>
                    <a:pt x="421" y="343"/>
                  </a:cubicBezTo>
                  <a:cubicBezTo>
                    <a:pt x="420" y="343"/>
                    <a:pt x="419" y="343"/>
                    <a:pt x="418" y="343"/>
                  </a:cubicBezTo>
                  <a:cubicBezTo>
                    <a:pt x="416" y="342"/>
                    <a:pt x="415" y="342"/>
                    <a:pt x="414" y="342"/>
                  </a:cubicBezTo>
                  <a:cubicBezTo>
                    <a:pt x="413" y="342"/>
                    <a:pt x="412" y="342"/>
                    <a:pt x="412" y="342"/>
                  </a:cubicBezTo>
                  <a:cubicBezTo>
                    <a:pt x="411" y="342"/>
                    <a:pt x="410" y="342"/>
                    <a:pt x="409" y="342"/>
                  </a:cubicBezTo>
                  <a:cubicBezTo>
                    <a:pt x="409" y="342"/>
                    <a:pt x="408" y="342"/>
                    <a:pt x="407" y="342"/>
                  </a:cubicBezTo>
                  <a:cubicBezTo>
                    <a:pt x="407" y="342"/>
                    <a:pt x="407" y="342"/>
                    <a:pt x="406" y="342"/>
                  </a:cubicBezTo>
                  <a:cubicBezTo>
                    <a:pt x="406" y="342"/>
                    <a:pt x="405" y="342"/>
                    <a:pt x="405" y="342"/>
                  </a:cubicBezTo>
                  <a:cubicBezTo>
                    <a:pt x="404" y="342"/>
                    <a:pt x="403" y="342"/>
                    <a:pt x="403" y="342"/>
                  </a:cubicBezTo>
                  <a:cubicBezTo>
                    <a:pt x="402" y="342"/>
                    <a:pt x="402" y="342"/>
                    <a:pt x="402" y="342"/>
                  </a:cubicBezTo>
                  <a:cubicBezTo>
                    <a:pt x="401" y="342"/>
                    <a:pt x="401" y="342"/>
                    <a:pt x="401" y="342"/>
                  </a:cubicBezTo>
                  <a:cubicBezTo>
                    <a:pt x="400" y="343"/>
                    <a:pt x="399" y="342"/>
                    <a:pt x="399" y="342"/>
                  </a:cubicBezTo>
                  <a:cubicBezTo>
                    <a:pt x="398" y="342"/>
                    <a:pt x="397" y="343"/>
                    <a:pt x="397" y="343"/>
                  </a:cubicBezTo>
                  <a:cubicBezTo>
                    <a:pt x="396" y="343"/>
                    <a:pt x="396" y="343"/>
                    <a:pt x="396" y="344"/>
                  </a:cubicBezTo>
                  <a:cubicBezTo>
                    <a:pt x="396" y="344"/>
                    <a:pt x="396" y="344"/>
                    <a:pt x="396" y="344"/>
                  </a:cubicBezTo>
                  <a:cubicBezTo>
                    <a:pt x="395" y="345"/>
                    <a:pt x="395" y="345"/>
                    <a:pt x="395" y="346"/>
                  </a:cubicBezTo>
                  <a:cubicBezTo>
                    <a:pt x="395" y="346"/>
                    <a:pt x="394" y="347"/>
                    <a:pt x="394" y="348"/>
                  </a:cubicBezTo>
                  <a:cubicBezTo>
                    <a:pt x="394" y="348"/>
                    <a:pt x="394" y="349"/>
                    <a:pt x="394" y="350"/>
                  </a:cubicBezTo>
                  <a:cubicBezTo>
                    <a:pt x="394" y="350"/>
                    <a:pt x="394" y="350"/>
                    <a:pt x="394" y="351"/>
                  </a:cubicBezTo>
                  <a:cubicBezTo>
                    <a:pt x="394" y="351"/>
                    <a:pt x="394" y="351"/>
                    <a:pt x="394" y="352"/>
                  </a:cubicBezTo>
                  <a:cubicBezTo>
                    <a:pt x="394" y="352"/>
                    <a:pt x="394" y="353"/>
                    <a:pt x="394" y="354"/>
                  </a:cubicBezTo>
                  <a:cubicBezTo>
                    <a:pt x="394" y="354"/>
                    <a:pt x="394" y="354"/>
                    <a:pt x="393" y="354"/>
                  </a:cubicBezTo>
                  <a:cubicBezTo>
                    <a:pt x="393" y="354"/>
                    <a:pt x="392" y="354"/>
                    <a:pt x="392" y="353"/>
                  </a:cubicBezTo>
                  <a:cubicBezTo>
                    <a:pt x="391" y="353"/>
                    <a:pt x="391" y="352"/>
                    <a:pt x="391" y="352"/>
                  </a:cubicBezTo>
                  <a:cubicBezTo>
                    <a:pt x="390" y="352"/>
                    <a:pt x="390" y="352"/>
                    <a:pt x="389" y="352"/>
                  </a:cubicBezTo>
                  <a:cubicBezTo>
                    <a:pt x="388" y="352"/>
                    <a:pt x="387" y="353"/>
                    <a:pt x="386" y="353"/>
                  </a:cubicBezTo>
                  <a:cubicBezTo>
                    <a:pt x="386" y="354"/>
                    <a:pt x="384" y="354"/>
                    <a:pt x="383" y="354"/>
                  </a:cubicBezTo>
                  <a:cubicBezTo>
                    <a:pt x="383" y="354"/>
                    <a:pt x="383" y="353"/>
                    <a:pt x="382" y="353"/>
                  </a:cubicBezTo>
                  <a:cubicBezTo>
                    <a:pt x="382" y="353"/>
                    <a:pt x="382" y="353"/>
                    <a:pt x="381" y="352"/>
                  </a:cubicBezTo>
                  <a:cubicBezTo>
                    <a:pt x="381" y="352"/>
                    <a:pt x="380" y="352"/>
                    <a:pt x="380" y="351"/>
                  </a:cubicBezTo>
                  <a:cubicBezTo>
                    <a:pt x="380" y="351"/>
                    <a:pt x="379" y="351"/>
                    <a:pt x="379" y="350"/>
                  </a:cubicBezTo>
                  <a:cubicBezTo>
                    <a:pt x="378" y="349"/>
                    <a:pt x="377" y="349"/>
                    <a:pt x="376" y="349"/>
                  </a:cubicBezTo>
                  <a:cubicBezTo>
                    <a:pt x="375" y="348"/>
                    <a:pt x="374" y="348"/>
                    <a:pt x="373" y="349"/>
                  </a:cubicBezTo>
                  <a:cubicBezTo>
                    <a:pt x="373" y="349"/>
                    <a:pt x="372" y="350"/>
                    <a:pt x="372" y="350"/>
                  </a:cubicBezTo>
                  <a:cubicBezTo>
                    <a:pt x="371" y="350"/>
                    <a:pt x="371" y="350"/>
                    <a:pt x="370" y="350"/>
                  </a:cubicBezTo>
                  <a:cubicBezTo>
                    <a:pt x="369" y="350"/>
                    <a:pt x="368" y="350"/>
                    <a:pt x="366" y="350"/>
                  </a:cubicBezTo>
                  <a:cubicBezTo>
                    <a:pt x="366" y="350"/>
                    <a:pt x="365" y="350"/>
                    <a:pt x="365" y="350"/>
                  </a:cubicBezTo>
                  <a:cubicBezTo>
                    <a:pt x="364" y="350"/>
                    <a:pt x="364" y="350"/>
                    <a:pt x="363" y="350"/>
                  </a:cubicBezTo>
                  <a:cubicBezTo>
                    <a:pt x="363" y="350"/>
                    <a:pt x="363" y="350"/>
                    <a:pt x="363" y="350"/>
                  </a:cubicBezTo>
                  <a:cubicBezTo>
                    <a:pt x="362" y="349"/>
                    <a:pt x="362" y="349"/>
                    <a:pt x="362" y="349"/>
                  </a:cubicBezTo>
                  <a:cubicBezTo>
                    <a:pt x="361" y="349"/>
                    <a:pt x="361" y="349"/>
                    <a:pt x="360" y="349"/>
                  </a:cubicBezTo>
                  <a:cubicBezTo>
                    <a:pt x="360" y="349"/>
                    <a:pt x="359" y="349"/>
                    <a:pt x="359" y="349"/>
                  </a:cubicBezTo>
                  <a:cubicBezTo>
                    <a:pt x="358" y="349"/>
                    <a:pt x="358" y="350"/>
                    <a:pt x="358" y="350"/>
                  </a:cubicBezTo>
                  <a:cubicBezTo>
                    <a:pt x="357" y="350"/>
                    <a:pt x="357" y="350"/>
                    <a:pt x="357" y="350"/>
                  </a:cubicBezTo>
                  <a:cubicBezTo>
                    <a:pt x="357" y="350"/>
                    <a:pt x="357" y="350"/>
                    <a:pt x="356" y="350"/>
                  </a:cubicBezTo>
                  <a:cubicBezTo>
                    <a:pt x="356" y="350"/>
                    <a:pt x="355" y="351"/>
                    <a:pt x="355" y="351"/>
                  </a:cubicBezTo>
                  <a:cubicBezTo>
                    <a:pt x="353" y="352"/>
                    <a:pt x="352" y="353"/>
                    <a:pt x="350" y="354"/>
                  </a:cubicBezTo>
                  <a:cubicBezTo>
                    <a:pt x="349" y="355"/>
                    <a:pt x="348" y="355"/>
                    <a:pt x="347" y="356"/>
                  </a:cubicBezTo>
                  <a:cubicBezTo>
                    <a:pt x="346" y="356"/>
                    <a:pt x="345" y="356"/>
                    <a:pt x="344" y="357"/>
                  </a:cubicBezTo>
                  <a:cubicBezTo>
                    <a:pt x="344" y="357"/>
                    <a:pt x="344" y="357"/>
                    <a:pt x="343" y="358"/>
                  </a:cubicBezTo>
                  <a:cubicBezTo>
                    <a:pt x="343" y="358"/>
                    <a:pt x="343" y="359"/>
                    <a:pt x="342" y="359"/>
                  </a:cubicBezTo>
                  <a:cubicBezTo>
                    <a:pt x="342" y="359"/>
                    <a:pt x="341" y="360"/>
                    <a:pt x="341" y="360"/>
                  </a:cubicBezTo>
                  <a:cubicBezTo>
                    <a:pt x="340" y="361"/>
                    <a:pt x="340" y="361"/>
                    <a:pt x="340" y="361"/>
                  </a:cubicBezTo>
                  <a:cubicBezTo>
                    <a:pt x="339" y="361"/>
                    <a:pt x="338" y="362"/>
                    <a:pt x="337" y="362"/>
                  </a:cubicBezTo>
                  <a:cubicBezTo>
                    <a:pt x="336" y="362"/>
                    <a:pt x="336" y="363"/>
                    <a:pt x="335" y="363"/>
                  </a:cubicBezTo>
                  <a:cubicBezTo>
                    <a:pt x="335" y="363"/>
                    <a:pt x="334" y="363"/>
                    <a:pt x="334" y="364"/>
                  </a:cubicBezTo>
                  <a:cubicBezTo>
                    <a:pt x="332" y="365"/>
                    <a:pt x="331" y="367"/>
                    <a:pt x="330" y="368"/>
                  </a:cubicBezTo>
                  <a:cubicBezTo>
                    <a:pt x="330" y="369"/>
                    <a:pt x="330" y="369"/>
                    <a:pt x="329" y="370"/>
                  </a:cubicBezTo>
                  <a:cubicBezTo>
                    <a:pt x="329" y="370"/>
                    <a:pt x="329" y="371"/>
                    <a:pt x="329" y="371"/>
                  </a:cubicBezTo>
                  <a:cubicBezTo>
                    <a:pt x="329" y="372"/>
                    <a:pt x="329" y="372"/>
                    <a:pt x="329" y="372"/>
                  </a:cubicBezTo>
                  <a:cubicBezTo>
                    <a:pt x="328" y="373"/>
                    <a:pt x="329" y="373"/>
                    <a:pt x="329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8" y="374"/>
                    <a:pt x="328" y="375"/>
                    <a:pt x="328" y="375"/>
                  </a:cubicBezTo>
                  <a:cubicBezTo>
                    <a:pt x="328" y="376"/>
                    <a:pt x="328" y="376"/>
                    <a:pt x="328" y="376"/>
                  </a:cubicBezTo>
                  <a:cubicBezTo>
                    <a:pt x="328" y="377"/>
                    <a:pt x="328" y="377"/>
                    <a:pt x="328" y="377"/>
                  </a:cubicBezTo>
                  <a:cubicBezTo>
                    <a:pt x="328" y="378"/>
                    <a:pt x="327" y="379"/>
                    <a:pt x="327" y="380"/>
                  </a:cubicBezTo>
                  <a:cubicBezTo>
                    <a:pt x="327" y="381"/>
                    <a:pt x="327" y="381"/>
                    <a:pt x="327" y="382"/>
                  </a:cubicBezTo>
                  <a:cubicBezTo>
                    <a:pt x="327" y="382"/>
                    <a:pt x="327" y="382"/>
                    <a:pt x="327" y="383"/>
                  </a:cubicBezTo>
                  <a:cubicBezTo>
                    <a:pt x="327" y="383"/>
                    <a:pt x="327" y="383"/>
                    <a:pt x="327" y="383"/>
                  </a:cubicBezTo>
                  <a:cubicBezTo>
                    <a:pt x="326" y="384"/>
                    <a:pt x="326" y="384"/>
                    <a:pt x="326" y="385"/>
                  </a:cubicBezTo>
                  <a:cubicBezTo>
                    <a:pt x="326" y="385"/>
                    <a:pt x="326" y="386"/>
                    <a:pt x="326" y="386"/>
                  </a:cubicBezTo>
                  <a:cubicBezTo>
                    <a:pt x="325" y="388"/>
                    <a:pt x="324" y="390"/>
                    <a:pt x="323" y="392"/>
                  </a:cubicBezTo>
                  <a:cubicBezTo>
                    <a:pt x="323" y="393"/>
                    <a:pt x="323" y="394"/>
                    <a:pt x="322" y="395"/>
                  </a:cubicBezTo>
                  <a:cubicBezTo>
                    <a:pt x="322" y="396"/>
                    <a:pt x="322" y="397"/>
                    <a:pt x="321" y="398"/>
                  </a:cubicBezTo>
                  <a:cubicBezTo>
                    <a:pt x="321" y="400"/>
                    <a:pt x="320" y="402"/>
                    <a:pt x="319" y="404"/>
                  </a:cubicBezTo>
                  <a:cubicBezTo>
                    <a:pt x="319" y="404"/>
                    <a:pt x="319" y="405"/>
                    <a:pt x="319" y="405"/>
                  </a:cubicBezTo>
                  <a:cubicBezTo>
                    <a:pt x="319" y="405"/>
                    <a:pt x="319" y="406"/>
                    <a:pt x="319" y="406"/>
                  </a:cubicBezTo>
                  <a:cubicBezTo>
                    <a:pt x="319" y="406"/>
                    <a:pt x="319" y="406"/>
                    <a:pt x="319" y="406"/>
                  </a:cubicBezTo>
                  <a:cubicBezTo>
                    <a:pt x="319" y="406"/>
                    <a:pt x="319" y="407"/>
                    <a:pt x="319" y="407"/>
                  </a:cubicBezTo>
                  <a:cubicBezTo>
                    <a:pt x="319" y="407"/>
                    <a:pt x="319" y="407"/>
                    <a:pt x="319" y="408"/>
                  </a:cubicBezTo>
                  <a:cubicBezTo>
                    <a:pt x="319" y="408"/>
                    <a:pt x="319" y="409"/>
                    <a:pt x="319" y="409"/>
                  </a:cubicBezTo>
                  <a:cubicBezTo>
                    <a:pt x="319" y="410"/>
                    <a:pt x="318" y="411"/>
                    <a:pt x="318" y="413"/>
                  </a:cubicBezTo>
                  <a:cubicBezTo>
                    <a:pt x="318" y="414"/>
                    <a:pt x="318" y="415"/>
                    <a:pt x="318" y="416"/>
                  </a:cubicBezTo>
                  <a:cubicBezTo>
                    <a:pt x="318" y="416"/>
                    <a:pt x="318" y="417"/>
                    <a:pt x="318" y="417"/>
                  </a:cubicBezTo>
                  <a:cubicBezTo>
                    <a:pt x="318" y="418"/>
                    <a:pt x="318" y="418"/>
                    <a:pt x="318" y="419"/>
                  </a:cubicBezTo>
                  <a:cubicBezTo>
                    <a:pt x="318" y="420"/>
                    <a:pt x="318" y="421"/>
                    <a:pt x="318" y="422"/>
                  </a:cubicBezTo>
                  <a:cubicBezTo>
                    <a:pt x="318" y="423"/>
                    <a:pt x="319" y="424"/>
                    <a:pt x="319" y="424"/>
                  </a:cubicBezTo>
                  <a:cubicBezTo>
                    <a:pt x="320" y="425"/>
                    <a:pt x="321" y="425"/>
                    <a:pt x="322" y="426"/>
                  </a:cubicBezTo>
                  <a:cubicBezTo>
                    <a:pt x="322" y="427"/>
                    <a:pt x="322" y="428"/>
                    <a:pt x="322" y="428"/>
                  </a:cubicBezTo>
                  <a:cubicBezTo>
                    <a:pt x="323" y="429"/>
                    <a:pt x="323" y="429"/>
                    <a:pt x="323" y="430"/>
                  </a:cubicBezTo>
                  <a:cubicBezTo>
                    <a:pt x="323" y="430"/>
                    <a:pt x="323" y="430"/>
                    <a:pt x="324" y="431"/>
                  </a:cubicBezTo>
                  <a:cubicBezTo>
                    <a:pt x="324" y="432"/>
                    <a:pt x="325" y="433"/>
                    <a:pt x="325" y="433"/>
                  </a:cubicBezTo>
                  <a:cubicBezTo>
                    <a:pt x="325" y="434"/>
                    <a:pt x="325" y="434"/>
                    <a:pt x="326" y="435"/>
                  </a:cubicBezTo>
                  <a:cubicBezTo>
                    <a:pt x="326" y="435"/>
                    <a:pt x="326" y="435"/>
                    <a:pt x="326" y="436"/>
                  </a:cubicBezTo>
                  <a:cubicBezTo>
                    <a:pt x="326" y="437"/>
                    <a:pt x="327" y="437"/>
                    <a:pt x="327" y="438"/>
                  </a:cubicBezTo>
                  <a:cubicBezTo>
                    <a:pt x="327" y="438"/>
                    <a:pt x="327" y="438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40"/>
                  </a:cubicBezTo>
                  <a:cubicBezTo>
                    <a:pt x="327" y="440"/>
                    <a:pt x="327" y="441"/>
                    <a:pt x="327" y="441"/>
                  </a:cubicBezTo>
                  <a:cubicBezTo>
                    <a:pt x="328" y="442"/>
                    <a:pt x="328" y="442"/>
                    <a:pt x="329" y="443"/>
                  </a:cubicBezTo>
                  <a:cubicBezTo>
                    <a:pt x="329" y="443"/>
                    <a:pt x="330" y="443"/>
                    <a:pt x="330" y="443"/>
                  </a:cubicBezTo>
                  <a:cubicBezTo>
                    <a:pt x="331" y="443"/>
                    <a:pt x="331" y="443"/>
                    <a:pt x="331" y="443"/>
                  </a:cubicBezTo>
                  <a:cubicBezTo>
                    <a:pt x="331" y="443"/>
                    <a:pt x="332" y="443"/>
                    <a:pt x="332" y="443"/>
                  </a:cubicBezTo>
                  <a:cubicBezTo>
                    <a:pt x="332" y="443"/>
                    <a:pt x="332" y="443"/>
                    <a:pt x="332" y="444"/>
                  </a:cubicBezTo>
                  <a:cubicBezTo>
                    <a:pt x="333" y="444"/>
                    <a:pt x="333" y="444"/>
                    <a:pt x="333" y="444"/>
                  </a:cubicBezTo>
                  <a:cubicBezTo>
                    <a:pt x="333" y="444"/>
                    <a:pt x="334" y="444"/>
                    <a:pt x="334" y="444"/>
                  </a:cubicBezTo>
                  <a:cubicBezTo>
                    <a:pt x="334" y="444"/>
                    <a:pt x="335" y="444"/>
                    <a:pt x="335" y="445"/>
                  </a:cubicBezTo>
                  <a:cubicBezTo>
                    <a:pt x="335" y="445"/>
                    <a:pt x="335" y="445"/>
                    <a:pt x="336" y="445"/>
                  </a:cubicBezTo>
                  <a:cubicBezTo>
                    <a:pt x="336" y="445"/>
                    <a:pt x="336" y="446"/>
                    <a:pt x="337" y="446"/>
                  </a:cubicBezTo>
                  <a:cubicBezTo>
                    <a:pt x="337" y="447"/>
                    <a:pt x="337" y="447"/>
                    <a:pt x="338" y="448"/>
                  </a:cubicBezTo>
                  <a:cubicBezTo>
                    <a:pt x="339" y="448"/>
                    <a:pt x="341" y="448"/>
                    <a:pt x="342" y="448"/>
                  </a:cubicBezTo>
                  <a:cubicBezTo>
                    <a:pt x="342" y="448"/>
                    <a:pt x="342" y="447"/>
                    <a:pt x="343" y="447"/>
                  </a:cubicBezTo>
                  <a:cubicBezTo>
                    <a:pt x="343" y="447"/>
                    <a:pt x="344" y="447"/>
                    <a:pt x="344" y="447"/>
                  </a:cubicBezTo>
                  <a:cubicBezTo>
                    <a:pt x="345" y="447"/>
                    <a:pt x="346" y="446"/>
                    <a:pt x="346" y="446"/>
                  </a:cubicBezTo>
                  <a:cubicBezTo>
                    <a:pt x="347" y="446"/>
                    <a:pt x="348" y="446"/>
                    <a:pt x="349" y="446"/>
                  </a:cubicBezTo>
                  <a:cubicBezTo>
                    <a:pt x="350" y="446"/>
                    <a:pt x="351" y="446"/>
                    <a:pt x="352" y="445"/>
                  </a:cubicBezTo>
                  <a:cubicBezTo>
                    <a:pt x="352" y="445"/>
                    <a:pt x="352" y="445"/>
                    <a:pt x="353" y="445"/>
                  </a:cubicBezTo>
                  <a:cubicBezTo>
                    <a:pt x="353" y="444"/>
                    <a:pt x="353" y="444"/>
                    <a:pt x="354" y="444"/>
                  </a:cubicBezTo>
                  <a:cubicBezTo>
                    <a:pt x="355" y="444"/>
                    <a:pt x="356" y="444"/>
                    <a:pt x="357" y="444"/>
                  </a:cubicBezTo>
                  <a:cubicBezTo>
                    <a:pt x="358" y="445"/>
                    <a:pt x="359" y="444"/>
                    <a:pt x="360" y="444"/>
                  </a:cubicBezTo>
                  <a:cubicBezTo>
                    <a:pt x="360" y="445"/>
                    <a:pt x="360" y="445"/>
                    <a:pt x="360" y="445"/>
                  </a:cubicBezTo>
                  <a:cubicBezTo>
                    <a:pt x="361" y="445"/>
                    <a:pt x="361" y="444"/>
                    <a:pt x="361" y="444"/>
                  </a:cubicBezTo>
                  <a:cubicBezTo>
                    <a:pt x="362" y="443"/>
                    <a:pt x="362" y="442"/>
                    <a:pt x="363" y="442"/>
                  </a:cubicBezTo>
                  <a:cubicBezTo>
                    <a:pt x="363" y="442"/>
                    <a:pt x="363" y="442"/>
                    <a:pt x="364" y="441"/>
                  </a:cubicBezTo>
                  <a:cubicBezTo>
                    <a:pt x="364" y="441"/>
                    <a:pt x="365" y="441"/>
                    <a:pt x="365" y="441"/>
                  </a:cubicBezTo>
                  <a:cubicBezTo>
                    <a:pt x="366" y="440"/>
                    <a:pt x="366" y="440"/>
                    <a:pt x="367" y="439"/>
                  </a:cubicBezTo>
                  <a:cubicBezTo>
                    <a:pt x="367" y="438"/>
                    <a:pt x="368" y="438"/>
                    <a:pt x="368" y="437"/>
                  </a:cubicBezTo>
                  <a:cubicBezTo>
                    <a:pt x="369" y="436"/>
                    <a:pt x="369" y="436"/>
                    <a:pt x="369" y="435"/>
                  </a:cubicBezTo>
                  <a:cubicBezTo>
                    <a:pt x="369" y="434"/>
                    <a:pt x="369" y="434"/>
                    <a:pt x="369" y="433"/>
                  </a:cubicBezTo>
                  <a:cubicBezTo>
                    <a:pt x="370" y="433"/>
                    <a:pt x="370" y="432"/>
                    <a:pt x="370" y="432"/>
                  </a:cubicBezTo>
                  <a:cubicBezTo>
                    <a:pt x="371" y="431"/>
                    <a:pt x="371" y="430"/>
                    <a:pt x="371" y="429"/>
                  </a:cubicBezTo>
                  <a:cubicBezTo>
                    <a:pt x="372" y="427"/>
                    <a:pt x="372" y="425"/>
                    <a:pt x="374" y="424"/>
                  </a:cubicBezTo>
                  <a:cubicBezTo>
                    <a:pt x="375" y="423"/>
                    <a:pt x="377" y="422"/>
                    <a:pt x="379" y="421"/>
                  </a:cubicBezTo>
                  <a:cubicBezTo>
                    <a:pt x="379" y="421"/>
                    <a:pt x="380" y="421"/>
                    <a:pt x="380" y="421"/>
                  </a:cubicBezTo>
                  <a:cubicBezTo>
                    <a:pt x="381" y="421"/>
                    <a:pt x="381" y="421"/>
                    <a:pt x="382" y="421"/>
                  </a:cubicBezTo>
                  <a:cubicBezTo>
                    <a:pt x="383" y="421"/>
                    <a:pt x="383" y="420"/>
                    <a:pt x="384" y="420"/>
                  </a:cubicBezTo>
                  <a:cubicBezTo>
                    <a:pt x="384" y="420"/>
                    <a:pt x="384" y="420"/>
                    <a:pt x="384" y="420"/>
                  </a:cubicBezTo>
                  <a:cubicBezTo>
                    <a:pt x="385" y="420"/>
                    <a:pt x="385" y="420"/>
                    <a:pt x="386" y="420"/>
                  </a:cubicBezTo>
                  <a:cubicBezTo>
                    <a:pt x="386" y="420"/>
                    <a:pt x="386" y="420"/>
                    <a:pt x="387" y="420"/>
                  </a:cubicBezTo>
                  <a:cubicBezTo>
                    <a:pt x="387" y="420"/>
                    <a:pt x="387" y="419"/>
                    <a:pt x="388" y="419"/>
                  </a:cubicBezTo>
                  <a:cubicBezTo>
                    <a:pt x="388" y="419"/>
                    <a:pt x="389" y="419"/>
                    <a:pt x="389" y="419"/>
                  </a:cubicBezTo>
                  <a:cubicBezTo>
                    <a:pt x="390" y="419"/>
                    <a:pt x="391" y="419"/>
                    <a:pt x="391" y="419"/>
                  </a:cubicBezTo>
                  <a:cubicBezTo>
                    <a:pt x="392" y="419"/>
                    <a:pt x="392" y="419"/>
                    <a:pt x="393" y="419"/>
                  </a:cubicBezTo>
                  <a:cubicBezTo>
                    <a:pt x="393" y="419"/>
                    <a:pt x="394" y="419"/>
                    <a:pt x="394" y="419"/>
                  </a:cubicBezTo>
                  <a:cubicBezTo>
                    <a:pt x="395" y="419"/>
                    <a:pt x="395" y="419"/>
                    <a:pt x="396" y="419"/>
                  </a:cubicBezTo>
                  <a:cubicBezTo>
                    <a:pt x="396" y="419"/>
                    <a:pt x="397" y="419"/>
                    <a:pt x="398" y="419"/>
                  </a:cubicBezTo>
                  <a:cubicBezTo>
                    <a:pt x="398" y="420"/>
                    <a:pt x="399" y="421"/>
                    <a:pt x="399" y="421"/>
                  </a:cubicBezTo>
                  <a:cubicBezTo>
                    <a:pt x="400" y="422"/>
                    <a:pt x="399" y="424"/>
                    <a:pt x="399" y="424"/>
                  </a:cubicBezTo>
                  <a:cubicBezTo>
                    <a:pt x="398" y="425"/>
                    <a:pt x="398" y="426"/>
                    <a:pt x="397" y="427"/>
                  </a:cubicBezTo>
                  <a:cubicBezTo>
                    <a:pt x="397" y="428"/>
                    <a:pt x="396" y="428"/>
                    <a:pt x="396" y="429"/>
                  </a:cubicBezTo>
                  <a:cubicBezTo>
                    <a:pt x="395" y="431"/>
                    <a:pt x="394" y="433"/>
                    <a:pt x="393" y="435"/>
                  </a:cubicBezTo>
                  <a:cubicBezTo>
                    <a:pt x="393" y="436"/>
                    <a:pt x="392" y="437"/>
                    <a:pt x="392" y="438"/>
                  </a:cubicBezTo>
                  <a:cubicBezTo>
                    <a:pt x="392" y="439"/>
                    <a:pt x="392" y="440"/>
                    <a:pt x="392" y="441"/>
                  </a:cubicBezTo>
                  <a:cubicBezTo>
                    <a:pt x="392" y="442"/>
                    <a:pt x="392" y="443"/>
                    <a:pt x="391" y="444"/>
                  </a:cubicBezTo>
                  <a:cubicBezTo>
                    <a:pt x="391" y="445"/>
                    <a:pt x="391" y="445"/>
                    <a:pt x="390" y="446"/>
                  </a:cubicBezTo>
                  <a:cubicBezTo>
                    <a:pt x="389" y="447"/>
                    <a:pt x="388" y="447"/>
                    <a:pt x="388" y="448"/>
                  </a:cubicBezTo>
                  <a:cubicBezTo>
                    <a:pt x="387" y="448"/>
                    <a:pt x="387" y="449"/>
                    <a:pt x="386" y="450"/>
                  </a:cubicBezTo>
                  <a:cubicBezTo>
                    <a:pt x="385" y="452"/>
                    <a:pt x="385" y="454"/>
                    <a:pt x="384" y="455"/>
                  </a:cubicBezTo>
                  <a:cubicBezTo>
                    <a:pt x="384" y="456"/>
                    <a:pt x="384" y="456"/>
                    <a:pt x="384" y="457"/>
                  </a:cubicBezTo>
                  <a:cubicBezTo>
                    <a:pt x="384" y="457"/>
                    <a:pt x="384" y="458"/>
                    <a:pt x="383" y="458"/>
                  </a:cubicBezTo>
                  <a:cubicBezTo>
                    <a:pt x="383" y="459"/>
                    <a:pt x="383" y="459"/>
                    <a:pt x="383" y="460"/>
                  </a:cubicBezTo>
                  <a:cubicBezTo>
                    <a:pt x="383" y="460"/>
                    <a:pt x="382" y="461"/>
                    <a:pt x="382" y="461"/>
                  </a:cubicBezTo>
                  <a:cubicBezTo>
                    <a:pt x="382" y="463"/>
                    <a:pt x="381" y="465"/>
                    <a:pt x="380" y="466"/>
                  </a:cubicBezTo>
                  <a:cubicBezTo>
                    <a:pt x="379" y="467"/>
                    <a:pt x="379" y="467"/>
                    <a:pt x="378" y="467"/>
                  </a:cubicBezTo>
                  <a:cubicBezTo>
                    <a:pt x="378" y="467"/>
                    <a:pt x="378" y="468"/>
                    <a:pt x="378" y="468"/>
                  </a:cubicBezTo>
                  <a:cubicBezTo>
                    <a:pt x="378" y="468"/>
                    <a:pt x="378" y="468"/>
                    <a:pt x="378" y="468"/>
                  </a:cubicBezTo>
                  <a:cubicBezTo>
                    <a:pt x="378" y="469"/>
                    <a:pt x="378" y="469"/>
                    <a:pt x="379" y="470"/>
                  </a:cubicBezTo>
                  <a:cubicBezTo>
                    <a:pt x="379" y="470"/>
                    <a:pt x="380" y="470"/>
                    <a:pt x="380" y="470"/>
                  </a:cubicBezTo>
                  <a:cubicBezTo>
                    <a:pt x="381" y="470"/>
                    <a:pt x="381" y="470"/>
                    <a:pt x="382" y="470"/>
                  </a:cubicBezTo>
                  <a:cubicBezTo>
                    <a:pt x="382" y="470"/>
                    <a:pt x="383" y="470"/>
                    <a:pt x="383" y="470"/>
                  </a:cubicBezTo>
                  <a:cubicBezTo>
                    <a:pt x="384" y="469"/>
                    <a:pt x="385" y="469"/>
                    <a:pt x="386" y="469"/>
                  </a:cubicBezTo>
                  <a:cubicBezTo>
                    <a:pt x="388" y="469"/>
                    <a:pt x="388" y="469"/>
                    <a:pt x="390" y="470"/>
                  </a:cubicBezTo>
                  <a:cubicBezTo>
                    <a:pt x="391" y="470"/>
                    <a:pt x="392" y="470"/>
                    <a:pt x="393" y="470"/>
                  </a:cubicBezTo>
                  <a:cubicBezTo>
                    <a:pt x="394" y="470"/>
                    <a:pt x="395" y="470"/>
                    <a:pt x="396" y="470"/>
                  </a:cubicBezTo>
                  <a:cubicBezTo>
                    <a:pt x="396" y="470"/>
                    <a:pt x="397" y="470"/>
                    <a:pt x="397" y="470"/>
                  </a:cubicBezTo>
                  <a:cubicBezTo>
                    <a:pt x="398" y="470"/>
                    <a:pt x="398" y="470"/>
                    <a:pt x="398" y="469"/>
                  </a:cubicBezTo>
                  <a:cubicBezTo>
                    <a:pt x="398" y="469"/>
                    <a:pt x="399" y="469"/>
                    <a:pt x="399" y="469"/>
                  </a:cubicBezTo>
                  <a:cubicBezTo>
                    <a:pt x="399" y="469"/>
                    <a:pt x="399" y="469"/>
                    <a:pt x="400" y="469"/>
                  </a:cubicBezTo>
                  <a:cubicBezTo>
                    <a:pt x="400" y="469"/>
                    <a:pt x="400" y="469"/>
                    <a:pt x="400" y="469"/>
                  </a:cubicBezTo>
                  <a:cubicBezTo>
                    <a:pt x="401" y="469"/>
                    <a:pt x="401" y="469"/>
                    <a:pt x="402" y="469"/>
                  </a:cubicBezTo>
                  <a:cubicBezTo>
                    <a:pt x="402" y="469"/>
                    <a:pt x="403" y="469"/>
                    <a:pt x="403" y="469"/>
                  </a:cubicBezTo>
                  <a:cubicBezTo>
                    <a:pt x="404" y="469"/>
                    <a:pt x="404" y="469"/>
                    <a:pt x="405" y="469"/>
                  </a:cubicBezTo>
                  <a:cubicBezTo>
                    <a:pt x="406" y="469"/>
                    <a:pt x="407" y="469"/>
                    <a:pt x="408" y="470"/>
                  </a:cubicBezTo>
                  <a:cubicBezTo>
                    <a:pt x="408" y="470"/>
                    <a:pt x="409" y="470"/>
                    <a:pt x="409" y="470"/>
                  </a:cubicBezTo>
                  <a:cubicBezTo>
                    <a:pt x="410" y="470"/>
                    <a:pt x="410" y="470"/>
                    <a:pt x="411" y="470"/>
                  </a:cubicBezTo>
                  <a:cubicBezTo>
                    <a:pt x="412" y="470"/>
                    <a:pt x="412" y="470"/>
                    <a:pt x="413" y="471"/>
                  </a:cubicBezTo>
                  <a:cubicBezTo>
                    <a:pt x="414" y="471"/>
                    <a:pt x="415" y="472"/>
                    <a:pt x="416" y="472"/>
                  </a:cubicBezTo>
                  <a:cubicBezTo>
                    <a:pt x="417" y="473"/>
                    <a:pt x="418" y="474"/>
                    <a:pt x="418" y="475"/>
                  </a:cubicBezTo>
                  <a:cubicBezTo>
                    <a:pt x="418" y="476"/>
                    <a:pt x="418" y="477"/>
                    <a:pt x="418" y="478"/>
                  </a:cubicBezTo>
                  <a:cubicBezTo>
                    <a:pt x="418" y="479"/>
                    <a:pt x="418" y="480"/>
                    <a:pt x="419" y="481"/>
                  </a:cubicBezTo>
                  <a:cubicBezTo>
                    <a:pt x="419" y="481"/>
                    <a:pt x="419" y="482"/>
                    <a:pt x="419" y="482"/>
                  </a:cubicBezTo>
                  <a:cubicBezTo>
                    <a:pt x="419" y="482"/>
                    <a:pt x="419" y="483"/>
                    <a:pt x="419" y="483"/>
                  </a:cubicBezTo>
                  <a:cubicBezTo>
                    <a:pt x="418" y="483"/>
                    <a:pt x="418" y="483"/>
                    <a:pt x="418" y="484"/>
                  </a:cubicBezTo>
                  <a:cubicBezTo>
                    <a:pt x="418" y="485"/>
                    <a:pt x="418" y="486"/>
                    <a:pt x="417" y="487"/>
                  </a:cubicBezTo>
                  <a:cubicBezTo>
                    <a:pt x="417" y="487"/>
                    <a:pt x="416" y="489"/>
                    <a:pt x="416" y="489"/>
                  </a:cubicBezTo>
                  <a:cubicBezTo>
                    <a:pt x="416" y="490"/>
                    <a:pt x="415" y="491"/>
                    <a:pt x="415" y="492"/>
                  </a:cubicBezTo>
                  <a:cubicBezTo>
                    <a:pt x="415" y="493"/>
                    <a:pt x="414" y="494"/>
                    <a:pt x="414" y="495"/>
                  </a:cubicBezTo>
                  <a:cubicBezTo>
                    <a:pt x="414" y="496"/>
                    <a:pt x="414" y="497"/>
                    <a:pt x="414" y="498"/>
                  </a:cubicBezTo>
                  <a:cubicBezTo>
                    <a:pt x="414" y="498"/>
                    <a:pt x="414" y="499"/>
                    <a:pt x="414" y="499"/>
                  </a:cubicBezTo>
                  <a:cubicBezTo>
                    <a:pt x="414" y="500"/>
                    <a:pt x="413" y="500"/>
                    <a:pt x="413" y="501"/>
                  </a:cubicBezTo>
                  <a:cubicBezTo>
                    <a:pt x="412" y="503"/>
                    <a:pt x="411" y="504"/>
                    <a:pt x="410" y="506"/>
                  </a:cubicBezTo>
                  <a:cubicBezTo>
                    <a:pt x="410" y="507"/>
                    <a:pt x="410" y="507"/>
                    <a:pt x="410" y="507"/>
                  </a:cubicBezTo>
                  <a:cubicBezTo>
                    <a:pt x="410" y="508"/>
                    <a:pt x="410" y="508"/>
                    <a:pt x="410" y="508"/>
                  </a:cubicBezTo>
                  <a:cubicBezTo>
                    <a:pt x="411" y="508"/>
                    <a:pt x="411" y="508"/>
                    <a:pt x="411" y="509"/>
                  </a:cubicBezTo>
                  <a:cubicBezTo>
                    <a:pt x="411" y="509"/>
                    <a:pt x="412" y="510"/>
                    <a:pt x="412" y="511"/>
                  </a:cubicBezTo>
                  <a:cubicBezTo>
                    <a:pt x="412" y="511"/>
                    <a:pt x="412" y="511"/>
                    <a:pt x="413" y="512"/>
                  </a:cubicBezTo>
                  <a:cubicBezTo>
                    <a:pt x="413" y="512"/>
                    <a:pt x="413" y="512"/>
                    <a:pt x="413" y="513"/>
                  </a:cubicBezTo>
                  <a:cubicBezTo>
                    <a:pt x="413" y="513"/>
                    <a:pt x="413" y="514"/>
                    <a:pt x="414" y="515"/>
                  </a:cubicBezTo>
                  <a:cubicBezTo>
                    <a:pt x="414" y="516"/>
                    <a:pt x="415" y="516"/>
                    <a:pt x="415" y="517"/>
                  </a:cubicBezTo>
                  <a:cubicBezTo>
                    <a:pt x="416" y="517"/>
                    <a:pt x="415" y="518"/>
                    <a:pt x="416" y="518"/>
                  </a:cubicBezTo>
                  <a:cubicBezTo>
                    <a:pt x="416" y="519"/>
                    <a:pt x="416" y="520"/>
                    <a:pt x="417" y="520"/>
                  </a:cubicBezTo>
                  <a:cubicBezTo>
                    <a:pt x="418" y="521"/>
                    <a:pt x="418" y="521"/>
                    <a:pt x="419" y="522"/>
                  </a:cubicBezTo>
                  <a:cubicBezTo>
                    <a:pt x="420" y="522"/>
                    <a:pt x="420" y="523"/>
                    <a:pt x="420" y="524"/>
                  </a:cubicBezTo>
                  <a:cubicBezTo>
                    <a:pt x="421" y="524"/>
                    <a:pt x="421" y="524"/>
                    <a:pt x="421" y="525"/>
                  </a:cubicBezTo>
                  <a:cubicBezTo>
                    <a:pt x="421" y="525"/>
                    <a:pt x="421" y="525"/>
                    <a:pt x="421" y="525"/>
                  </a:cubicBezTo>
                  <a:cubicBezTo>
                    <a:pt x="422" y="525"/>
                    <a:pt x="422" y="525"/>
                    <a:pt x="422" y="525"/>
                  </a:cubicBezTo>
                  <a:cubicBezTo>
                    <a:pt x="422" y="526"/>
                    <a:pt x="422" y="526"/>
                    <a:pt x="422" y="526"/>
                  </a:cubicBezTo>
                  <a:cubicBezTo>
                    <a:pt x="423" y="526"/>
                    <a:pt x="424" y="527"/>
                    <a:pt x="424" y="527"/>
                  </a:cubicBezTo>
                  <a:cubicBezTo>
                    <a:pt x="425" y="528"/>
                    <a:pt x="425" y="528"/>
                    <a:pt x="425" y="529"/>
                  </a:cubicBezTo>
                  <a:cubicBezTo>
                    <a:pt x="425" y="529"/>
                    <a:pt x="425" y="530"/>
                    <a:pt x="426" y="530"/>
                  </a:cubicBezTo>
                  <a:cubicBezTo>
                    <a:pt x="428" y="530"/>
                    <a:pt x="430" y="529"/>
                    <a:pt x="432" y="530"/>
                  </a:cubicBezTo>
                  <a:cubicBezTo>
                    <a:pt x="432" y="530"/>
                    <a:pt x="432" y="530"/>
                    <a:pt x="433" y="530"/>
                  </a:cubicBezTo>
                  <a:cubicBezTo>
                    <a:pt x="433" y="530"/>
                    <a:pt x="433" y="530"/>
                    <a:pt x="433" y="530"/>
                  </a:cubicBezTo>
                  <a:cubicBezTo>
                    <a:pt x="434" y="530"/>
                    <a:pt x="434" y="530"/>
                    <a:pt x="435" y="530"/>
                  </a:cubicBezTo>
                  <a:cubicBezTo>
                    <a:pt x="436" y="529"/>
                    <a:pt x="437" y="529"/>
                    <a:pt x="438" y="528"/>
                  </a:cubicBezTo>
                  <a:cubicBezTo>
                    <a:pt x="439" y="527"/>
                    <a:pt x="440" y="526"/>
                    <a:pt x="442" y="525"/>
                  </a:cubicBezTo>
                  <a:cubicBezTo>
                    <a:pt x="442" y="525"/>
                    <a:pt x="443" y="525"/>
                    <a:pt x="443" y="525"/>
                  </a:cubicBezTo>
                  <a:cubicBezTo>
                    <a:pt x="443" y="524"/>
                    <a:pt x="443" y="525"/>
                    <a:pt x="444" y="524"/>
                  </a:cubicBezTo>
                  <a:cubicBezTo>
                    <a:pt x="444" y="524"/>
                    <a:pt x="444" y="524"/>
                    <a:pt x="444" y="524"/>
                  </a:cubicBezTo>
                  <a:cubicBezTo>
                    <a:pt x="445" y="524"/>
                    <a:pt x="445" y="524"/>
                    <a:pt x="446" y="524"/>
                  </a:cubicBezTo>
                  <a:cubicBezTo>
                    <a:pt x="446" y="524"/>
                    <a:pt x="446" y="524"/>
                    <a:pt x="447" y="524"/>
                  </a:cubicBezTo>
                  <a:cubicBezTo>
                    <a:pt x="447" y="524"/>
                    <a:pt x="447" y="524"/>
                    <a:pt x="447" y="525"/>
                  </a:cubicBezTo>
                  <a:cubicBezTo>
                    <a:pt x="448" y="525"/>
                    <a:pt x="448" y="525"/>
                    <a:pt x="449" y="525"/>
                  </a:cubicBezTo>
                  <a:cubicBezTo>
                    <a:pt x="449" y="525"/>
                    <a:pt x="449" y="525"/>
                    <a:pt x="449" y="525"/>
                  </a:cubicBezTo>
                  <a:cubicBezTo>
                    <a:pt x="450" y="525"/>
                    <a:pt x="450" y="525"/>
                    <a:pt x="450" y="525"/>
                  </a:cubicBezTo>
                  <a:cubicBezTo>
                    <a:pt x="451" y="525"/>
                    <a:pt x="452" y="526"/>
                    <a:pt x="453" y="526"/>
                  </a:cubicBezTo>
                  <a:cubicBezTo>
                    <a:pt x="454" y="526"/>
                    <a:pt x="455" y="527"/>
                    <a:pt x="456" y="528"/>
                  </a:cubicBezTo>
                  <a:cubicBezTo>
                    <a:pt x="456" y="528"/>
                    <a:pt x="456" y="528"/>
                    <a:pt x="456" y="528"/>
                  </a:cubicBezTo>
                  <a:cubicBezTo>
                    <a:pt x="457" y="529"/>
                    <a:pt x="457" y="529"/>
                    <a:pt x="457" y="530"/>
                  </a:cubicBezTo>
                  <a:cubicBezTo>
                    <a:pt x="457" y="530"/>
                    <a:pt x="458" y="530"/>
                    <a:pt x="458" y="531"/>
                  </a:cubicBezTo>
                  <a:cubicBezTo>
                    <a:pt x="458" y="531"/>
                    <a:pt x="458" y="532"/>
                    <a:pt x="458" y="532"/>
                  </a:cubicBezTo>
                  <a:cubicBezTo>
                    <a:pt x="459" y="533"/>
                    <a:pt x="459" y="533"/>
                    <a:pt x="460" y="533"/>
                  </a:cubicBezTo>
                  <a:cubicBezTo>
                    <a:pt x="460" y="534"/>
                    <a:pt x="460" y="534"/>
                    <a:pt x="461" y="535"/>
                  </a:cubicBezTo>
                  <a:cubicBezTo>
                    <a:pt x="462" y="535"/>
                    <a:pt x="462" y="536"/>
                    <a:pt x="463" y="537"/>
                  </a:cubicBezTo>
                  <a:cubicBezTo>
                    <a:pt x="464" y="538"/>
                    <a:pt x="464" y="536"/>
                    <a:pt x="464" y="535"/>
                  </a:cubicBezTo>
                  <a:cubicBezTo>
                    <a:pt x="464" y="535"/>
                    <a:pt x="464" y="534"/>
                    <a:pt x="464" y="534"/>
                  </a:cubicBezTo>
                  <a:cubicBezTo>
                    <a:pt x="464" y="534"/>
                    <a:pt x="464" y="534"/>
                    <a:pt x="464" y="534"/>
                  </a:cubicBezTo>
                  <a:cubicBezTo>
                    <a:pt x="464" y="533"/>
                    <a:pt x="464" y="533"/>
                    <a:pt x="464" y="532"/>
                  </a:cubicBezTo>
                  <a:cubicBezTo>
                    <a:pt x="464" y="532"/>
                    <a:pt x="465" y="532"/>
                    <a:pt x="465" y="532"/>
                  </a:cubicBezTo>
                  <a:cubicBezTo>
                    <a:pt x="466" y="532"/>
                    <a:pt x="466" y="531"/>
                    <a:pt x="467" y="531"/>
                  </a:cubicBezTo>
                  <a:cubicBezTo>
                    <a:pt x="468" y="531"/>
                    <a:pt x="469" y="530"/>
                    <a:pt x="469" y="529"/>
                  </a:cubicBezTo>
                  <a:cubicBezTo>
                    <a:pt x="469" y="528"/>
                    <a:pt x="470" y="527"/>
                    <a:pt x="470" y="526"/>
                  </a:cubicBezTo>
                  <a:cubicBezTo>
                    <a:pt x="471" y="526"/>
                    <a:pt x="471" y="526"/>
                    <a:pt x="471" y="525"/>
                  </a:cubicBezTo>
                  <a:cubicBezTo>
                    <a:pt x="472" y="525"/>
                    <a:pt x="472" y="525"/>
                    <a:pt x="473" y="525"/>
                  </a:cubicBezTo>
                  <a:cubicBezTo>
                    <a:pt x="474" y="525"/>
                    <a:pt x="474" y="523"/>
                    <a:pt x="475" y="523"/>
                  </a:cubicBezTo>
                  <a:cubicBezTo>
                    <a:pt x="475" y="522"/>
                    <a:pt x="474" y="522"/>
                    <a:pt x="474" y="521"/>
                  </a:cubicBezTo>
                  <a:cubicBezTo>
                    <a:pt x="474" y="521"/>
                    <a:pt x="474" y="520"/>
                    <a:pt x="474" y="520"/>
                  </a:cubicBezTo>
                  <a:cubicBezTo>
                    <a:pt x="474" y="519"/>
                    <a:pt x="475" y="519"/>
                    <a:pt x="475" y="518"/>
                  </a:cubicBezTo>
                  <a:cubicBezTo>
                    <a:pt x="476" y="518"/>
                    <a:pt x="476" y="517"/>
                    <a:pt x="476" y="517"/>
                  </a:cubicBezTo>
                  <a:cubicBezTo>
                    <a:pt x="477" y="516"/>
                    <a:pt x="477" y="516"/>
                    <a:pt x="477" y="515"/>
                  </a:cubicBezTo>
                  <a:cubicBezTo>
                    <a:pt x="477" y="515"/>
                    <a:pt x="478" y="514"/>
                    <a:pt x="478" y="514"/>
                  </a:cubicBezTo>
                  <a:cubicBezTo>
                    <a:pt x="478" y="513"/>
                    <a:pt x="478" y="513"/>
                    <a:pt x="478" y="512"/>
                  </a:cubicBezTo>
                  <a:cubicBezTo>
                    <a:pt x="479" y="512"/>
                    <a:pt x="479" y="511"/>
                    <a:pt x="480" y="511"/>
                  </a:cubicBezTo>
                  <a:cubicBezTo>
                    <a:pt x="480" y="511"/>
                    <a:pt x="481" y="511"/>
                    <a:pt x="482" y="511"/>
                  </a:cubicBezTo>
                  <a:cubicBezTo>
                    <a:pt x="483" y="511"/>
                    <a:pt x="484" y="511"/>
                    <a:pt x="484" y="511"/>
                  </a:cubicBezTo>
                  <a:cubicBezTo>
                    <a:pt x="485" y="511"/>
                    <a:pt x="486" y="511"/>
                    <a:pt x="486" y="510"/>
                  </a:cubicBezTo>
                  <a:cubicBezTo>
                    <a:pt x="486" y="510"/>
                    <a:pt x="487" y="509"/>
                    <a:pt x="487" y="508"/>
                  </a:cubicBezTo>
                  <a:cubicBezTo>
                    <a:pt x="487" y="508"/>
                    <a:pt x="488" y="508"/>
                    <a:pt x="488" y="508"/>
                  </a:cubicBezTo>
                  <a:cubicBezTo>
                    <a:pt x="488" y="508"/>
                    <a:pt x="489" y="508"/>
                    <a:pt x="489" y="508"/>
                  </a:cubicBezTo>
                  <a:cubicBezTo>
                    <a:pt x="489" y="508"/>
                    <a:pt x="489" y="508"/>
                    <a:pt x="489" y="508"/>
                  </a:cubicBezTo>
                  <a:cubicBezTo>
                    <a:pt x="490" y="508"/>
                    <a:pt x="490" y="509"/>
                    <a:pt x="490" y="509"/>
                  </a:cubicBezTo>
                  <a:cubicBezTo>
                    <a:pt x="490" y="509"/>
                    <a:pt x="490" y="509"/>
                    <a:pt x="491" y="509"/>
                  </a:cubicBezTo>
                  <a:cubicBezTo>
                    <a:pt x="491" y="509"/>
                    <a:pt x="492" y="509"/>
                    <a:pt x="492" y="509"/>
                  </a:cubicBezTo>
                  <a:cubicBezTo>
                    <a:pt x="493" y="509"/>
                    <a:pt x="493" y="509"/>
                    <a:pt x="494" y="509"/>
                  </a:cubicBezTo>
                  <a:cubicBezTo>
                    <a:pt x="495" y="509"/>
                    <a:pt x="495" y="509"/>
                    <a:pt x="495" y="508"/>
                  </a:cubicBezTo>
                  <a:cubicBezTo>
                    <a:pt x="495" y="508"/>
                    <a:pt x="496" y="508"/>
                    <a:pt x="496" y="508"/>
                  </a:cubicBezTo>
                  <a:cubicBezTo>
                    <a:pt x="497" y="507"/>
                    <a:pt x="497" y="507"/>
                    <a:pt x="498" y="506"/>
                  </a:cubicBezTo>
                  <a:cubicBezTo>
                    <a:pt x="498" y="506"/>
                    <a:pt x="499" y="505"/>
                    <a:pt x="499" y="504"/>
                  </a:cubicBezTo>
                  <a:cubicBezTo>
                    <a:pt x="500" y="504"/>
                    <a:pt x="500" y="504"/>
                    <a:pt x="500" y="503"/>
                  </a:cubicBezTo>
                  <a:cubicBezTo>
                    <a:pt x="500" y="503"/>
                    <a:pt x="501" y="503"/>
                    <a:pt x="501" y="502"/>
                  </a:cubicBezTo>
                  <a:cubicBezTo>
                    <a:pt x="501" y="502"/>
                    <a:pt x="502" y="501"/>
                    <a:pt x="502" y="501"/>
                  </a:cubicBezTo>
                  <a:cubicBezTo>
                    <a:pt x="502" y="501"/>
                    <a:pt x="503" y="500"/>
                    <a:pt x="503" y="500"/>
                  </a:cubicBezTo>
                  <a:cubicBezTo>
                    <a:pt x="504" y="500"/>
                    <a:pt x="504" y="500"/>
                    <a:pt x="504" y="500"/>
                  </a:cubicBezTo>
                  <a:cubicBezTo>
                    <a:pt x="505" y="499"/>
                    <a:pt x="505" y="499"/>
                    <a:pt x="506" y="499"/>
                  </a:cubicBezTo>
                  <a:cubicBezTo>
                    <a:pt x="507" y="499"/>
                    <a:pt x="508" y="499"/>
                    <a:pt x="508" y="500"/>
                  </a:cubicBezTo>
                  <a:cubicBezTo>
                    <a:pt x="509" y="501"/>
                    <a:pt x="508" y="502"/>
                    <a:pt x="508" y="503"/>
                  </a:cubicBezTo>
                  <a:cubicBezTo>
                    <a:pt x="507" y="504"/>
                    <a:pt x="507" y="505"/>
                    <a:pt x="506" y="505"/>
                  </a:cubicBezTo>
                  <a:cubicBezTo>
                    <a:pt x="505" y="506"/>
                    <a:pt x="505" y="507"/>
                    <a:pt x="504" y="507"/>
                  </a:cubicBezTo>
                  <a:cubicBezTo>
                    <a:pt x="504" y="508"/>
                    <a:pt x="503" y="509"/>
                    <a:pt x="503" y="510"/>
                  </a:cubicBezTo>
                  <a:cubicBezTo>
                    <a:pt x="503" y="510"/>
                    <a:pt x="503" y="511"/>
                    <a:pt x="503" y="511"/>
                  </a:cubicBezTo>
                  <a:cubicBezTo>
                    <a:pt x="503" y="511"/>
                    <a:pt x="504" y="512"/>
                    <a:pt x="505" y="512"/>
                  </a:cubicBezTo>
                  <a:cubicBezTo>
                    <a:pt x="505" y="512"/>
                    <a:pt x="505" y="512"/>
                    <a:pt x="506" y="512"/>
                  </a:cubicBezTo>
                  <a:cubicBezTo>
                    <a:pt x="506" y="513"/>
                    <a:pt x="506" y="514"/>
                    <a:pt x="505" y="514"/>
                  </a:cubicBezTo>
                  <a:cubicBezTo>
                    <a:pt x="505" y="514"/>
                    <a:pt x="505" y="514"/>
                    <a:pt x="504" y="515"/>
                  </a:cubicBezTo>
                  <a:cubicBezTo>
                    <a:pt x="504" y="515"/>
                    <a:pt x="504" y="515"/>
                    <a:pt x="503" y="516"/>
                  </a:cubicBezTo>
                  <a:cubicBezTo>
                    <a:pt x="503" y="517"/>
                    <a:pt x="502" y="517"/>
                    <a:pt x="502" y="518"/>
                  </a:cubicBezTo>
                  <a:cubicBezTo>
                    <a:pt x="502" y="519"/>
                    <a:pt x="501" y="519"/>
                    <a:pt x="501" y="519"/>
                  </a:cubicBezTo>
                  <a:cubicBezTo>
                    <a:pt x="501" y="519"/>
                    <a:pt x="501" y="520"/>
                    <a:pt x="501" y="520"/>
                  </a:cubicBezTo>
                  <a:cubicBezTo>
                    <a:pt x="501" y="520"/>
                    <a:pt x="501" y="520"/>
                    <a:pt x="501" y="521"/>
                  </a:cubicBezTo>
                  <a:cubicBezTo>
                    <a:pt x="501" y="522"/>
                    <a:pt x="501" y="523"/>
                    <a:pt x="501" y="524"/>
                  </a:cubicBezTo>
                  <a:cubicBezTo>
                    <a:pt x="501" y="524"/>
                    <a:pt x="501" y="525"/>
                    <a:pt x="501" y="526"/>
                  </a:cubicBezTo>
                  <a:cubicBezTo>
                    <a:pt x="501" y="526"/>
                    <a:pt x="501" y="527"/>
                    <a:pt x="502" y="527"/>
                  </a:cubicBezTo>
                  <a:cubicBezTo>
                    <a:pt x="502" y="528"/>
                    <a:pt x="503" y="529"/>
                    <a:pt x="504" y="530"/>
                  </a:cubicBezTo>
                  <a:cubicBezTo>
                    <a:pt x="504" y="530"/>
                    <a:pt x="506" y="530"/>
                    <a:pt x="507" y="530"/>
                  </a:cubicBezTo>
                  <a:cubicBezTo>
                    <a:pt x="507" y="530"/>
                    <a:pt x="508" y="529"/>
                    <a:pt x="508" y="528"/>
                  </a:cubicBezTo>
                  <a:cubicBezTo>
                    <a:pt x="509" y="527"/>
                    <a:pt x="509" y="526"/>
                    <a:pt x="509" y="525"/>
                  </a:cubicBezTo>
                  <a:cubicBezTo>
                    <a:pt x="509" y="523"/>
                    <a:pt x="509" y="521"/>
                    <a:pt x="509" y="518"/>
                  </a:cubicBezTo>
                  <a:cubicBezTo>
                    <a:pt x="509" y="517"/>
                    <a:pt x="509" y="516"/>
                    <a:pt x="508" y="515"/>
                  </a:cubicBezTo>
                  <a:cubicBezTo>
                    <a:pt x="508" y="515"/>
                    <a:pt x="507" y="514"/>
                    <a:pt x="508" y="513"/>
                  </a:cubicBezTo>
                  <a:cubicBezTo>
                    <a:pt x="509" y="512"/>
                    <a:pt x="509" y="512"/>
                    <a:pt x="510" y="511"/>
                  </a:cubicBezTo>
                  <a:cubicBezTo>
                    <a:pt x="511" y="511"/>
                    <a:pt x="512" y="511"/>
                    <a:pt x="513" y="511"/>
                  </a:cubicBezTo>
                  <a:cubicBezTo>
                    <a:pt x="513" y="510"/>
                    <a:pt x="514" y="510"/>
                    <a:pt x="514" y="509"/>
                  </a:cubicBezTo>
                  <a:cubicBezTo>
                    <a:pt x="514" y="509"/>
                    <a:pt x="515" y="509"/>
                    <a:pt x="515" y="508"/>
                  </a:cubicBezTo>
                  <a:cubicBezTo>
                    <a:pt x="515" y="508"/>
                    <a:pt x="515" y="508"/>
                    <a:pt x="516" y="508"/>
                  </a:cubicBezTo>
                  <a:cubicBezTo>
                    <a:pt x="516" y="507"/>
                    <a:pt x="515" y="506"/>
                    <a:pt x="516" y="506"/>
                  </a:cubicBezTo>
                  <a:cubicBezTo>
                    <a:pt x="516" y="505"/>
                    <a:pt x="516" y="505"/>
                    <a:pt x="517" y="504"/>
                  </a:cubicBezTo>
                  <a:cubicBezTo>
                    <a:pt x="517" y="504"/>
                    <a:pt x="518" y="503"/>
                    <a:pt x="518" y="503"/>
                  </a:cubicBezTo>
                  <a:cubicBezTo>
                    <a:pt x="519" y="502"/>
                    <a:pt x="520" y="502"/>
                    <a:pt x="520" y="502"/>
                  </a:cubicBezTo>
                  <a:cubicBezTo>
                    <a:pt x="521" y="502"/>
                    <a:pt x="521" y="504"/>
                    <a:pt x="521" y="504"/>
                  </a:cubicBezTo>
                  <a:cubicBezTo>
                    <a:pt x="521" y="505"/>
                    <a:pt x="520" y="505"/>
                    <a:pt x="520" y="506"/>
                  </a:cubicBezTo>
                  <a:cubicBezTo>
                    <a:pt x="521" y="507"/>
                    <a:pt x="521" y="507"/>
                    <a:pt x="522" y="507"/>
                  </a:cubicBezTo>
                  <a:cubicBezTo>
                    <a:pt x="523" y="508"/>
                    <a:pt x="523" y="508"/>
                    <a:pt x="524" y="508"/>
                  </a:cubicBezTo>
                  <a:cubicBezTo>
                    <a:pt x="525" y="508"/>
                    <a:pt x="525" y="509"/>
                    <a:pt x="526" y="509"/>
                  </a:cubicBezTo>
                  <a:cubicBezTo>
                    <a:pt x="527" y="509"/>
                    <a:pt x="528" y="509"/>
                    <a:pt x="528" y="509"/>
                  </a:cubicBezTo>
                  <a:cubicBezTo>
                    <a:pt x="529" y="510"/>
                    <a:pt x="529" y="510"/>
                    <a:pt x="529" y="511"/>
                  </a:cubicBezTo>
                  <a:cubicBezTo>
                    <a:pt x="530" y="512"/>
                    <a:pt x="529" y="512"/>
                    <a:pt x="529" y="513"/>
                  </a:cubicBezTo>
                  <a:cubicBezTo>
                    <a:pt x="529" y="514"/>
                    <a:pt x="530" y="514"/>
                    <a:pt x="530" y="515"/>
                  </a:cubicBezTo>
                  <a:cubicBezTo>
                    <a:pt x="532" y="516"/>
                    <a:pt x="533" y="516"/>
                    <a:pt x="535" y="516"/>
                  </a:cubicBezTo>
                  <a:cubicBezTo>
                    <a:pt x="537" y="516"/>
                    <a:pt x="539" y="516"/>
                    <a:pt x="541" y="516"/>
                  </a:cubicBezTo>
                  <a:cubicBezTo>
                    <a:pt x="541" y="516"/>
                    <a:pt x="542" y="516"/>
                    <a:pt x="542" y="515"/>
                  </a:cubicBezTo>
                  <a:cubicBezTo>
                    <a:pt x="543" y="515"/>
                    <a:pt x="543" y="515"/>
                    <a:pt x="544" y="515"/>
                  </a:cubicBezTo>
                  <a:cubicBezTo>
                    <a:pt x="544" y="515"/>
                    <a:pt x="545" y="515"/>
                    <a:pt x="545" y="515"/>
                  </a:cubicBezTo>
                  <a:cubicBezTo>
                    <a:pt x="546" y="514"/>
                    <a:pt x="546" y="514"/>
                    <a:pt x="547" y="514"/>
                  </a:cubicBezTo>
                  <a:cubicBezTo>
                    <a:pt x="548" y="515"/>
                    <a:pt x="548" y="515"/>
                    <a:pt x="549" y="516"/>
                  </a:cubicBezTo>
                  <a:cubicBezTo>
                    <a:pt x="549" y="516"/>
                    <a:pt x="550" y="517"/>
                    <a:pt x="551" y="517"/>
                  </a:cubicBezTo>
                  <a:cubicBezTo>
                    <a:pt x="551" y="517"/>
                    <a:pt x="552" y="518"/>
                    <a:pt x="552" y="518"/>
                  </a:cubicBezTo>
                  <a:cubicBezTo>
                    <a:pt x="553" y="518"/>
                    <a:pt x="553" y="518"/>
                    <a:pt x="554" y="518"/>
                  </a:cubicBezTo>
                  <a:cubicBezTo>
                    <a:pt x="555" y="519"/>
                    <a:pt x="556" y="518"/>
                    <a:pt x="557" y="518"/>
                  </a:cubicBezTo>
                  <a:cubicBezTo>
                    <a:pt x="558" y="518"/>
                    <a:pt x="559" y="518"/>
                    <a:pt x="559" y="518"/>
                  </a:cubicBezTo>
                  <a:cubicBezTo>
                    <a:pt x="560" y="517"/>
                    <a:pt x="561" y="517"/>
                    <a:pt x="562" y="517"/>
                  </a:cubicBezTo>
                  <a:cubicBezTo>
                    <a:pt x="562" y="516"/>
                    <a:pt x="563" y="516"/>
                    <a:pt x="563" y="516"/>
                  </a:cubicBezTo>
                  <a:cubicBezTo>
                    <a:pt x="564" y="516"/>
                    <a:pt x="564" y="516"/>
                    <a:pt x="564" y="516"/>
                  </a:cubicBezTo>
                  <a:cubicBezTo>
                    <a:pt x="564" y="516"/>
                    <a:pt x="564" y="516"/>
                    <a:pt x="565" y="515"/>
                  </a:cubicBezTo>
                  <a:cubicBezTo>
                    <a:pt x="565" y="515"/>
                    <a:pt x="566" y="515"/>
                    <a:pt x="566" y="515"/>
                  </a:cubicBezTo>
                  <a:cubicBezTo>
                    <a:pt x="567" y="515"/>
                    <a:pt x="567" y="515"/>
                    <a:pt x="568" y="515"/>
                  </a:cubicBezTo>
                  <a:cubicBezTo>
                    <a:pt x="568" y="515"/>
                    <a:pt x="569" y="515"/>
                    <a:pt x="569" y="515"/>
                  </a:cubicBezTo>
                  <a:cubicBezTo>
                    <a:pt x="569" y="515"/>
                    <a:pt x="570" y="515"/>
                    <a:pt x="570" y="515"/>
                  </a:cubicBezTo>
                  <a:cubicBezTo>
                    <a:pt x="570" y="515"/>
                    <a:pt x="571" y="515"/>
                    <a:pt x="571" y="515"/>
                  </a:cubicBezTo>
                  <a:cubicBezTo>
                    <a:pt x="571" y="515"/>
                    <a:pt x="572" y="514"/>
                    <a:pt x="572" y="514"/>
                  </a:cubicBezTo>
                  <a:cubicBezTo>
                    <a:pt x="573" y="514"/>
                    <a:pt x="573" y="514"/>
                    <a:pt x="574" y="514"/>
                  </a:cubicBezTo>
                  <a:cubicBezTo>
                    <a:pt x="574" y="514"/>
                    <a:pt x="574" y="514"/>
                    <a:pt x="575" y="514"/>
                  </a:cubicBezTo>
                  <a:cubicBezTo>
                    <a:pt x="575" y="514"/>
                    <a:pt x="576" y="514"/>
                    <a:pt x="576" y="514"/>
                  </a:cubicBezTo>
                  <a:cubicBezTo>
                    <a:pt x="577" y="514"/>
                    <a:pt x="578" y="513"/>
                    <a:pt x="579" y="514"/>
                  </a:cubicBezTo>
                  <a:cubicBezTo>
                    <a:pt x="581" y="515"/>
                    <a:pt x="579" y="515"/>
                    <a:pt x="578" y="516"/>
                  </a:cubicBezTo>
                  <a:cubicBezTo>
                    <a:pt x="578" y="516"/>
                    <a:pt x="577" y="516"/>
                    <a:pt x="577" y="516"/>
                  </a:cubicBezTo>
                  <a:cubicBezTo>
                    <a:pt x="577" y="516"/>
                    <a:pt x="576" y="516"/>
                    <a:pt x="576" y="516"/>
                  </a:cubicBezTo>
                  <a:cubicBezTo>
                    <a:pt x="575" y="517"/>
                    <a:pt x="575" y="518"/>
                    <a:pt x="576" y="519"/>
                  </a:cubicBezTo>
                  <a:cubicBezTo>
                    <a:pt x="576" y="519"/>
                    <a:pt x="576" y="520"/>
                    <a:pt x="577" y="520"/>
                  </a:cubicBezTo>
                  <a:cubicBezTo>
                    <a:pt x="577" y="520"/>
                    <a:pt x="577" y="520"/>
                    <a:pt x="578" y="520"/>
                  </a:cubicBezTo>
                  <a:cubicBezTo>
                    <a:pt x="579" y="520"/>
                    <a:pt x="580" y="520"/>
                    <a:pt x="581" y="521"/>
                  </a:cubicBezTo>
                  <a:cubicBezTo>
                    <a:pt x="582" y="521"/>
                    <a:pt x="583" y="522"/>
                    <a:pt x="584" y="523"/>
                  </a:cubicBezTo>
                  <a:cubicBezTo>
                    <a:pt x="584" y="523"/>
                    <a:pt x="585" y="524"/>
                    <a:pt x="586" y="525"/>
                  </a:cubicBezTo>
                  <a:cubicBezTo>
                    <a:pt x="586" y="526"/>
                    <a:pt x="587" y="527"/>
                    <a:pt x="586" y="528"/>
                  </a:cubicBezTo>
                  <a:cubicBezTo>
                    <a:pt x="586" y="529"/>
                    <a:pt x="586" y="530"/>
                    <a:pt x="586" y="531"/>
                  </a:cubicBezTo>
                  <a:cubicBezTo>
                    <a:pt x="587" y="532"/>
                    <a:pt x="588" y="532"/>
                    <a:pt x="589" y="532"/>
                  </a:cubicBezTo>
                  <a:cubicBezTo>
                    <a:pt x="589" y="532"/>
                    <a:pt x="589" y="533"/>
                    <a:pt x="590" y="533"/>
                  </a:cubicBezTo>
                  <a:cubicBezTo>
                    <a:pt x="590" y="533"/>
                    <a:pt x="591" y="533"/>
                    <a:pt x="591" y="533"/>
                  </a:cubicBezTo>
                  <a:cubicBezTo>
                    <a:pt x="592" y="533"/>
                    <a:pt x="592" y="533"/>
                    <a:pt x="593" y="534"/>
                  </a:cubicBezTo>
                  <a:cubicBezTo>
                    <a:pt x="593" y="534"/>
                    <a:pt x="593" y="534"/>
                    <a:pt x="594" y="534"/>
                  </a:cubicBezTo>
                  <a:cubicBezTo>
                    <a:pt x="594" y="535"/>
                    <a:pt x="594" y="535"/>
                    <a:pt x="595" y="535"/>
                  </a:cubicBezTo>
                  <a:cubicBezTo>
                    <a:pt x="595" y="535"/>
                    <a:pt x="596" y="536"/>
                    <a:pt x="596" y="536"/>
                  </a:cubicBezTo>
                  <a:cubicBezTo>
                    <a:pt x="598" y="537"/>
                    <a:pt x="600" y="539"/>
                    <a:pt x="602" y="540"/>
                  </a:cubicBezTo>
                  <a:cubicBezTo>
                    <a:pt x="602" y="540"/>
                    <a:pt x="603" y="541"/>
                    <a:pt x="604" y="542"/>
                  </a:cubicBezTo>
                  <a:cubicBezTo>
                    <a:pt x="604" y="542"/>
                    <a:pt x="604" y="542"/>
                    <a:pt x="604" y="543"/>
                  </a:cubicBezTo>
                  <a:cubicBezTo>
                    <a:pt x="605" y="543"/>
                    <a:pt x="605" y="544"/>
                    <a:pt x="605" y="544"/>
                  </a:cubicBezTo>
                  <a:cubicBezTo>
                    <a:pt x="605" y="546"/>
                    <a:pt x="605" y="547"/>
                    <a:pt x="605" y="547"/>
                  </a:cubicBezTo>
                  <a:cubicBezTo>
                    <a:pt x="605" y="549"/>
                    <a:pt x="606" y="549"/>
                    <a:pt x="607" y="549"/>
                  </a:cubicBezTo>
                  <a:cubicBezTo>
                    <a:pt x="609" y="550"/>
                    <a:pt x="611" y="551"/>
                    <a:pt x="612" y="553"/>
                  </a:cubicBezTo>
                  <a:cubicBezTo>
                    <a:pt x="613" y="553"/>
                    <a:pt x="613" y="553"/>
                    <a:pt x="613" y="553"/>
                  </a:cubicBezTo>
                  <a:cubicBezTo>
                    <a:pt x="613" y="554"/>
                    <a:pt x="613" y="554"/>
                    <a:pt x="614" y="555"/>
                  </a:cubicBezTo>
                  <a:cubicBezTo>
                    <a:pt x="614" y="555"/>
                    <a:pt x="614" y="555"/>
                    <a:pt x="614" y="556"/>
                  </a:cubicBezTo>
                  <a:cubicBezTo>
                    <a:pt x="615" y="556"/>
                    <a:pt x="615" y="556"/>
                    <a:pt x="616" y="556"/>
                  </a:cubicBezTo>
                  <a:cubicBezTo>
                    <a:pt x="617" y="556"/>
                    <a:pt x="617" y="556"/>
                    <a:pt x="618" y="556"/>
                  </a:cubicBezTo>
                  <a:cubicBezTo>
                    <a:pt x="618" y="556"/>
                    <a:pt x="619" y="556"/>
                    <a:pt x="619" y="556"/>
                  </a:cubicBezTo>
                  <a:cubicBezTo>
                    <a:pt x="619" y="556"/>
                    <a:pt x="620" y="556"/>
                    <a:pt x="620" y="556"/>
                  </a:cubicBezTo>
                  <a:cubicBezTo>
                    <a:pt x="620" y="556"/>
                    <a:pt x="621" y="557"/>
                    <a:pt x="621" y="557"/>
                  </a:cubicBezTo>
                  <a:cubicBezTo>
                    <a:pt x="621" y="557"/>
                    <a:pt x="621" y="557"/>
                    <a:pt x="622" y="557"/>
                  </a:cubicBezTo>
                  <a:cubicBezTo>
                    <a:pt x="623" y="557"/>
                    <a:pt x="624" y="557"/>
                    <a:pt x="625" y="557"/>
                  </a:cubicBezTo>
                  <a:cubicBezTo>
                    <a:pt x="625" y="557"/>
                    <a:pt x="625" y="557"/>
                    <a:pt x="625" y="557"/>
                  </a:cubicBezTo>
                  <a:cubicBezTo>
                    <a:pt x="626" y="557"/>
                    <a:pt x="626" y="556"/>
                    <a:pt x="626" y="556"/>
                  </a:cubicBezTo>
                  <a:cubicBezTo>
                    <a:pt x="627" y="556"/>
                    <a:pt x="627" y="556"/>
                    <a:pt x="627" y="556"/>
                  </a:cubicBezTo>
                  <a:cubicBezTo>
                    <a:pt x="629" y="556"/>
                    <a:pt x="632" y="556"/>
                    <a:pt x="634" y="556"/>
                  </a:cubicBezTo>
                  <a:cubicBezTo>
                    <a:pt x="635" y="556"/>
                    <a:pt x="635" y="556"/>
                    <a:pt x="636" y="557"/>
                  </a:cubicBezTo>
                  <a:cubicBezTo>
                    <a:pt x="637" y="557"/>
                    <a:pt x="637" y="557"/>
                    <a:pt x="638" y="557"/>
                  </a:cubicBezTo>
                  <a:cubicBezTo>
                    <a:pt x="639" y="557"/>
                    <a:pt x="639" y="557"/>
                    <a:pt x="640" y="558"/>
                  </a:cubicBezTo>
                  <a:cubicBezTo>
                    <a:pt x="641" y="558"/>
                    <a:pt x="642" y="558"/>
                    <a:pt x="643" y="558"/>
                  </a:cubicBezTo>
                  <a:cubicBezTo>
                    <a:pt x="643" y="559"/>
                    <a:pt x="644" y="559"/>
                    <a:pt x="644" y="560"/>
                  </a:cubicBezTo>
                  <a:cubicBezTo>
                    <a:pt x="645" y="560"/>
                    <a:pt x="646" y="560"/>
                    <a:pt x="647" y="560"/>
                  </a:cubicBezTo>
                  <a:cubicBezTo>
                    <a:pt x="648" y="560"/>
                    <a:pt x="648" y="561"/>
                    <a:pt x="649" y="561"/>
                  </a:cubicBezTo>
                  <a:cubicBezTo>
                    <a:pt x="650" y="563"/>
                    <a:pt x="652" y="564"/>
                    <a:pt x="653" y="566"/>
                  </a:cubicBezTo>
                  <a:cubicBezTo>
                    <a:pt x="653" y="567"/>
                    <a:pt x="653" y="567"/>
                    <a:pt x="654" y="568"/>
                  </a:cubicBezTo>
                  <a:cubicBezTo>
                    <a:pt x="654" y="569"/>
                    <a:pt x="656" y="569"/>
                    <a:pt x="656" y="569"/>
                  </a:cubicBezTo>
                  <a:cubicBezTo>
                    <a:pt x="657" y="569"/>
                    <a:pt x="657" y="569"/>
                    <a:pt x="658" y="569"/>
                  </a:cubicBezTo>
                  <a:cubicBezTo>
                    <a:pt x="658" y="570"/>
                    <a:pt x="658" y="570"/>
                    <a:pt x="659" y="570"/>
                  </a:cubicBezTo>
                  <a:cubicBezTo>
                    <a:pt x="659" y="571"/>
                    <a:pt x="660" y="571"/>
                    <a:pt x="660" y="571"/>
                  </a:cubicBezTo>
                  <a:cubicBezTo>
                    <a:pt x="660" y="572"/>
                    <a:pt x="660" y="573"/>
                    <a:pt x="660" y="573"/>
                  </a:cubicBezTo>
                  <a:cubicBezTo>
                    <a:pt x="660" y="575"/>
                    <a:pt x="660" y="577"/>
                    <a:pt x="660" y="580"/>
                  </a:cubicBezTo>
                  <a:cubicBezTo>
                    <a:pt x="660" y="580"/>
                    <a:pt x="660" y="580"/>
                    <a:pt x="661" y="580"/>
                  </a:cubicBezTo>
                  <a:cubicBezTo>
                    <a:pt x="661" y="581"/>
                    <a:pt x="661" y="581"/>
                    <a:pt x="661" y="581"/>
                  </a:cubicBezTo>
                  <a:cubicBezTo>
                    <a:pt x="661" y="582"/>
                    <a:pt x="661" y="582"/>
                    <a:pt x="661" y="583"/>
                  </a:cubicBezTo>
                  <a:cubicBezTo>
                    <a:pt x="661" y="584"/>
                    <a:pt x="662" y="584"/>
                    <a:pt x="662" y="585"/>
                  </a:cubicBezTo>
                  <a:cubicBezTo>
                    <a:pt x="663" y="586"/>
                    <a:pt x="663" y="587"/>
                    <a:pt x="663" y="588"/>
                  </a:cubicBezTo>
                  <a:cubicBezTo>
                    <a:pt x="663" y="588"/>
                    <a:pt x="663" y="589"/>
                    <a:pt x="664" y="589"/>
                  </a:cubicBezTo>
                  <a:cubicBezTo>
                    <a:pt x="664" y="589"/>
                    <a:pt x="664" y="590"/>
                    <a:pt x="664" y="590"/>
                  </a:cubicBezTo>
                  <a:cubicBezTo>
                    <a:pt x="664" y="590"/>
                    <a:pt x="664" y="591"/>
                    <a:pt x="664" y="591"/>
                  </a:cubicBezTo>
                  <a:cubicBezTo>
                    <a:pt x="665" y="591"/>
                    <a:pt x="666" y="592"/>
                    <a:pt x="667" y="592"/>
                  </a:cubicBezTo>
                  <a:cubicBezTo>
                    <a:pt x="668" y="592"/>
                    <a:pt x="669" y="593"/>
                    <a:pt x="669" y="594"/>
                  </a:cubicBezTo>
                  <a:cubicBezTo>
                    <a:pt x="670" y="595"/>
                    <a:pt x="670" y="596"/>
                    <a:pt x="670" y="597"/>
                  </a:cubicBezTo>
                  <a:cubicBezTo>
                    <a:pt x="670" y="598"/>
                    <a:pt x="669" y="598"/>
                    <a:pt x="669" y="599"/>
                  </a:cubicBezTo>
                  <a:cubicBezTo>
                    <a:pt x="668" y="601"/>
                    <a:pt x="666" y="602"/>
                    <a:pt x="666" y="604"/>
                  </a:cubicBezTo>
                  <a:cubicBezTo>
                    <a:pt x="667" y="606"/>
                    <a:pt x="668" y="605"/>
                    <a:pt x="669" y="605"/>
                  </a:cubicBezTo>
                  <a:cubicBezTo>
                    <a:pt x="670" y="605"/>
                    <a:pt x="671" y="606"/>
                    <a:pt x="672" y="606"/>
                  </a:cubicBezTo>
                  <a:cubicBezTo>
                    <a:pt x="672" y="607"/>
                    <a:pt x="671" y="608"/>
                    <a:pt x="672" y="609"/>
                  </a:cubicBezTo>
                  <a:cubicBezTo>
                    <a:pt x="673" y="609"/>
                    <a:pt x="673" y="609"/>
                    <a:pt x="674" y="609"/>
                  </a:cubicBezTo>
                  <a:cubicBezTo>
                    <a:pt x="674" y="609"/>
                    <a:pt x="675" y="609"/>
                    <a:pt x="676" y="609"/>
                  </a:cubicBezTo>
                  <a:cubicBezTo>
                    <a:pt x="676" y="609"/>
                    <a:pt x="677" y="609"/>
                    <a:pt x="677" y="609"/>
                  </a:cubicBezTo>
                  <a:cubicBezTo>
                    <a:pt x="677" y="609"/>
                    <a:pt x="678" y="609"/>
                    <a:pt x="678" y="609"/>
                  </a:cubicBezTo>
                  <a:cubicBezTo>
                    <a:pt x="678" y="609"/>
                    <a:pt x="678" y="609"/>
                    <a:pt x="678" y="609"/>
                  </a:cubicBezTo>
                  <a:cubicBezTo>
                    <a:pt x="679" y="609"/>
                    <a:pt x="680" y="610"/>
                    <a:pt x="681" y="611"/>
                  </a:cubicBezTo>
                  <a:cubicBezTo>
                    <a:pt x="682" y="611"/>
                    <a:pt x="682" y="612"/>
                    <a:pt x="681" y="613"/>
                  </a:cubicBezTo>
                  <a:cubicBezTo>
                    <a:pt x="681" y="614"/>
                    <a:pt x="680" y="615"/>
                    <a:pt x="680" y="616"/>
                  </a:cubicBezTo>
                  <a:cubicBezTo>
                    <a:pt x="679" y="616"/>
                    <a:pt x="679" y="617"/>
                    <a:pt x="678" y="618"/>
                  </a:cubicBezTo>
                  <a:cubicBezTo>
                    <a:pt x="678" y="619"/>
                    <a:pt x="679" y="620"/>
                    <a:pt x="680" y="619"/>
                  </a:cubicBezTo>
                  <a:cubicBezTo>
                    <a:pt x="680" y="619"/>
                    <a:pt x="680" y="618"/>
                    <a:pt x="681" y="618"/>
                  </a:cubicBezTo>
                  <a:cubicBezTo>
                    <a:pt x="681" y="618"/>
                    <a:pt x="682" y="617"/>
                    <a:pt x="682" y="617"/>
                  </a:cubicBezTo>
                  <a:cubicBezTo>
                    <a:pt x="682" y="617"/>
                    <a:pt x="683" y="617"/>
                    <a:pt x="683" y="617"/>
                  </a:cubicBezTo>
                  <a:cubicBezTo>
                    <a:pt x="684" y="616"/>
                    <a:pt x="684" y="616"/>
                    <a:pt x="684" y="616"/>
                  </a:cubicBezTo>
                  <a:cubicBezTo>
                    <a:pt x="685" y="615"/>
                    <a:pt x="686" y="615"/>
                    <a:pt x="687" y="614"/>
                  </a:cubicBezTo>
                  <a:cubicBezTo>
                    <a:pt x="687" y="614"/>
                    <a:pt x="688" y="614"/>
                    <a:pt x="688" y="614"/>
                  </a:cubicBezTo>
                  <a:cubicBezTo>
                    <a:pt x="689" y="614"/>
                    <a:pt x="689" y="614"/>
                    <a:pt x="690" y="614"/>
                  </a:cubicBezTo>
                  <a:cubicBezTo>
                    <a:pt x="690" y="614"/>
                    <a:pt x="691" y="614"/>
                    <a:pt x="691" y="614"/>
                  </a:cubicBezTo>
                  <a:cubicBezTo>
                    <a:pt x="692" y="614"/>
                    <a:pt x="692" y="614"/>
                    <a:pt x="693" y="615"/>
                  </a:cubicBezTo>
                  <a:cubicBezTo>
                    <a:pt x="693" y="615"/>
                    <a:pt x="694" y="616"/>
                    <a:pt x="695" y="616"/>
                  </a:cubicBezTo>
                  <a:cubicBezTo>
                    <a:pt x="696" y="617"/>
                    <a:pt x="697" y="617"/>
                    <a:pt x="697" y="618"/>
                  </a:cubicBezTo>
                  <a:cubicBezTo>
                    <a:pt x="698" y="619"/>
                    <a:pt x="698" y="619"/>
                    <a:pt x="699" y="619"/>
                  </a:cubicBezTo>
                  <a:cubicBezTo>
                    <a:pt x="699" y="619"/>
                    <a:pt x="700" y="618"/>
                    <a:pt x="700" y="619"/>
                  </a:cubicBezTo>
                  <a:cubicBezTo>
                    <a:pt x="700" y="619"/>
                    <a:pt x="701" y="620"/>
                    <a:pt x="701" y="620"/>
                  </a:cubicBezTo>
                  <a:cubicBezTo>
                    <a:pt x="702" y="620"/>
                    <a:pt x="702" y="620"/>
                    <a:pt x="703" y="620"/>
                  </a:cubicBezTo>
                  <a:cubicBezTo>
                    <a:pt x="704" y="620"/>
                    <a:pt x="704" y="621"/>
                    <a:pt x="705" y="622"/>
                  </a:cubicBezTo>
                  <a:cubicBezTo>
                    <a:pt x="705" y="622"/>
                    <a:pt x="706" y="622"/>
                    <a:pt x="706" y="622"/>
                  </a:cubicBezTo>
                  <a:cubicBezTo>
                    <a:pt x="707" y="622"/>
                    <a:pt x="707" y="623"/>
                    <a:pt x="708" y="623"/>
                  </a:cubicBezTo>
                  <a:cubicBezTo>
                    <a:pt x="708" y="624"/>
                    <a:pt x="709" y="624"/>
                    <a:pt x="709" y="624"/>
                  </a:cubicBezTo>
                  <a:cubicBezTo>
                    <a:pt x="710" y="624"/>
                    <a:pt x="710" y="624"/>
                    <a:pt x="711" y="625"/>
                  </a:cubicBezTo>
                  <a:cubicBezTo>
                    <a:pt x="712" y="625"/>
                    <a:pt x="712" y="625"/>
                    <a:pt x="712" y="625"/>
                  </a:cubicBezTo>
                  <a:cubicBezTo>
                    <a:pt x="712" y="626"/>
                    <a:pt x="712" y="626"/>
                    <a:pt x="712" y="627"/>
                  </a:cubicBezTo>
                  <a:cubicBezTo>
                    <a:pt x="712" y="628"/>
                    <a:pt x="712" y="629"/>
                    <a:pt x="712" y="630"/>
                  </a:cubicBezTo>
                  <a:cubicBezTo>
                    <a:pt x="712" y="631"/>
                    <a:pt x="713" y="633"/>
                    <a:pt x="713" y="632"/>
                  </a:cubicBezTo>
                  <a:cubicBezTo>
                    <a:pt x="714" y="632"/>
                    <a:pt x="714" y="631"/>
                    <a:pt x="714" y="631"/>
                  </a:cubicBezTo>
                  <a:cubicBezTo>
                    <a:pt x="714" y="631"/>
                    <a:pt x="714" y="631"/>
                    <a:pt x="714" y="631"/>
                  </a:cubicBezTo>
                  <a:cubicBezTo>
                    <a:pt x="715" y="630"/>
                    <a:pt x="715" y="631"/>
                    <a:pt x="715" y="630"/>
                  </a:cubicBezTo>
                  <a:cubicBezTo>
                    <a:pt x="716" y="630"/>
                    <a:pt x="716" y="630"/>
                    <a:pt x="716" y="630"/>
                  </a:cubicBezTo>
                  <a:cubicBezTo>
                    <a:pt x="717" y="630"/>
                    <a:pt x="717" y="630"/>
                    <a:pt x="718" y="630"/>
                  </a:cubicBezTo>
                  <a:cubicBezTo>
                    <a:pt x="718" y="630"/>
                    <a:pt x="719" y="630"/>
                    <a:pt x="719" y="630"/>
                  </a:cubicBezTo>
                  <a:cubicBezTo>
                    <a:pt x="719" y="629"/>
                    <a:pt x="720" y="629"/>
                    <a:pt x="720" y="629"/>
                  </a:cubicBezTo>
                  <a:cubicBezTo>
                    <a:pt x="721" y="629"/>
                    <a:pt x="721" y="629"/>
                    <a:pt x="721" y="629"/>
                  </a:cubicBezTo>
                  <a:cubicBezTo>
                    <a:pt x="721" y="630"/>
                    <a:pt x="722" y="630"/>
                    <a:pt x="722" y="630"/>
                  </a:cubicBezTo>
                  <a:cubicBezTo>
                    <a:pt x="722" y="630"/>
                    <a:pt x="722" y="630"/>
                    <a:pt x="723" y="630"/>
                  </a:cubicBezTo>
                  <a:cubicBezTo>
                    <a:pt x="723" y="630"/>
                    <a:pt x="724" y="630"/>
                    <a:pt x="724" y="630"/>
                  </a:cubicBezTo>
                  <a:cubicBezTo>
                    <a:pt x="724" y="630"/>
                    <a:pt x="725" y="630"/>
                    <a:pt x="725" y="630"/>
                  </a:cubicBezTo>
                  <a:cubicBezTo>
                    <a:pt x="725" y="631"/>
                    <a:pt x="725" y="630"/>
                    <a:pt x="726" y="630"/>
                  </a:cubicBezTo>
                  <a:cubicBezTo>
                    <a:pt x="726" y="630"/>
                    <a:pt x="726" y="631"/>
                    <a:pt x="726" y="631"/>
                  </a:cubicBezTo>
                  <a:cubicBezTo>
                    <a:pt x="727" y="631"/>
                    <a:pt x="727" y="631"/>
                    <a:pt x="727" y="631"/>
                  </a:cubicBezTo>
                  <a:cubicBezTo>
                    <a:pt x="728" y="631"/>
                    <a:pt x="728" y="631"/>
                    <a:pt x="729" y="631"/>
                  </a:cubicBezTo>
                  <a:cubicBezTo>
                    <a:pt x="729" y="631"/>
                    <a:pt x="730" y="631"/>
                    <a:pt x="730" y="631"/>
                  </a:cubicBezTo>
                  <a:cubicBezTo>
                    <a:pt x="731" y="632"/>
                    <a:pt x="732" y="632"/>
                    <a:pt x="732" y="632"/>
                  </a:cubicBezTo>
                  <a:cubicBezTo>
                    <a:pt x="734" y="632"/>
                    <a:pt x="734" y="632"/>
                    <a:pt x="736" y="632"/>
                  </a:cubicBezTo>
                  <a:cubicBezTo>
                    <a:pt x="736" y="632"/>
                    <a:pt x="736" y="633"/>
                    <a:pt x="737" y="633"/>
                  </a:cubicBezTo>
                  <a:cubicBezTo>
                    <a:pt x="738" y="633"/>
                    <a:pt x="738" y="633"/>
                    <a:pt x="739" y="633"/>
                  </a:cubicBezTo>
                  <a:cubicBezTo>
                    <a:pt x="740" y="633"/>
                    <a:pt x="741" y="633"/>
                    <a:pt x="742" y="633"/>
                  </a:cubicBezTo>
                  <a:cubicBezTo>
                    <a:pt x="743" y="633"/>
                    <a:pt x="744" y="633"/>
                    <a:pt x="745" y="633"/>
                  </a:cubicBezTo>
                  <a:cubicBezTo>
                    <a:pt x="747" y="634"/>
                    <a:pt x="749" y="634"/>
                    <a:pt x="751" y="635"/>
                  </a:cubicBezTo>
                  <a:cubicBezTo>
                    <a:pt x="752" y="636"/>
                    <a:pt x="753" y="637"/>
                    <a:pt x="753" y="637"/>
                  </a:cubicBezTo>
                  <a:cubicBezTo>
                    <a:pt x="754" y="638"/>
                    <a:pt x="755" y="638"/>
                    <a:pt x="756" y="639"/>
                  </a:cubicBezTo>
                  <a:cubicBezTo>
                    <a:pt x="757" y="639"/>
                    <a:pt x="757" y="640"/>
                    <a:pt x="758" y="640"/>
                  </a:cubicBezTo>
                  <a:cubicBezTo>
                    <a:pt x="758" y="641"/>
                    <a:pt x="759" y="642"/>
                    <a:pt x="760" y="642"/>
                  </a:cubicBezTo>
                  <a:cubicBezTo>
                    <a:pt x="760" y="643"/>
                    <a:pt x="761" y="643"/>
                    <a:pt x="761" y="644"/>
                  </a:cubicBezTo>
                  <a:cubicBezTo>
                    <a:pt x="762" y="645"/>
                    <a:pt x="763" y="646"/>
                    <a:pt x="763" y="646"/>
                  </a:cubicBezTo>
                  <a:cubicBezTo>
                    <a:pt x="764" y="647"/>
                    <a:pt x="765" y="648"/>
                    <a:pt x="765" y="648"/>
                  </a:cubicBezTo>
                  <a:cubicBezTo>
                    <a:pt x="765" y="649"/>
                    <a:pt x="766" y="649"/>
                    <a:pt x="766" y="649"/>
                  </a:cubicBezTo>
                  <a:cubicBezTo>
                    <a:pt x="766" y="649"/>
                    <a:pt x="767" y="649"/>
                    <a:pt x="767" y="650"/>
                  </a:cubicBezTo>
                  <a:cubicBezTo>
                    <a:pt x="767" y="650"/>
                    <a:pt x="767" y="650"/>
                    <a:pt x="768" y="651"/>
                  </a:cubicBezTo>
                  <a:cubicBezTo>
                    <a:pt x="769" y="651"/>
                    <a:pt x="769" y="652"/>
                    <a:pt x="770" y="652"/>
                  </a:cubicBezTo>
                  <a:cubicBezTo>
                    <a:pt x="771" y="652"/>
                    <a:pt x="771" y="652"/>
                    <a:pt x="772" y="652"/>
                  </a:cubicBezTo>
                  <a:cubicBezTo>
                    <a:pt x="773" y="652"/>
                    <a:pt x="773" y="652"/>
                    <a:pt x="774" y="652"/>
                  </a:cubicBezTo>
                  <a:cubicBezTo>
                    <a:pt x="776" y="651"/>
                    <a:pt x="777" y="653"/>
                    <a:pt x="779" y="653"/>
                  </a:cubicBezTo>
                  <a:cubicBezTo>
                    <a:pt x="780" y="654"/>
                    <a:pt x="781" y="654"/>
                    <a:pt x="781" y="655"/>
                  </a:cubicBezTo>
                  <a:cubicBezTo>
                    <a:pt x="782" y="655"/>
                    <a:pt x="783" y="656"/>
                    <a:pt x="783" y="657"/>
                  </a:cubicBezTo>
                  <a:cubicBezTo>
                    <a:pt x="784" y="658"/>
                    <a:pt x="784" y="659"/>
                    <a:pt x="784" y="659"/>
                  </a:cubicBezTo>
                  <a:cubicBezTo>
                    <a:pt x="785" y="660"/>
                    <a:pt x="785" y="661"/>
                    <a:pt x="785" y="662"/>
                  </a:cubicBezTo>
                  <a:cubicBezTo>
                    <a:pt x="785" y="663"/>
                    <a:pt x="785" y="663"/>
                    <a:pt x="785" y="664"/>
                  </a:cubicBezTo>
                  <a:cubicBezTo>
                    <a:pt x="785" y="664"/>
                    <a:pt x="785" y="665"/>
                    <a:pt x="785" y="665"/>
                  </a:cubicBezTo>
                  <a:cubicBezTo>
                    <a:pt x="785" y="665"/>
                    <a:pt x="786" y="666"/>
                    <a:pt x="786" y="666"/>
                  </a:cubicBezTo>
                  <a:cubicBezTo>
                    <a:pt x="786" y="666"/>
                    <a:pt x="786" y="666"/>
                    <a:pt x="786" y="667"/>
                  </a:cubicBezTo>
                  <a:cubicBezTo>
                    <a:pt x="786" y="667"/>
                    <a:pt x="786" y="668"/>
                    <a:pt x="786" y="668"/>
                  </a:cubicBezTo>
                  <a:cubicBezTo>
                    <a:pt x="786" y="670"/>
                    <a:pt x="786" y="672"/>
                    <a:pt x="786" y="675"/>
                  </a:cubicBezTo>
                  <a:cubicBezTo>
                    <a:pt x="786" y="676"/>
                    <a:pt x="786" y="677"/>
                    <a:pt x="786" y="678"/>
                  </a:cubicBezTo>
                  <a:cubicBezTo>
                    <a:pt x="786" y="679"/>
                    <a:pt x="786" y="680"/>
                    <a:pt x="785" y="681"/>
                  </a:cubicBezTo>
                  <a:cubicBezTo>
                    <a:pt x="785" y="682"/>
                    <a:pt x="785" y="683"/>
                    <a:pt x="785" y="683"/>
                  </a:cubicBezTo>
                  <a:cubicBezTo>
                    <a:pt x="784" y="684"/>
                    <a:pt x="783" y="685"/>
                    <a:pt x="783" y="686"/>
                  </a:cubicBezTo>
                  <a:cubicBezTo>
                    <a:pt x="782" y="688"/>
                    <a:pt x="782" y="690"/>
                    <a:pt x="781" y="691"/>
                  </a:cubicBezTo>
                  <a:cubicBezTo>
                    <a:pt x="780" y="693"/>
                    <a:pt x="778" y="694"/>
                    <a:pt x="777" y="696"/>
                  </a:cubicBezTo>
                  <a:cubicBezTo>
                    <a:pt x="775" y="697"/>
                    <a:pt x="775" y="699"/>
                    <a:pt x="774" y="700"/>
                  </a:cubicBezTo>
                  <a:cubicBezTo>
                    <a:pt x="773" y="701"/>
                    <a:pt x="772" y="702"/>
                    <a:pt x="771" y="703"/>
                  </a:cubicBezTo>
                  <a:cubicBezTo>
                    <a:pt x="770" y="704"/>
                    <a:pt x="770" y="705"/>
                    <a:pt x="769" y="705"/>
                  </a:cubicBezTo>
                  <a:cubicBezTo>
                    <a:pt x="768" y="706"/>
                    <a:pt x="767" y="707"/>
                    <a:pt x="767" y="708"/>
                  </a:cubicBezTo>
                  <a:cubicBezTo>
                    <a:pt x="767" y="708"/>
                    <a:pt x="766" y="708"/>
                    <a:pt x="766" y="709"/>
                  </a:cubicBezTo>
                  <a:cubicBezTo>
                    <a:pt x="766" y="709"/>
                    <a:pt x="766" y="710"/>
                    <a:pt x="765" y="710"/>
                  </a:cubicBezTo>
                  <a:cubicBezTo>
                    <a:pt x="765" y="711"/>
                    <a:pt x="764" y="712"/>
                    <a:pt x="764" y="713"/>
                  </a:cubicBezTo>
                  <a:cubicBezTo>
                    <a:pt x="764" y="713"/>
                    <a:pt x="763" y="714"/>
                    <a:pt x="763" y="715"/>
                  </a:cubicBezTo>
                  <a:cubicBezTo>
                    <a:pt x="763" y="715"/>
                    <a:pt x="763" y="716"/>
                    <a:pt x="763" y="716"/>
                  </a:cubicBezTo>
                  <a:cubicBezTo>
                    <a:pt x="762" y="717"/>
                    <a:pt x="761" y="717"/>
                    <a:pt x="761" y="718"/>
                  </a:cubicBezTo>
                  <a:cubicBezTo>
                    <a:pt x="760" y="719"/>
                    <a:pt x="760" y="720"/>
                    <a:pt x="759" y="720"/>
                  </a:cubicBezTo>
                  <a:cubicBezTo>
                    <a:pt x="759" y="720"/>
                    <a:pt x="758" y="720"/>
                    <a:pt x="758" y="720"/>
                  </a:cubicBezTo>
                  <a:cubicBezTo>
                    <a:pt x="758" y="721"/>
                    <a:pt x="758" y="721"/>
                    <a:pt x="757" y="721"/>
                  </a:cubicBezTo>
                  <a:cubicBezTo>
                    <a:pt x="757" y="722"/>
                    <a:pt x="757" y="722"/>
                    <a:pt x="757" y="722"/>
                  </a:cubicBezTo>
                  <a:cubicBezTo>
                    <a:pt x="757" y="722"/>
                    <a:pt x="757" y="723"/>
                    <a:pt x="757" y="723"/>
                  </a:cubicBezTo>
                  <a:cubicBezTo>
                    <a:pt x="757" y="723"/>
                    <a:pt x="757" y="723"/>
                    <a:pt x="757" y="723"/>
                  </a:cubicBezTo>
                  <a:cubicBezTo>
                    <a:pt x="757" y="724"/>
                    <a:pt x="757" y="724"/>
                    <a:pt x="757" y="725"/>
                  </a:cubicBezTo>
                  <a:cubicBezTo>
                    <a:pt x="756" y="725"/>
                    <a:pt x="756" y="725"/>
                    <a:pt x="756" y="725"/>
                  </a:cubicBezTo>
                  <a:cubicBezTo>
                    <a:pt x="756" y="726"/>
                    <a:pt x="756" y="726"/>
                    <a:pt x="755" y="726"/>
                  </a:cubicBezTo>
                  <a:cubicBezTo>
                    <a:pt x="755" y="727"/>
                    <a:pt x="755" y="727"/>
                    <a:pt x="755" y="727"/>
                  </a:cubicBezTo>
                  <a:cubicBezTo>
                    <a:pt x="755" y="728"/>
                    <a:pt x="755" y="728"/>
                    <a:pt x="756" y="728"/>
                  </a:cubicBezTo>
                  <a:cubicBezTo>
                    <a:pt x="757" y="729"/>
                    <a:pt x="757" y="732"/>
                    <a:pt x="757" y="733"/>
                  </a:cubicBezTo>
                  <a:cubicBezTo>
                    <a:pt x="757" y="734"/>
                    <a:pt x="757" y="734"/>
                    <a:pt x="756" y="734"/>
                  </a:cubicBezTo>
                  <a:cubicBezTo>
                    <a:pt x="756" y="735"/>
                    <a:pt x="757" y="735"/>
                    <a:pt x="756" y="736"/>
                  </a:cubicBezTo>
                  <a:cubicBezTo>
                    <a:pt x="756" y="736"/>
                    <a:pt x="756" y="736"/>
                    <a:pt x="756" y="736"/>
                  </a:cubicBezTo>
                  <a:cubicBezTo>
                    <a:pt x="756" y="736"/>
                    <a:pt x="756" y="737"/>
                    <a:pt x="756" y="737"/>
                  </a:cubicBezTo>
                  <a:cubicBezTo>
                    <a:pt x="756" y="737"/>
                    <a:pt x="756" y="738"/>
                    <a:pt x="756" y="738"/>
                  </a:cubicBezTo>
                  <a:cubicBezTo>
                    <a:pt x="756" y="739"/>
                    <a:pt x="756" y="739"/>
                    <a:pt x="756" y="739"/>
                  </a:cubicBezTo>
                  <a:cubicBezTo>
                    <a:pt x="756" y="740"/>
                    <a:pt x="756" y="740"/>
                    <a:pt x="756" y="741"/>
                  </a:cubicBezTo>
                  <a:cubicBezTo>
                    <a:pt x="756" y="741"/>
                    <a:pt x="756" y="741"/>
                    <a:pt x="756" y="741"/>
                  </a:cubicBezTo>
                  <a:cubicBezTo>
                    <a:pt x="756" y="742"/>
                    <a:pt x="756" y="742"/>
                    <a:pt x="756" y="742"/>
                  </a:cubicBezTo>
                  <a:cubicBezTo>
                    <a:pt x="757" y="742"/>
                    <a:pt x="756" y="743"/>
                    <a:pt x="756" y="743"/>
                  </a:cubicBezTo>
                  <a:cubicBezTo>
                    <a:pt x="756" y="744"/>
                    <a:pt x="757" y="744"/>
                    <a:pt x="757" y="744"/>
                  </a:cubicBezTo>
                  <a:cubicBezTo>
                    <a:pt x="757" y="744"/>
                    <a:pt x="757" y="744"/>
                    <a:pt x="757" y="744"/>
                  </a:cubicBezTo>
                  <a:cubicBezTo>
                    <a:pt x="757" y="745"/>
                    <a:pt x="757" y="745"/>
                    <a:pt x="757" y="746"/>
                  </a:cubicBezTo>
                  <a:cubicBezTo>
                    <a:pt x="757" y="746"/>
                    <a:pt x="757" y="746"/>
                    <a:pt x="757" y="747"/>
                  </a:cubicBezTo>
                  <a:cubicBezTo>
                    <a:pt x="758" y="747"/>
                    <a:pt x="757" y="748"/>
                    <a:pt x="757" y="748"/>
                  </a:cubicBezTo>
                  <a:cubicBezTo>
                    <a:pt x="757" y="749"/>
                    <a:pt x="757" y="750"/>
                    <a:pt x="757" y="751"/>
                  </a:cubicBezTo>
                  <a:cubicBezTo>
                    <a:pt x="757" y="752"/>
                    <a:pt x="757" y="752"/>
                    <a:pt x="757" y="752"/>
                  </a:cubicBezTo>
                  <a:cubicBezTo>
                    <a:pt x="757" y="753"/>
                    <a:pt x="757" y="753"/>
                    <a:pt x="757" y="753"/>
                  </a:cubicBezTo>
                  <a:cubicBezTo>
                    <a:pt x="757" y="753"/>
                    <a:pt x="757" y="753"/>
                    <a:pt x="757" y="754"/>
                  </a:cubicBezTo>
                  <a:cubicBezTo>
                    <a:pt x="757" y="754"/>
                    <a:pt x="757" y="754"/>
                    <a:pt x="757" y="754"/>
                  </a:cubicBezTo>
                  <a:cubicBezTo>
                    <a:pt x="757" y="754"/>
                    <a:pt x="757" y="754"/>
                    <a:pt x="757" y="755"/>
                  </a:cubicBezTo>
                  <a:cubicBezTo>
                    <a:pt x="757" y="755"/>
                    <a:pt x="757" y="755"/>
                    <a:pt x="757" y="756"/>
                  </a:cubicBezTo>
                  <a:cubicBezTo>
                    <a:pt x="757" y="756"/>
                    <a:pt x="756" y="756"/>
                    <a:pt x="756" y="756"/>
                  </a:cubicBezTo>
                  <a:cubicBezTo>
                    <a:pt x="756" y="757"/>
                    <a:pt x="757" y="757"/>
                    <a:pt x="756" y="758"/>
                  </a:cubicBezTo>
                  <a:cubicBezTo>
                    <a:pt x="756" y="758"/>
                    <a:pt x="756" y="759"/>
                    <a:pt x="756" y="759"/>
                  </a:cubicBezTo>
                  <a:cubicBezTo>
                    <a:pt x="756" y="760"/>
                    <a:pt x="756" y="761"/>
                    <a:pt x="756" y="762"/>
                  </a:cubicBezTo>
                  <a:cubicBezTo>
                    <a:pt x="756" y="763"/>
                    <a:pt x="756" y="764"/>
                    <a:pt x="756" y="765"/>
                  </a:cubicBezTo>
                  <a:cubicBezTo>
                    <a:pt x="756" y="765"/>
                    <a:pt x="756" y="765"/>
                    <a:pt x="756" y="766"/>
                  </a:cubicBezTo>
                  <a:cubicBezTo>
                    <a:pt x="755" y="766"/>
                    <a:pt x="755" y="767"/>
                    <a:pt x="755" y="767"/>
                  </a:cubicBezTo>
                  <a:cubicBezTo>
                    <a:pt x="755" y="768"/>
                    <a:pt x="755" y="768"/>
                    <a:pt x="754" y="769"/>
                  </a:cubicBezTo>
                  <a:cubicBezTo>
                    <a:pt x="754" y="769"/>
                    <a:pt x="754" y="769"/>
                    <a:pt x="754" y="769"/>
                  </a:cubicBezTo>
                  <a:cubicBezTo>
                    <a:pt x="754" y="770"/>
                    <a:pt x="754" y="770"/>
                    <a:pt x="754" y="770"/>
                  </a:cubicBezTo>
                  <a:cubicBezTo>
                    <a:pt x="754" y="770"/>
                    <a:pt x="754" y="771"/>
                    <a:pt x="754" y="771"/>
                  </a:cubicBezTo>
                  <a:cubicBezTo>
                    <a:pt x="754" y="772"/>
                    <a:pt x="753" y="772"/>
                    <a:pt x="753" y="772"/>
                  </a:cubicBezTo>
                  <a:cubicBezTo>
                    <a:pt x="753" y="773"/>
                    <a:pt x="753" y="774"/>
                    <a:pt x="753" y="775"/>
                  </a:cubicBezTo>
                  <a:cubicBezTo>
                    <a:pt x="753" y="776"/>
                    <a:pt x="753" y="777"/>
                    <a:pt x="753" y="778"/>
                  </a:cubicBezTo>
                  <a:cubicBezTo>
                    <a:pt x="753" y="778"/>
                    <a:pt x="753" y="779"/>
                    <a:pt x="753" y="779"/>
                  </a:cubicBezTo>
                  <a:cubicBezTo>
                    <a:pt x="753" y="780"/>
                    <a:pt x="753" y="780"/>
                    <a:pt x="753" y="780"/>
                  </a:cubicBezTo>
                  <a:cubicBezTo>
                    <a:pt x="753" y="781"/>
                    <a:pt x="752" y="782"/>
                    <a:pt x="752" y="783"/>
                  </a:cubicBezTo>
                  <a:cubicBezTo>
                    <a:pt x="751" y="784"/>
                    <a:pt x="751" y="784"/>
                    <a:pt x="750" y="785"/>
                  </a:cubicBezTo>
                  <a:cubicBezTo>
                    <a:pt x="750" y="786"/>
                    <a:pt x="750" y="787"/>
                    <a:pt x="749" y="787"/>
                  </a:cubicBezTo>
                  <a:cubicBezTo>
                    <a:pt x="749" y="788"/>
                    <a:pt x="749" y="788"/>
                    <a:pt x="749" y="789"/>
                  </a:cubicBezTo>
                  <a:cubicBezTo>
                    <a:pt x="749" y="790"/>
                    <a:pt x="749" y="790"/>
                    <a:pt x="749" y="791"/>
                  </a:cubicBezTo>
                  <a:cubicBezTo>
                    <a:pt x="749" y="791"/>
                    <a:pt x="749" y="792"/>
                    <a:pt x="749" y="792"/>
                  </a:cubicBezTo>
                  <a:cubicBezTo>
                    <a:pt x="749" y="793"/>
                    <a:pt x="749" y="793"/>
                    <a:pt x="748" y="794"/>
                  </a:cubicBezTo>
                  <a:cubicBezTo>
                    <a:pt x="748" y="794"/>
                    <a:pt x="748" y="794"/>
                    <a:pt x="748" y="795"/>
                  </a:cubicBezTo>
                  <a:cubicBezTo>
                    <a:pt x="748" y="795"/>
                    <a:pt x="747" y="796"/>
                    <a:pt x="747" y="796"/>
                  </a:cubicBezTo>
                  <a:cubicBezTo>
                    <a:pt x="746" y="796"/>
                    <a:pt x="746" y="796"/>
                    <a:pt x="746" y="797"/>
                  </a:cubicBezTo>
                  <a:cubicBezTo>
                    <a:pt x="746" y="798"/>
                    <a:pt x="746" y="798"/>
                    <a:pt x="745" y="799"/>
                  </a:cubicBezTo>
                  <a:cubicBezTo>
                    <a:pt x="745" y="800"/>
                    <a:pt x="745" y="800"/>
                    <a:pt x="745" y="800"/>
                  </a:cubicBezTo>
                  <a:cubicBezTo>
                    <a:pt x="744" y="801"/>
                    <a:pt x="744" y="801"/>
                    <a:pt x="744" y="801"/>
                  </a:cubicBezTo>
                  <a:cubicBezTo>
                    <a:pt x="743" y="802"/>
                    <a:pt x="742" y="802"/>
                    <a:pt x="741" y="803"/>
                  </a:cubicBezTo>
                  <a:cubicBezTo>
                    <a:pt x="741" y="803"/>
                    <a:pt x="740" y="803"/>
                    <a:pt x="740" y="804"/>
                  </a:cubicBezTo>
                  <a:cubicBezTo>
                    <a:pt x="740" y="804"/>
                    <a:pt x="740" y="804"/>
                    <a:pt x="740" y="804"/>
                  </a:cubicBezTo>
                  <a:cubicBezTo>
                    <a:pt x="739" y="804"/>
                    <a:pt x="739" y="804"/>
                    <a:pt x="739" y="804"/>
                  </a:cubicBezTo>
                  <a:cubicBezTo>
                    <a:pt x="738" y="805"/>
                    <a:pt x="738" y="806"/>
                    <a:pt x="738" y="807"/>
                  </a:cubicBezTo>
                  <a:cubicBezTo>
                    <a:pt x="737" y="807"/>
                    <a:pt x="736" y="807"/>
                    <a:pt x="735" y="808"/>
                  </a:cubicBezTo>
                  <a:cubicBezTo>
                    <a:pt x="735" y="808"/>
                    <a:pt x="734" y="808"/>
                    <a:pt x="734" y="808"/>
                  </a:cubicBezTo>
                  <a:cubicBezTo>
                    <a:pt x="733" y="808"/>
                    <a:pt x="733" y="808"/>
                    <a:pt x="733" y="808"/>
                  </a:cubicBezTo>
                  <a:cubicBezTo>
                    <a:pt x="732" y="808"/>
                    <a:pt x="732" y="808"/>
                    <a:pt x="732" y="808"/>
                  </a:cubicBezTo>
                  <a:cubicBezTo>
                    <a:pt x="731" y="808"/>
                    <a:pt x="731" y="808"/>
                    <a:pt x="730" y="808"/>
                  </a:cubicBezTo>
                  <a:cubicBezTo>
                    <a:pt x="730" y="809"/>
                    <a:pt x="729" y="808"/>
                    <a:pt x="728" y="808"/>
                  </a:cubicBezTo>
                  <a:cubicBezTo>
                    <a:pt x="727" y="808"/>
                    <a:pt x="726" y="809"/>
                    <a:pt x="725" y="808"/>
                  </a:cubicBezTo>
                  <a:cubicBezTo>
                    <a:pt x="724" y="808"/>
                    <a:pt x="723" y="809"/>
                    <a:pt x="722" y="809"/>
                  </a:cubicBezTo>
                  <a:cubicBezTo>
                    <a:pt x="722" y="809"/>
                    <a:pt x="721" y="810"/>
                    <a:pt x="721" y="810"/>
                  </a:cubicBezTo>
                  <a:cubicBezTo>
                    <a:pt x="720" y="810"/>
                    <a:pt x="720" y="810"/>
                    <a:pt x="719" y="811"/>
                  </a:cubicBezTo>
                  <a:cubicBezTo>
                    <a:pt x="718" y="811"/>
                    <a:pt x="717" y="812"/>
                    <a:pt x="716" y="812"/>
                  </a:cubicBezTo>
                  <a:cubicBezTo>
                    <a:pt x="716" y="813"/>
                    <a:pt x="715" y="813"/>
                    <a:pt x="715" y="813"/>
                  </a:cubicBezTo>
                  <a:cubicBezTo>
                    <a:pt x="714" y="814"/>
                    <a:pt x="714" y="814"/>
                    <a:pt x="713" y="814"/>
                  </a:cubicBezTo>
                  <a:cubicBezTo>
                    <a:pt x="713" y="814"/>
                    <a:pt x="712" y="815"/>
                    <a:pt x="712" y="815"/>
                  </a:cubicBezTo>
                  <a:cubicBezTo>
                    <a:pt x="711" y="815"/>
                    <a:pt x="711" y="816"/>
                    <a:pt x="710" y="816"/>
                  </a:cubicBezTo>
                  <a:cubicBezTo>
                    <a:pt x="709" y="816"/>
                    <a:pt x="708" y="817"/>
                    <a:pt x="707" y="817"/>
                  </a:cubicBezTo>
                  <a:cubicBezTo>
                    <a:pt x="707" y="818"/>
                    <a:pt x="706" y="818"/>
                    <a:pt x="705" y="819"/>
                  </a:cubicBezTo>
                  <a:cubicBezTo>
                    <a:pt x="704" y="819"/>
                    <a:pt x="704" y="820"/>
                    <a:pt x="703" y="820"/>
                  </a:cubicBezTo>
                  <a:cubicBezTo>
                    <a:pt x="703" y="820"/>
                    <a:pt x="703" y="821"/>
                    <a:pt x="702" y="821"/>
                  </a:cubicBezTo>
                  <a:cubicBezTo>
                    <a:pt x="701" y="822"/>
                    <a:pt x="701" y="822"/>
                    <a:pt x="700" y="823"/>
                  </a:cubicBezTo>
                  <a:cubicBezTo>
                    <a:pt x="699" y="824"/>
                    <a:pt x="699" y="824"/>
                    <a:pt x="698" y="825"/>
                  </a:cubicBezTo>
                  <a:cubicBezTo>
                    <a:pt x="697" y="825"/>
                    <a:pt x="697" y="826"/>
                    <a:pt x="696" y="826"/>
                  </a:cubicBezTo>
                  <a:cubicBezTo>
                    <a:pt x="696" y="827"/>
                    <a:pt x="696" y="827"/>
                    <a:pt x="695" y="828"/>
                  </a:cubicBezTo>
                  <a:cubicBezTo>
                    <a:pt x="695" y="829"/>
                    <a:pt x="695" y="830"/>
                    <a:pt x="694" y="831"/>
                  </a:cubicBezTo>
                  <a:cubicBezTo>
                    <a:pt x="694" y="831"/>
                    <a:pt x="694" y="832"/>
                    <a:pt x="694" y="832"/>
                  </a:cubicBezTo>
                  <a:cubicBezTo>
                    <a:pt x="694" y="833"/>
                    <a:pt x="694" y="833"/>
                    <a:pt x="694" y="834"/>
                  </a:cubicBezTo>
                  <a:cubicBezTo>
                    <a:pt x="693" y="835"/>
                    <a:pt x="693" y="836"/>
                    <a:pt x="693" y="837"/>
                  </a:cubicBezTo>
                  <a:cubicBezTo>
                    <a:pt x="693" y="838"/>
                    <a:pt x="693" y="839"/>
                    <a:pt x="693" y="840"/>
                  </a:cubicBezTo>
                  <a:cubicBezTo>
                    <a:pt x="693" y="841"/>
                    <a:pt x="693" y="841"/>
                    <a:pt x="693" y="842"/>
                  </a:cubicBezTo>
                  <a:cubicBezTo>
                    <a:pt x="693" y="842"/>
                    <a:pt x="693" y="843"/>
                    <a:pt x="693" y="843"/>
                  </a:cubicBezTo>
                  <a:cubicBezTo>
                    <a:pt x="693" y="844"/>
                    <a:pt x="694" y="844"/>
                    <a:pt x="694" y="845"/>
                  </a:cubicBezTo>
                  <a:cubicBezTo>
                    <a:pt x="694" y="845"/>
                    <a:pt x="694" y="846"/>
                    <a:pt x="694" y="847"/>
                  </a:cubicBezTo>
                  <a:cubicBezTo>
                    <a:pt x="694" y="847"/>
                    <a:pt x="694" y="847"/>
                    <a:pt x="694" y="847"/>
                  </a:cubicBezTo>
                  <a:cubicBezTo>
                    <a:pt x="694" y="848"/>
                    <a:pt x="694" y="848"/>
                    <a:pt x="694" y="848"/>
                  </a:cubicBezTo>
                  <a:cubicBezTo>
                    <a:pt x="694" y="849"/>
                    <a:pt x="694" y="849"/>
                    <a:pt x="694" y="850"/>
                  </a:cubicBezTo>
                  <a:cubicBezTo>
                    <a:pt x="694" y="850"/>
                    <a:pt x="695" y="851"/>
                    <a:pt x="695" y="851"/>
                  </a:cubicBezTo>
                  <a:cubicBezTo>
                    <a:pt x="695" y="852"/>
                    <a:pt x="695" y="852"/>
                    <a:pt x="695" y="853"/>
                  </a:cubicBezTo>
                  <a:cubicBezTo>
                    <a:pt x="695" y="854"/>
                    <a:pt x="695" y="855"/>
                    <a:pt x="695" y="856"/>
                  </a:cubicBezTo>
                  <a:cubicBezTo>
                    <a:pt x="695" y="857"/>
                    <a:pt x="694" y="858"/>
                    <a:pt x="693" y="858"/>
                  </a:cubicBezTo>
                  <a:cubicBezTo>
                    <a:pt x="693" y="858"/>
                    <a:pt x="693" y="859"/>
                    <a:pt x="693" y="859"/>
                  </a:cubicBezTo>
                  <a:cubicBezTo>
                    <a:pt x="693" y="859"/>
                    <a:pt x="693" y="859"/>
                    <a:pt x="692" y="859"/>
                  </a:cubicBezTo>
                  <a:cubicBezTo>
                    <a:pt x="692" y="859"/>
                    <a:pt x="692" y="859"/>
                    <a:pt x="691" y="860"/>
                  </a:cubicBezTo>
                  <a:cubicBezTo>
                    <a:pt x="690" y="860"/>
                    <a:pt x="690" y="860"/>
                    <a:pt x="689" y="861"/>
                  </a:cubicBezTo>
                  <a:cubicBezTo>
                    <a:pt x="689" y="862"/>
                    <a:pt x="688" y="863"/>
                    <a:pt x="688" y="863"/>
                  </a:cubicBezTo>
                  <a:cubicBezTo>
                    <a:pt x="688" y="864"/>
                    <a:pt x="687" y="865"/>
                    <a:pt x="687" y="866"/>
                  </a:cubicBezTo>
                  <a:cubicBezTo>
                    <a:pt x="687" y="866"/>
                    <a:pt x="687" y="866"/>
                    <a:pt x="686" y="867"/>
                  </a:cubicBezTo>
                  <a:cubicBezTo>
                    <a:pt x="686" y="867"/>
                    <a:pt x="686" y="868"/>
                    <a:pt x="686" y="869"/>
                  </a:cubicBezTo>
                  <a:cubicBezTo>
                    <a:pt x="686" y="869"/>
                    <a:pt x="685" y="870"/>
                    <a:pt x="685" y="870"/>
                  </a:cubicBezTo>
                  <a:cubicBezTo>
                    <a:pt x="685" y="871"/>
                    <a:pt x="685" y="871"/>
                    <a:pt x="685" y="872"/>
                  </a:cubicBezTo>
                  <a:cubicBezTo>
                    <a:pt x="684" y="872"/>
                    <a:pt x="684" y="872"/>
                    <a:pt x="684" y="873"/>
                  </a:cubicBezTo>
                  <a:cubicBezTo>
                    <a:pt x="684" y="873"/>
                    <a:pt x="684" y="873"/>
                    <a:pt x="684" y="873"/>
                  </a:cubicBezTo>
                  <a:cubicBezTo>
                    <a:pt x="684" y="874"/>
                    <a:pt x="684" y="874"/>
                    <a:pt x="684" y="874"/>
                  </a:cubicBezTo>
                  <a:cubicBezTo>
                    <a:pt x="684" y="875"/>
                    <a:pt x="684" y="875"/>
                    <a:pt x="684" y="875"/>
                  </a:cubicBezTo>
                  <a:cubicBezTo>
                    <a:pt x="683" y="875"/>
                    <a:pt x="684" y="875"/>
                    <a:pt x="683" y="876"/>
                  </a:cubicBezTo>
                  <a:cubicBezTo>
                    <a:pt x="683" y="876"/>
                    <a:pt x="683" y="876"/>
                    <a:pt x="683" y="877"/>
                  </a:cubicBezTo>
                  <a:cubicBezTo>
                    <a:pt x="683" y="878"/>
                    <a:pt x="682" y="879"/>
                    <a:pt x="682" y="880"/>
                  </a:cubicBezTo>
                  <a:cubicBezTo>
                    <a:pt x="682" y="880"/>
                    <a:pt x="682" y="880"/>
                    <a:pt x="681" y="881"/>
                  </a:cubicBezTo>
                  <a:cubicBezTo>
                    <a:pt x="681" y="881"/>
                    <a:pt x="681" y="881"/>
                    <a:pt x="681" y="882"/>
                  </a:cubicBezTo>
                  <a:cubicBezTo>
                    <a:pt x="680" y="883"/>
                    <a:pt x="680" y="883"/>
                    <a:pt x="679" y="884"/>
                  </a:cubicBezTo>
                  <a:cubicBezTo>
                    <a:pt x="679" y="885"/>
                    <a:pt x="679" y="885"/>
                    <a:pt x="678" y="885"/>
                  </a:cubicBezTo>
                  <a:cubicBezTo>
                    <a:pt x="678" y="885"/>
                    <a:pt x="678" y="886"/>
                    <a:pt x="678" y="886"/>
                  </a:cubicBezTo>
                  <a:cubicBezTo>
                    <a:pt x="677" y="887"/>
                    <a:pt x="676" y="888"/>
                    <a:pt x="675" y="888"/>
                  </a:cubicBezTo>
                  <a:cubicBezTo>
                    <a:pt x="675" y="889"/>
                    <a:pt x="674" y="889"/>
                    <a:pt x="674" y="890"/>
                  </a:cubicBezTo>
                  <a:cubicBezTo>
                    <a:pt x="673" y="891"/>
                    <a:pt x="673" y="892"/>
                    <a:pt x="673" y="892"/>
                  </a:cubicBezTo>
                  <a:cubicBezTo>
                    <a:pt x="673" y="893"/>
                    <a:pt x="672" y="893"/>
                    <a:pt x="672" y="893"/>
                  </a:cubicBezTo>
                  <a:cubicBezTo>
                    <a:pt x="672" y="894"/>
                    <a:pt x="672" y="894"/>
                    <a:pt x="672" y="894"/>
                  </a:cubicBezTo>
                  <a:cubicBezTo>
                    <a:pt x="671" y="895"/>
                    <a:pt x="671" y="895"/>
                    <a:pt x="671" y="896"/>
                  </a:cubicBezTo>
                  <a:cubicBezTo>
                    <a:pt x="671" y="896"/>
                    <a:pt x="671" y="896"/>
                    <a:pt x="671" y="896"/>
                  </a:cubicBezTo>
                  <a:cubicBezTo>
                    <a:pt x="670" y="897"/>
                    <a:pt x="670" y="897"/>
                    <a:pt x="670" y="897"/>
                  </a:cubicBezTo>
                  <a:cubicBezTo>
                    <a:pt x="670" y="897"/>
                    <a:pt x="670" y="898"/>
                    <a:pt x="670" y="898"/>
                  </a:cubicBezTo>
                  <a:cubicBezTo>
                    <a:pt x="670" y="898"/>
                    <a:pt x="669" y="899"/>
                    <a:pt x="669" y="899"/>
                  </a:cubicBezTo>
                  <a:cubicBezTo>
                    <a:pt x="669" y="899"/>
                    <a:pt x="670" y="899"/>
                    <a:pt x="669" y="900"/>
                  </a:cubicBezTo>
                  <a:cubicBezTo>
                    <a:pt x="669" y="900"/>
                    <a:pt x="669" y="900"/>
                    <a:pt x="669" y="900"/>
                  </a:cubicBezTo>
                  <a:cubicBezTo>
                    <a:pt x="669" y="900"/>
                    <a:pt x="669" y="901"/>
                    <a:pt x="669" y="901"/>
                  </a:cubicBezTo>
                  <a:cubicBezTo>
                    <a:pt x="669" y="901"/>
                    <a:pt x="669" y="902"/>
                    <a:pt x="669" y="902"/>
                  </a:cubicBezTo>
                  <a:cubicBezTo>
                    <a:pt x="669" y="903"/>
                    <a:pt x="669" y="903"/>
                    <a:pt x="668" y="904"/>
                  </a:cubicBezTo>
                  <a:cubicBezTo>
                    <a:pt x="668" y="904"/>
                    <a:pt x="668" y="904"/>
                    <a:pt x="668" y="905"/>
                  </a:cubicBezTo>
                  <a:cubicBezTo>
                    <a:pt x="667" y="906"/>
                    <a:pt x="667" y="907"/>
                    <a:pt x="666" y="908"/>
                  </a:cubicBezTo>
                  <a:cubicBezTo>
                    <a:pt x="666" y="908"/>
                    <a:pt x="665" y="909"/>
                    <a:pt x="665" y="910"/>
                  </a:cubicBezTo>
                  <a:cubicBezTo>
                    <a:pt x="664" y="910"/>
                    <a:pt x="664" y="910"/>
                    <a:pt x="664" y="911"/>
                  </a:cubicBezTo>
                  <a:cubicBezTo>
                    <a:pt x="664" y="911"/>
                    <a:pt x="663" y="912"/>
                    <a:pt x="663" y="912"/>
                  </a:cubicBezTo>
                  <a:cubicBezTo>
                    <a:pt x="662" y="912"/>
                    <a:pt x="662" y="913"/>
                    <a:pt x="661" y="913"/>
                  </a:cubicBezTo>
                  <a:cubicBezTo>
                    <a:pt x="661" y="913"/>
                    <a:pt x="660" y="913"/>
                    <a:pt x="660" y="913"/>
                  </a:cubicBezTo>
                  <a:cubicBezTo>
                    <a:pt x="660" y="913"/>
                    <a:pt x="660" y="913"/>
                    <a:pt x="660" y="913"/>
                  </a:cubicBezTo>
                  <a:cubicBezTo>
                    <a:pt x="659" y="913"/>
                    <a:pt x="658" y="913"/>
                    <a:pt x="658" y="913"/>
                  </a:cubicBezTo>
                  <a:cubicBezTo>
                    <a:pt x="657" y="913"/>
                    <a:pt x="657" y="913"/>
                    <a:pt x="657" y="913"/>
                  </a:cubicBezTo>
                  <a:cubicBezTo>
                    <a:pt x="656" y="913"/>
                    <a:pt x="656" y="913"/>
                    <a:pt x="655" y="913"/>
                  </a:cubicBezTo>
                  <a:cubicBezTo>
                    <a:pt x="654" y="913"/>
                    <a:pt x="653" y="912"/>
                    <a:pt x="652" y="912"/>
                  </a:cubicBezTo>
                  <a:cubicBezTo>
                    <a:pt x="651" y="912"/>
                    <a:pt x="650" y="912"/>
                    <a:pt x="649" y="912"/>
                  </a:cubicBezTo>
                  <a:cubicBezTo>
                    <a:pt x="648" y="912"/>
                    <a:pt x="647" y="912"/>
                    <a:pt x="646" y="911"/>
                  </a:cubicBezTo>
                  <a:cubicBezTo>
                    <a:pt x="646" y="911"/>
                    <a:pt x="645" y="911"/>
                    <a:pt x="645" y="911"/>
                  </a:cubicBezTo>
                  <a:cubicBezTo>
                    <a:pt x="644" y="911"/>
                    <a:pt x="644" y="910"/>
                    <a:pt x="643" y="910"/>
                  </a:cubicBezTo>
                  <a:cubicBezTo>
                    <a:pt x="643" y="910"/>
                    <a:pt x="642" y="910"/>
                    <a:pt x="642" y="910"/>
                  </a:cubicBezTo>
                  <a:cubicBezTo>
                    <a:pt x="641" y="910"/>
                    <a:pt x="641" y="910"/>
                    <a:pt x="640" y="910"/>
                  </a:cubicBezTo>
                  <a:cubicBezTo>
                    <a:pt x="639" y="910"/>
                    <a:pt x="638" y="909"/>
                    <a:pt x="638" y="908"/>
                  </a:cubicBezTo>
                  <a:cubicBezTo>
                    <a:pt x="637" y="908"/>
                    <a:pt x="637" y="908"/>
                    <a:pt x="637" y="907"/>
                  </a:cubicBezTo>
                  <a:cubicBezTo>
                    <a:pt x="637" y="907"/>
                    <a:pt x="636" y="906"/>
                    <a:pt x="636" y="906"/>
                  </a:cubicBezTo>
                  <a:cubicBezTo>
                    <a:pt x="635" y="906"/>
                    <a:pt x="633" y="906"/>
                    <a:pt x="633" y="906"/>
                  </a:cubicBezTo>
                  <a:cubicBezTo>
                    <a:pt x="633" y="907"/>
                    <a:pt x="633" y="907"/>
                    <a:pt x="633" y="908"/>
                  </a:cubicBezTo>
                  <a:cubicBezTo>
                    <a:pt x="633" y="908"/>
                    <a:pt x="633" y="909"/>
                    <a:pt x="633" y="909"/>
                  </a:cubicBezTo>
                  <a:cubicBezTo>
                    <a:pt x="633" y="910"/>
                    <a:pt x="634" y="910"/>
                    <a:pt x="634" y="910"/>
                  </a:cubicBezTo>
                  <a:cubicBezTo>
                    <a:pt x="635" y="910"/>
                    <a:pt x="635" y="910"/>
                    <a:pt x="635" y="910"/>
                  </a:cubicBezTo>
                  <a:cubicBezTo>
                    <a:pt x="636" y="910"/>
                    <a:pt x="636" y="910"/>
                    <a:pt x="637" y="911"/>
                  </a:cubicBezTo>
                  <a:cubicBezTo>
                    <a:pt x="637" y="911"/>
                    <a:pt x="637" y="911"/>
                    <a:pt x="637" y="911"/>
                  </a:cubicBezTo>
                  <a:cubicBezTo>
                    <a:pt x="638" y="911"/>
                    <a:pt x="638" y="911"/>
                    <a:pt x="638" y="911"/>
                  </a:cubicBezTo>
                  <a:cubicBezTo>
                    <a:pt x="639" y="912"/>
                    <a:pt x="639" y="912"/>
                    <a:pt x="639" y="912"/>
                  </a:cubicBezTo>
                  <a:cubicBezTo>
                    <a:pt x="640" y="913"/>
                    <a:pt x="640" y="913"/>
                    <a:pt x="640" y="913"/>
                  </a:cubicBezTo>
                  <a:cubicBezTo>
                    <a:pt x="640" y="913"/>
                    <a:pt x="640" y="913"/>
                    <a:pt x="640" y="913"/>
                  </a:cubicBezTo>
                  <a:cubicBezTo>
                    <a:pt x="641" y="914"/>
                    <a:pt x="642" y="915"/>
                    <a:pt x="642" y="915"/>
                  </a:cubicBezTo>
                  <a:cubicBezTo>
                    <a:pt x="642" y="915"/>
                    <a:pt x="643" y="916"/>
                    <a:pt x="643" y="916"/>
                  </a:cubicBezTo>
                  <a:cubicBezTo>
                    <a:pt x="643" y="917"/>
                    <a:pt x="643" y="917"/>
                    <a:pt x="643" y="918"/>
                  </a:cubicBezTo>
                  <a:cubicBezTo>
                    <a:pt x="643" y="919"/>
                    <a:pt x="643" y="920"/>
                    <a:pt x="643" y="921"/>
                  </a:cubicBezTo>
                  <a:cubicBezTo>
                    <a:pt x="644" y="921"/>
                    <a:pt x="645" y="922"/>
                    <a:pt x="645" y="923"/>
                  </a:cubicBezTo>
                  <a:cubicBezTo>
                    <a:pt x="646" y="924"/>
                    <a:pt x="646" y="925"/>
                    <a:pt x="648" y="925"/>
                  </a:cubicBezTo>
                  <a:cubicBezTo>
                    <a:pt x="648" y="925"/>
                    <a:pt x="649" y="925"/>
                    <a:pt x="649" y="925"/>
                  </a:cubicBezTo>
                  <a:cubicBezTo>
                    <a:pt x="649" y="925"/>
                    <a:pt x="649" y="926"/>
                    <a:pt x="650" y="926"/>
                  </a:cubicBezTo>
                  <a:cubicBezTo>
                    <a:pt x="650" y="927"/>
                    <a:pt x="649" y="927"/>
                    <a:pt x="650" y="928"/>
                  </a:cubicBezTo>
                  <a:cubicBezTo>
                    <a:pt x="650" y="928"/>
                    <a:pt x="650" y="928"/>
                    <a:pt x="650" y="928"/>
                  </a:cubicBezTo>
                  <a:cubicBezTo>
                    <a:pt x="650" y="929"/>
                    <a:pt x="650" y="929"/>
                    <a:pt x="650" y="929"/>
                  </a:cubicBezTo>
                  <a:cubicBezTo>
                    <a:pt x="650" y="930"/>
                    <a:pt x="650" y="930"/>
                    <a:pt x="650" y="930"/>
                  </a:cubicBezTo>
                  <a:cubicBezTo>
                    <a:pt x="650" y="930"/>
                    <a:pt x="650" y="930"/>
                    <a:pt x="650" y="931"/>
                  </a:cubicBezTo>
                  <a:cubicBezTo>
                    <a:pt x="650" y="931"/>
                    <a:pt x="650" y="932"/>
                    <a:pt x="650" y="932"/>
                  </a:cubicBezTo>
                  <a:cubicBezTo>
                    <a:pt x="650" y="932"/>
                    <a:pt x="650" y="933"/>
                    <a:pt x="650" y="933"/>
                  </a:cubicBezTo>
                  <a:cubicBezTo>
                    <a:pt x="650" y="933"/>
                    <a:pt x="650" y="933"/>
                    <a:pt x="650" y="933"/>
                  </a:cubicBezTo>
                  <a:cubicBezTo>
                    <a:pt x="649" y="934"/>
                    <a:pt x="649" y="935"/>
                    <a:pt x="649" y="935"/>
                  </a:cubicBezTo>
                  <a:cubicBezTo>
                    <a:pt x="649" y="935"/>
                    <a:pt x="649" y="936"/>
                    <a:pt x="649" y="936"/>
                  </a:cubicBezTo>
                  <a:cubicBezTo>
                    <a:pt x="648" y="937"/>
                    <a:pt x="648" y="937"/>
                    <a:pt x="648" y="938"/>
                  </a:cubicBezTo>
                  <a:cubicBezTo>
                    <a:pt x="648" y="939"/>
                    <a:pt x="647" y="939"/>
                    <a:pt x="647" y="940"/>
                  </a:cubicBezTo>
                  <a:cubicBezTo>
                    <a:pt x="646" y="942"/>
                    <a:pt x="644" y="943"/>
                    <a:pt x="642" y="944"/>
                  </a:cubicBezTo>
                  <a:cubicBezTo>
                    <a:pt x="641" y="944"/>
                    <a:pt x="641" y="945"/>
                    <a:pt x="640" y="945"/>
                  </a:cubicBezTo>
                  <a:cubicBezTo>
                    <a:pt x="639" y="945"/>
                    <a:pt x="639" y="945"/>
                    <a:pt x="639" y="945"/>
                  </a:cubicBezTo>
                  <a:cubicBezTo>
                    <a:pt x="638" y="946"/>
                    <a:pt x="638" y="945"/>
                    <a:pt x="638" y="945"/>
                  </a:cubicBezTo>
                  <a:cubicBezTo>
                    <a:pt x="638" y="946"/>
                    <a:pt x="637" y="946"/>
                    <a:pt x="637" y="946"/>
                  </a:cubicBezTo>
                  <a:cubicBezTo>
                    <a:pt x="636" y="946"/>
                    <a:pt x="635" y="946"/>
                    <a:pt x="633" y="947"/>
                  </a:cubicBezTo>
                  <a:cubicBezTo>
                    <a:pt x="633" y="948"/>
                    <a:pt x="632" y="948"/>
                    <a:pt x="631" y="948"/>
                  </a:cubicBezTo>
                  <a:cubicBezTo>
                    <a:pt x="630" y="948"/>
                    <a:pt x="629" y="948"/>
                    <a:pt x="628" y="948"/>
                  </a:cubicBezTo>
                  <a:cubicBezTo>
                    <a:pt x="627" y="947"/>
                    <a:pt x="626" y="947"/>
                    <a:pt x="625" y="947"/>
                  </a:cubicBezTo>
                  <a:cubicBezTo>
                    <a:pt x="625" y="946"/>
                    <a:pt x="624" y="946"/>
                    <a:pt x="624" y="946"/>
                  </a:cubicBezTo>
                  <a:cubicBezTo>
                    <a:pt x="623" y="946"/>
                    <a:pt x="623" y="946"/>
                    <a:pt x="623" y="946"/>
                  </a:cubicBezTo>
                  <a:cubicBezTo>
                    <a:pt x="623" y="946"/>
                    <a:pt x="623" y="947"/>
                    <a:pt x="622" y="947"/>
                  </a:cubicBezTo>
                  <a:cubicBezTo>
                    <a:pt x="622" y="947"/>
                    <a:pt x="622" y="947"/>
                    <a:pt x="622" y="947"/>
                  </a:cubicBezTo>
                  <a:cubicBezTo>
                    <a:pt x="621" y="947"/>
                    <a:pt x="621" y="947"/>
                    <a:pt x="621" y="947"/>
                  </a:cubicBezTo>
                  <a:cubicBezTo>
                    <a:pt x="620" y="947"/>
                    <a:pt x="620" y="947"/>
                    <a:pt x="619" y="947"/>
                  </a:cubicBezTo>
                  <a:cubicBezTo>
                    <a:pt x="619" y="947"/>
                    <a:pt x="619" y="947"/>
                    <a:pt x="618" y="947"/>
                  </a:cubicBezTo>
                  <a:cubicBezTo>
                    <a:pt x="618" y="947"/>
                    <a:pt x="618" y="947"/>
                    <a:pt x="618" y="947"/>
                  </a:cubicBezTo>
                  <a:cubicBezTo>
                    <a:pt x="618" y="947"/>
                    <a:pt x="617" y="947"/>
                    <a:pt x="616" y="947"/>
                  </a:cubicBezTo>
                  <a:cubicBezTo>
                    <a:pt x="616" y="947"/>
                    <a:pt x="616" y="947"/>
                    <a:pt x="615" y="947"/>
                  </a:cubicBezTo>
                  <a:cubicBezTo>
                    <a:pt x="614" y="947"/>
                    <a:pt x="615" y="947"/>
                    <a:pt x="615" y="948"/>
                  </a:cubicBezTo>
                  <a:cubicBezTo>
                    <a:pt x="616" y="949"/>
                    <a:pt x="616" y="949"/>
                    <a:pt x="617" y="950"/>
                  </a:cubicBezTo>
                  <a:cubicBezTo>
                    <a:pt x="617" y="951"/>
                    <a:pt x="617" y="951"/>
                    <a:pt x="618" y="951"/>
                  </a:cubicBezTo>
                  <a:cubicBezTo>
                    <a:pt x="618" y="951"/>
                    <a:pt x="618" y="952"/>
                    <a:pt x="618" y="952"/>
                  </a:cubicBezTo>
                  <a:cubicBezTo>
                    <a:pt x="618" y="953"/>
                    <a:pt x="618" y="954"/>
                    <a:pt x="619" y="954"/>
                  </a:cubicBezTo>
                  <a:cubicBezTo>
                    <a:pt x="619" y="955"/>
                    <a:pt x="619" y="955"/>
                    <a:pt x="618" y="955"/>
                  </a:cubicBezTo>
                  <a:cubicBezTo>
                    <a:pt x="618" y="956"/>
                    <a:pt x="618" y="956"/>
                    <a:pt x="618" y="956"/>
                  </a:cubicBezTo>
                  <a:cubicBezTo>
                    <a:pt x="618" y="956"/>
                    <a:pt x="618" y="956"/>
                    <a:pt x="618" y="957"/>
                  </a:cubicBezTo>
                  <a:cubicBezTo>
                    <a:pt x="618" y="957"/>
                    <a:pt x="618" y="957"/>
                    <a:pt x="618" y="958"/>
                  </a:cubicBezTo>
                  <a:cubicBezTo>
                    <a:pt x="618" y="958"/>
                    <a:pt x="618" y="958"/>
                    <a:pt x="618" y="959"/>
                  </a:cubicBezTo>
                  <a:cubicBezTo>
                    <a:pt x="618" y="960"/>
                    <a:pt x="618" y="961"/>
                    <a:pt x="618" y="961"/>
                  </a:cubicBezTo>
                  <a:cubicBezTo>
                    <a:pt x="618" y="962"/>
                    <a:pt x="619" y="962"/>
                    <a:pt x="619" y="962"/>
                  </a:cubicBezTo>
                  <a:cubicBezTo>
                    <a:pt x="619" y="963"/>
                    <a:pt x="619" y="963"/>
                    <a:pt x="619" y="964"/>
                  </a:cubicBezTo>
                  <a:cubicBezTo>
                    <a:pt x="619" y="964"/>
                    <a:pt x="619" y="965"/>
                    <a:pt x="618" y="965"/>
                  </a:cubicBezTo>
                  <a:cubicBezTo>
                    <a:pt x="617" y="966"/>
                    <a:pt x="615" y="967"/>
                    <a:pt x="614" y="967"/>
                  </a:cubicBezTo>
                  <a:cubicBezTo>
                    <a:pt x="613" y="968"/>
                    <a:pt x="611" y="968"/>
                    <a:pt x="610" y="967"/>
                  </a:cubicBezTo>
                  <a:cubicBezTo>
                    <a:pt x="609" y="967"/>
                    <a:pt x="609" y="967"/>
                    <a:pt x="608" y="966"/>
                  </a:cubicBezTo>
                  <a:cubicBezTo>
                    <a:pt x="608" y="966"/>
                    <a:pt x="607" y="966"/>
                    <a:pt x="607" y="966"/>
                  </a:cubicBezTo>
                  <a:cubicBezTo>
                    <a:pt x="606" y="965"/>
                    <a:pt x="605" y="964"/>
                    <a:pt x="604" y="964"/>
                  </a:cubicBezTo>
                  <a:cubicBezTo>
                    <a:pt x="603" y="964"/>
                    <a:pt x="603" y="964"/>
                    <a:pt x="603" y="964"/>
                  </a:cubicBezTo>
                  <a:cubicBezTo>
                    <a:pt x="603" y="964"/>
                    <a:pt x="602" y="964"/>
                    <a:pt x="602" y="964"/>
                  </a:cubicBezTo>
                  <a:cubicBezTo>
                    <a:pt x="602" y="964"/>
                    <a:pt x="601" y="964"/>
                    <a:pt x="600" y="964"/>
                  </a:cubicBezTo>
                  <a:cubicBezTo>
                    <a:pt x="600" y="964"/>
                    <a:pt x="600" y="965"/>
                    <a:pt x="600" y="965"/>
                  </a:cubicBezTo>
                  <a:cubicBezTo>
                    <a:pt x="600" y="966"/>
                    <a:pt x="600" y="966"/>
                    <a:pt x="600" y="967"/>
                  </a:cubicBezTo>
                  <a:cubicBezTo>
                    <a:pt x="600" y="967"/>
                    <a:pt x="600" y="967"/>
                    <a:pt x="600" y="968"/>
                  </a:cubicBezTo>
                  <a:cubicBezTo>
                    <a:pt x="600" y="968"/>
                    <a:pt x="600" y="968"/>
                    <a:pt x="600" y="968"/>
                  </a:cubicBezTo>
                  <a:cubicBezTo>
                    <a:pt x="600" y="969"/>
                    <a:pt x="600" y="969"/>
                    <a:pt x="601" y="969"/>
                  </a:cubicBezTo>
                  <a:cubicBezTo>
                    <a:pt x="601" y="970"/>
                    <a:pt x="602" y="971"/>
                    <a:pt x="602" y="971"/>
                  </a:cubicBezTo>
                  <a:cubicBezTo>
                    <a:pt x="602" y="972"/>
                    <a:pt x="603" y="972"/>
                    <a:pt x="603" y="972"/>
                  </a:cubicBezTo>
                  <a:cubicBezTo>
                    <a:pt x="603" y="972"/>
                    <a:pt x="603" y="972"/>
                    <a:pt x="604" y="972"/>
                  </a:cubicBezTo>
                  <a:cubicBezTo>
                    <a:pt x="604" y="972"/>
                    <a:pt x="604" y="973"/>
                    <a:pt x="604" y="973"/>
                  </a:cubicBezTo>
                  <a:cubicBezTo>
                    <a:pt x="605" y="973"/>
                    <a:pt x="605" y="974"/>
                    <a:pt x="605" y="975"/>
                  </a:cubicBezTo>
                  <a:cubicBezTo>
                    <a:pt x="606" y="976"/>
                    <a:pt x="607" y="976"/>
                    <a:pt x="607" y="976"/>
                  </a:cubicBezTo>
                  <a:cubicBezTo>
                    <a:pt x="609" y="977"/>
                    <a:pt x="608" y="976"/>
                    <a:pt x="609" y="975"/>
                  </a:cubicBezTo>
                  <a:cubicBezTo>
                    <a:pt x="610" y="974"/>
                    <a:pt x="612" y="974"/>
                    <a:pt x="612" y="974"/>
                  </a:cubicBezTo>
                  <a:cubicBezTo>
                    <a:pt x="613" y="975"/>
                    <a:pt x="613" y="975"/>
                    <a:pt x="614" y="975"/>
                  </a:cubicBezTo>
                  <a:cubicBezTo>
                    <a:pt x="614" y="976"/>
                    <a:pt x="614" y="976"/>
                    <a:pt x="614" y="976"/>
                  </a:cubicBezTo>
                  <a:cubicBezTo>
                    <a:pt x="615" y="977"/>
                    <a:pt x="615" y="978"/>
                    <a:pt x="615" y="979"/>
                  </a:cubicBezTo>
                  <a:cubicBezTo>
                    <a:pt x="615" y="980"/>
                    <a:pt x="615" y="980"/>
                    <a:pt x="615" y="980"/>
                  </a:cubicBezTo>
                  <a:cubicBezTo>
                    <a:pt x="615" y="980"/>
                    <a:pt x="615" y="980"/>
                    <a:pt x="615" y="981"/>
                  </a:cubicBezTo>
                  <a:cubicBezTo>
                    <a:pt x="614" y="981"/>
                    <a:pt x="614" y="981"/>
                    <a:pt x="613" y="982"/>
                  </a:cubicBezTo>
                  <a:cubicBezTo>
                    <a:pt x="613" y="982"/>
                    <a:pt x="613" y="981"/>
                    <a:pt x="612" y="981"/>
                  </a:cubicBezTo>
                  <a:cubicBezTo>
                    <a:pt x="612" y="981"/>
                    <a:pt x="611" y="981"/>
                    <a:pt x="611" y="980"/>
                  </a:cubicBezTo>
                  <a:cubicBezTo>
                    <a:pt x="610" y="980"/>
                    <a:pt x="609" y="980"/>
                    <a:pt x="608" y="980"/>
                  </a:cubicBezTo>
                  <a:cubicBezTo>
                    <a:pt x="607" y="981"/>
                    <a:pt x="607" y="981"/>
                    <a:pt x="606" y="981"/>
                  </a:cubicBezTo>
                  <a:cubicBezTo>
                    <a:pt x="606" y="981"/>
                    <a:pt x="606" y="982"/>
                    <a:pt x="606" y="983"/>
                  </a:cubicBezTo>
                  <a:cubicBezTo>
                    <a:pt x="607" y="984"/>
                    <a:pt x="608" y="983"/>
                    <a:pt x="609" y="983"/>
                  </a:cubicBezTo>
                  <a:cubicBezTo>
                    <a:pt x="611" y="983"/>
                    <a:pt x="609" y="985"/>
                    <a:pt x="609" y="986"/>
                  </a:cubicBezTo>
                  <a:cubicBezTo>
                    <a:pt x="608" y="986"/>
                    <a:pt x="608" y="987"/>
                    <a:pt x="608" y="988"/>
                  </a:cubicBezTo>
                  <a:cubicBezTo>
                    <a:pt x="607" y="988"/>
                    <a:pt x="607" y="989"/>
                    <a:pt x="607" y="989"/>
                  </a:cubicBezTo>
                  <a:cubicBezTo>
                    <a:pt x="607" y="990"/>
                    <a:pt x="607" y="990"/>
                    <a:pt x="607" y="990"/>
                  </a:cubicBezTo>
                  <a:cubicBezTo>
                    <a:pt x="607" y="990"/>
                    <a:pt x="608" y="991"/>
                    <a:pt x="608" y="991"/>
                  </a:cubicBezTo>
                  <a:cubicBezTo>
                    <a:pt x="608" y="992"/>
                    <a:pt x="608" y="993"/>
                    <a:pt x="608" y="994"/>
                  </a:cubicBezTo>
                  <a:cubicBezTo>
                    <a:pt x="608" y="994"/>
                    <a:pt x="608" y="995"/>
                    <a:pt x="608" y="995"/>
                  </a:cubicBezTo>
                  <a:cubicBezTo>
                    <a:pt x="608" y="996"/>
                    <a:pt x="608" y="996"/>
                    <a:pt x="608" y="997"/>
                  </a:cubicBezTo>
                  <a:cubicBezTo>
                    <a:pt x="608" y="998"/>
                    <a:pt x="608" y="999"/>
                    <a:pt x="607" y="1000"/>
                  </a:cubicBezTo>
                  <a:cubicBezTo>
                    <a:pt x="606" y="1001"/>
                    <a:pt x="605" y="1001"/>
                    <a:pt x="605" y="1001"/>
                  </a:cubicBezTo>
                  <a:cubicBezTo>
                    <a:pt x="604" y="1002"/>
                    <a:pt x="603" y="1002"/>
                    <a:pt x="602" y="1003"/>
                  </a:cubicBezTo>
                  <a:cubicBezTo>
                    <a:pt x="601" y="1003"/>
                    <a:pt x="601" y="1004"/>
                    <a:pt x="601" y="1004"/>
                  </a:cubicBezTo>
                  <a:cubicBezTo>
                    <a:pt x="600" y="1004"/>
                    <a:pt x="600" y="1005"/>
                    <a:pt x="600" y="1006"/>
                  </a:cubicBezTo>
                  <a:cubicBezTo>
                    <a:pt x="599" y="1006"/>
                    <a:pt x="599" y="1007"/>
                    <a:pt x="599" y="1008"/>
                  </a:cubicBezTo>
                  <a:cubicBezTo>
                    <a:pt x="599" y="1009"/>
                    <a:pt x="599" y="1011"/>
                    <a:pt x="600" y="1012"/>
                  </a:cubicBezTo>
                  <a:cubicBezTo>
                    <a:pt x="600" y="1012"/>
                    <a:pt x="601" y="1013"/>
                    <a:pt x="602" y="1014"/>
                  </a:cubicBezTo>
                  <a:cubicBezTo>
                    <a:pt x="602" y="1014"/>
                    <a:pt x="603" y="1014"/>
                    <a:pt x="603" y="1014"/>
                  </a:cubicBezTo>
                  <a:cubicBezTo>
                    <a:pt x="604" y="1014"/>
                    <a:pt x="605" y="1015"/>
                    <a:pt x="605" y="1015"/>
                  </a:cubicBezTo>
                  <a:cubicBezTo>
                    <a:pt x="606" y="1015"/>
                    <a:pt x="607" y="1016"/>
                    <a:pt x="608" y="1016"/>
                  </a:cubicBezTo>
                  <a:cubicBezTo>
                    <a:pt x="608" y="1017"/>
                    <a:pt x="608" y="1017"/>
                    <a:pt x="609" y="1018"/>
                  </a:cubicBezTo>
                  <a:cubicBezTo>
                    <a:pt x="609" y="1018"/>
                    <a:pt x="610" y="1018"/>
                    <a:pt x="610" y="1018"/>
                  </a:cubicBezTo>
                  <a:cubicBezTo>
                    <a:pt x="611" y="1018"/>
                    <a:pt x="611" y="1018"/>
                    <a:pt x="612" y="1019"/>
                  </a:cubicBezTo>
                  <a:cubicBezTo>
                    <a:pt x="612" y="1019"/>
                    <a:pt x="613" y="1019"/>
                    <a:pt x="613" y="1019"/>
                  </a:cubicBezTo>
                  <a:cubicBezTo>
                    <a:pt x="614" y="1019"/>
                    <a:pt x="614" y="1020"/>
                    <a:pt x="614" y="1021"/>
                  </a:cubicBezTo>
                  <a:cubicBezTo>
                    <a:pt x="615" y="1022"/>
                    <a:pt x="615" y="1022"/>
                    <a:pt x="615" y="1023"/>
                  </a:cubicBezTo>
                  <a:cubicBezTo>
                    <a:pt x="616" y="1024"/>
                    <a:pt x="616" y="1025"/>
                    <a:pt x="616" y="1026"/>
                  </a:cubicBezTo>
                  <a:cubicBezTo>
                    <a:pt x="615" y="1028"/>
                    <a:pt x="614" y="1029"/>
                    <a:pt x="613" y="1030"/>
                  </a:cubicBezTo>
                  <a:cubicBezTo>
                    <a:pt x="612" y="1031"/>
                    <a:pt x="611" y="1032"/>
                    <a:pt x="610" y="1033"/>
                  </a:cubicBezTo>
                  <a:cubicBezTo>
                    <a:pt x="610" y="1033"/>
                    <a:pt x="609" y="1035"/>
                    <a:pt x="609" y="1035"/>
                  </a:cubicBezTo>
                  <a:cubicBezTo>
                    <a:pt x="609" y="1036"/>
                    <a:pt x="609" y="1036"/>
                    <a:pt x="609" y="1037"/>
                  </a:cubicBezTo>
                  <a:cubicBezTo>
                    <a:pt x="609" y="1037"/>
                    <a:pt x="609" y="1038"/>
                    <a:pt x="609" y="1038"/>
                  </a:cubicBezTo>
                  <a:cubicBezTo>
                    <a:pt x="609" y="1040"/>
                    <a:pt x="609" y="1041"/>
                    <a:pt x="609" y="1042"/>
                  </a:cubicBezTo>
                  <a:cubicBezTo>
                    <a:pt x="609" y="1043"/>
                    <a:pt x="609" y="1043"/>
                    <a:pt x="608" y="1044"/>
                  </a:cubicBezTo>
                  <a:cubicBezTo>
                    <a:pt x="607" y="1044"/>
                    <a:pt x="607" y="1044"/>
                    <a:pt x="606" y="1044"/>
                  </a:cubicBezTo>
                  <a:cubicBezTo>
                    <a:pt x="606" y="1044"/>
                    <a:pt x="606" y="1044"/>
                    <a:pt x="606" y="1044"/>
                  </a:cubicBezTo>
                  <a:cubicBezTo>
                    <a:pt x="606" y="1044"/>
                    <a:pt x="606" y="1044"/>
                    <a:pt x="606" y="1044"/>
                  </a:cubicBezTo>
                  <a:cubicBezTo>
                    <a:pt x="605" y="1045"/>
                    <a:pt x="605" y="1045"/>
                    <a:pt x="605" y="1046"/>
                  </a:cubicBezTo>
                  <a:cubicBezTo>
                    <a:pt x="605" y="1046"/>
                    <a:pt x="605" y="1046"/>
                    <a:pt x="605" y="1047"/>
                  </a:cubicBezTo>
                  <a:cubicBezTo>
                    <a:pt x="605" y="1047"/>
                    <a:pt x="605" y="1047"/>
                    <a:pt x="605" y="1047"/>
                  </a:cubicBezTo>
                  <a:cubicBezTo>
                    <a:pt x="605" y="1048"/>
                    <a:pt x="605" y="1050"/>
                    <a:pt x="605" y="1051"/>
                  </a:cubicBezTo>
                  <a:cubicBezTo>
                    <a:pt x="605" y="1051"/>
                    <a:pt x="606" y="1051"/>
                    <a:pt x="606" y="1052"/>
                  </a:cubicBezTo>
                  <a:cubicBezTo>
                    <a:pt x="606" y="1052"/>
                    <a:pt x="606" y="1053"/>
                    <a:pt x="607" y="1053"/>
                  </a:cubicBezTo>
                  <a:cubicBezTo>
                    <a:pt x="607" y="1053"/>
                    <a:pt x="607" y="1053"/>
                    <a:pt x="607" y="1053"/>
                  </a:cubicBezTo>
                  <a:cubicBezTo>
                    <a:pt x="607" y="1054"/>
                    <a:pt x="607" y="1054"/>
                    <a:pt x="607" y="1054"/>
                  </a:cubicBezTo>
                  <a:cubicBezTo>
                    <a:pt x="608" y="1054"/>
                    <a:pt x="608" y="1055"/>
                    <a:pt x="608" y="1055"/>
                  </a:cubicBezTo>
                  <a:cubicBezTo>
                    <a:pt x="609" y="1057"/>
                    <a:pt x="610" y="1058"/>
                    <a:pt x="612" y="1059"/>
                  </a:cubicBezTo>
                  <a:cubicBezTo>
                    <a:pt x="612" y="1059"/>
                    <a:pt x="612" y="1060"/>
                    <a:pt x="613" y="1060"/>
                  </a:cubicBezTo>
                  <a:cubicBezTo>
                    <a:pt x="613" y="1060"/>
                    <a:pt x="613" y="1060"/>
                    <a:pt x="613" y="1060"/>
                  </a:cubicBezTo>
                  <a:cubicBezTo>
                    <a:pt x="614" y="1060"/>
                    <a:pt x="614" y="1060"/>
                    <a:pt x="614" y="1061"/>
                  </a:cubicBezTo>
                  <a:cubicBezTo>
                    <a:pt x="614" y="1061"/>
                    <a:pt x="614" y="1062"/>
                    <a:pt x="614" y="1062"/>
                  </a:cubicBezTo>
                  <a:cubicBezTo>
                    <a:pt x="613" y="1062"/>
                    <a:pt x="612" y="1062"/>
                    <a:pt x="611" y="1062"/>
                  </a:cubicBezTo>
                  <a:cubicBezTo>
                    <a:pt x="610" y="1062"/>
                    <a:pt x="609" y="1062"/>
                    <a:pt x="608" y="1062"/>
                  </a:cubicBezTo>
                  <a:cubicBezTo>
                    <a:pt x="608" y="1062"/>
                    <a:pt x="608" y="1063"/>
                    <a:pt x="607" y="1064"/>
                  </a:cubicBezTo>
                  <a:cubicBezTo>
                    <a:pt x="607" y="1064"/>
                    <a:pt x="605" y="1064"/>
                    <a:pt x="605" y="1064"/>
                  </a:cubicBezTo>
                  <a:cubicBezTo>
                    <a:pt x="604" y="1064"/>
                    <a:pt x="604" y="1064"/>
                    <a:pt x="603" y="1064"/>
                  </a:cubicBezTo>
                  <a:cubicBezTo>
                    <a:pt x="603" y="1064"/>
                    <a:pt x="603" y="1064"/>
                    <a:pt x="602" y="1064"/>
                  </a:cubicBezTo>
                  <a:cubicBezTo>
                    <a:pt x="602" y="1065"/>
                    <a:pt x="602" y="1065"/>
                    <a:pt x="601" y="1065"/>
                  </a:cubicBezTo>
                  <a:cubicBezTo>
                    <a:pt x="601" y="1065"/>
                    <a:pt x="601" y="1065"/>
                    <a:pt x="601" y="1066"/>
                  </a:cubicBezTo>
                  <a:cubicBezTo>
                    <a:pt x="601" y="1066"/>
                    <a:pt x="601" y="1066"/>
                    <a:pt x="601" y="10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21"/>
            <p:cNvSpPr/>
            <p:nvPr/>
          </p:nvSpPr>
          <p:spPr bwMode="auto">
            <a:xfrm>
              <a:off x="4222750" y="5953126"/>
              <a:ext cx="14288" cy="11113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2 w 4"/>
                <a:gd name="T5" fmla="*/ 0 h 3"/>
                <a:gd name="T6" fmla="*/ 1 w 4"/>
                <a:gd name="T7" fmla="*/ 0 h 3"/>
                <a:gd name="T8" fmla="*/ 1 w 4"/>
                <a:gd name="T9" fmla="*/ 0 h 3"/>
                <a:gd name="T10" fmla="*/ 0 w 4"/>
                <a:gd name="T11" fmla="*/ 1 h 3"/>
                <a:gd name="T12" fmla="*/ 0 w 4"/>
                <a:gd name="T13" fmla="*/ 2 h 3"/>
                <a:gd name="T14" fmla="*/ 0 w 4"/>
                <a:gd name="T15" fmla="*/ 3 h 3"/>
                <a:gd name="T16" fmla="*/ 1 w 4"/>
                <a:gd name="T17" fmla="*/ 3 h 3"/>
                <a:gd name="T18" fmla="*/ 3 w 4"/>
                <a:gd name="T19" fmla="*/ 3 h 3"/>
                <a:gd name="T20" fmla="*/ 3 w 4"/>
                <a:gd name="T21" fmla="*/ 3 h 3"/>
                <a:gd name="T22" fmla="*/ 4 w 4"/>
                <a:gd name="T23" fmla="*/ 2 h 3"/>
                <a:gd name="T24" fmla="*/ 4 w 4"/>
                <a:gd name="T25" fmla="*/ 1 h 3"/>
                <a:gd name="T26" fmla="*/ 3 w 4"/>
                <a:gd name="T27" fmla="*/ 0 h 3"/>
                <a:gd name="T28" fmla="*/ 2 w 4"/>
                <a:gd name="T29" fmla="*/ 0 h 3"/>
                <a:gd name="T30" fmla="*/ 1 w 4"/>
                <a:gd name="T31" fmla="*/ 0 h 3"/>
                <a:gd name="T32" fmla="*/ 3 w 4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4206875" y="5970588"/>
              <a:ext cx="41275" cy="15875"/>
            </a:xfrm>
            <a:custGeom>
              <a:avLst/>
              <a:gdLst>
                <a:gd name="T0" fmla="*/ 10 w 11"/>
                <a:gd name="T1" fmla="*/ 3 h 4"/>
                <a:gd name="T2" fmla="*/ 9 w 11"/>
                <a:gd name="T3" fmla="*/ 2 h 4"/>
                <a:gd name="T4" fmla="*/ 8 w 11"/>
                <a:gd name="T5" fmla="*/ 2 h 4"/>
                <a:gd name="T6" fmla="*/ 7 w 11"/>
                <a:gd name="T7" fmla="*/ 2 h 4"/>
                <a:gd name="T8" fmla="*/ 5 w 11"/>
                <a:gd name="T9" fmla="*/ 1 h 4"/>
                <a:gd name="T10" fmla="*/ 5 w 11"/>
                <a:gd name="T11" fmla="*/ 1 h 4"/>
                <a:gd name="T12" fmla="*/ 4 w 11"/>
                <a:gd name="T13" fmla="*/ 1 h 4"/>
                <a:gd name="T14" fmla="*/ 3 w 11"/>
                <a:gd name="T15" fmla="*/ 1 h 4"/>
                <a:gd name="T16" fmla="*/ 2 w 11"/>
                <a:gd name="T17" fmla="*/ 0 h 4"/>
                <a:gd name="T18" fmla="*/ 1 w 11"/>
                <a:gd name="T19" fmla="*/ 0 h 4"/>
                <a:gd name="T20" fmla="*/ 1 w 11"/>
                <a:gd name="T21" fmla="*/ 0 h 4"/>
                <a:gd name="T22" fmla="*/ 1 w 11"/>
                <a:gd name="T23" fmla="*/ 0 h 4"/>
                <a:gd name="T24" fmla="*/ 2 w 11"/>
                <a:gd name="T25" fmla="*/ 1 h 4"/>
                <a:gd name="T26" fmla="*/ 3 w 11"/>
                <a:gd name="T27" fmla="*/ 2 h 4"/>
                <a:gd name="T28" fmla="*/ 4 w 11"/>
                <a:gd name="T29" fmla="*/ 3 h 4"/>
                <a:gd name="T30" fmla="*/ 5 w 11"/>
                <a:gd name="T31" fmla="*/ 4 h 4"/>
                <a:gd name="T32" fmla="*/ 6 w 11"/>
                <a:gd name="T33" fmla="*/ 4 h 4"/>
                <a:gd name="T34" fmla="*/ 7 w 11"/>
                <a:gd name="T35" fmla="*/ 4 h 4"/>
                <a:gd name="T36" fmla="*/ 8 w 11"/>
                <a:gd name="T37" fmla="*/ 4 h 4"/>
                <a:gd name="T38" fmla="*/ 8 w 11"/>
                <a:gd name="T39" fmla="*/ 4 h 4"/>
                <a:gd name="T40" fmla="*/ 10 w 11"/>
                <a:gd name="T41" fmla="*/ 4 h 4"/>
                <a:gd name="T42" fmla="*/ 10 w 11"/>
                <a:gd name="T43" fmla="*/ 4 h 4"/>
                <a:gd name="T44" fmla="*/ 10 w 11"/>
                <a:gd name="T45" fmla="*/ 3 h 4"/>
                <a:gd name="T46" fmla="*/ 10 w 11"/>
                <a:gd name="T4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" h="4">
                  <a:moveTo>
                    <a:pt x="10" y="3"/>
                  </a:moveTo>
                  <a:cubicBezTo>
                    <a:pt x="11" y="3"/>
                    <a:pt x="10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2"/>
                    <a:pt x="4" y="2"/>
                    <a:pt x="4" y="3"/>
                  </a:cubicBezTo>
                  <a:cubicBezTo>
                    <a:pt x="4" y="3"/>
                    <a:pt x="5" y="3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4173538" y="5918201"/>
              <a:ext cx="11113" cy="11113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0 h 3"/>
                <a:gd name="T4" fmla="*/ 0 w 3"/>
                <a:gd name="T5" fmla="*/ 1 h 3"/>
                <a:gd name="T6" fmla="*/ 0 w 3"/>
                <a:gd name="T7" fmla="*/ 2 h 3"/>
                <a:gd name="T8" fmla="*/ 1 w 3"/>
                <a:gd name="T9" fmla="*/ 3 h 3"/>
                <a:gd name="T10" fmla="*/ 2 w 3"/>
                <a:gd name="T11" fmla="*/ 3 h 3"/>
                <a:gd name="T12" fmla="*/ 3 w 3"/>
                <a:gd name="T13" fmla="*/ 2 h 3"/>
                <a:gd name="T14" fmla="*/ 3 w 3"/>
                <a:gd name="T15" fmla="*/ 1 h 3"/>
                <a:gd name="T16" fmla="*/ 3 w 3"/>
                <a:gd name="T17" fmla="*/ 0 h 3"/>
                <a:gd name="T18" fmla="*/ 2 w 3"/>
                <a:gd name="T19" fmla="*/ 0 h 3"/>
                <a:gd name="T20" fmla="*/ 2 w 3"/>
                <a:gd name="T21" fmla="*/ 0 h 3"/>
                <a:gd name="T22" fmla="*/ 3 w 3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24"/>
            <p:cNvSpPr/>
            <p:nvPr/>
          </p:nvSpPr>
          <p:spPr bwMode="auto">
            <a:xfrm>
              <a:off x="4146550" y="5884863"/>
              <a:ext cx="15875" cy="19050"/>
            </a:xfrm>
            <a:custGeom>
              <a:avLst/>
              <a:gdLst>
                <a:gd name="T0" fmla="*/ 4 w 4"/>
                <a:gd name="T1" fmla="*/ 1 h 5"/>
                <a:gd name="T2" fmla="*/ 2 w 4"/>
                <a:gd name="T3" fmla="*/ 0 h 5"/>
                <a:gd name="T4" fmla="*/ 1 w 4"/>
                <a:gd name="T5" fmla="*/ 0 h 5"/>
                <a:gd name="T6" fmla="*/ 1 w 4"/>
                <a:gd name="T7" fmla="*/ 1 h 5"/>
                <a:gd name="T8" fmla="*/ 1 w 4"/>
                <a:gd name="T9" fmla="*/ 2 h 5"/>
                <a:gd name="T10" fmla="*/ 1 w 4"/>
                <a:gd name="T11" fmla="*/ 3 h 5"/>
                <a:gd name="T12" fmla="*/ 2 w 4"/>
                <a:gd name="T13" fmla="*/ 3 h 5"/>
                <a:gd name="T14" fmla="*/ 2 w 4"/>
                <a:gd name="T15" fmla="*/ 4 h 5"/>
                <a:gd name="T16" fmla="*/ 3 w 4"/>
                <a:gd name="T17" fmla="*/ 5 h 5"/>
                <a:gd name="T18" fmla="*/ 3 w 4"/>
                <a:gd name="T19" fmla="*/ 5 h 5"/>
                <a:gd name="T20" fmla="*/ 4 w 4"/>
                <a:gd name="T21" fmla="*/ 4 h 5"/>
                <a:gd name="T22" fmla="*/ 4 w 4"/>
                <a:gd name="T23" fmla="*/ 2 h 5"/>
                <a:gd name="T24" fmla="*/ 4 w 4"/>
                <a:gd name="T25" fmla="*/ 0 h 5"/>
                <a:gd name="T26" fmla="*/ 3 w 4"/>
                <a:gd name="T27" fmla="*/ 0 h 5"/>
                <a:gd name="T28" fmla="*/ 2 w 4"/>
                <a:gd name="T29" fmla="*/ 0 h 5"/>
                <a:gd name="T30" fmla="*/ 2 w 4"/>
                <a:gd name="T31" fmla="*/ 0 h 5"/>
                <a:gd name="T32" fmla="*/ 4 w 4"/>
                <a:gd name="T3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4116388" y="5816601"/>
              <a:ext cx="23813" cy="23813"/>
            </a:xfrm>
            <a:custGeom>
              <a:avLst/>
              <a:gdLst>
                <a:gd name="T0" fmla="*/ 3 w 6"/>
                <a:gd name="T1" fmla="*/ 1 h 6"/>
                <a:gd name="T2" fmla="*/ 2 w 6"/>
                <a:gd name="T3" fmla="*/ 0 h 6"/>
                <a:gd name="T4" fmla="*/ 1 w 6"/>
                <a:gd name="T5" fmla="*/ 0 h 6"/>
                <a:gd name="T6" fmla="*/ 0 w 6"/>
                <a:gd name="T7" fmla="*/ 2 h 6"/>
                <a:gd name="T8" fmla="*/ 0 w 6"/>
                <a:gd name="T9" fmla="*/ 3 h 6"/>
                <a:gd name="T10" fmla="*/ 1 w 6"/>
                <a:gd name="T11" fmla="*/ 5 h 6"/>
                <a:gd name="T12" fmla="*/ 2 w 6"/>
                <a:gd name="T13" fmla="*/ 5 h 6"/>
                <a:gd name="T14" fmla="*/ 3 w 6"/>
                <a:gd name="T15" fmla="*/ 6 h 6"/>
                <a:gd name="T16" fmla="*/ 4 w 6"/>
                <a:gd name="T17" fmla="*/ 6 h 6"/>
                <a:gd name="T18" fmla="*/ 5 w 6"/>
                <a:gd name="T19" fmla="*/ 5 h 6"/>
                <a:gd name="T20" fmla="*/ 5 w 6"/>
                <a:gd name="T21" fmla="*/ 5 h 6"/>
                <a:gd name="T22" fmla="*/ 6 w 6"/>
                <a:gd name="T23" fmla="*/ 5 h 6"/>
                <a:gd name="T24" fmla="*/ 6 w 6"/>
                <a:gd name="T25" fmla="*/ 4 h 6"/>
                <a:gd name="T26" fmla="*/ 6 w 6"/>
                <a:gd name="T27" fmla="*/ 4 h 6"/>
                <a:gd name="T28" fmla="*/ 6 w 6"/>
                <a:gd name="T29" fmla="*/ 3 h 6"/>
                <a:gd name="T30" fmla="*/ 6 w 6"/>
                <a:gd name="T31" fmla="*/ 2 h 6"/>
                <a:gd name="T32" fmla="*/ 5 w 6"/>
                <a:gd name="T33" fmla="*/ 2 h 6"/>
                <a:gd name="T34" fmla="*/ 4 w 6"/>
                <a:gd name="T35" fmla="*/ 1 h 6"/>
                <a:gd name="T36" fmla="*/ 3 w 6"/>
                <a:gd name="T3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6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4124325" y="5846763"/>
              <a:ext cx="11113" cy="11113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0 h 3"/>
                <a:gd name="T4" fmla="*/ 0 w 3"/>
                <a:gd name="T5" fmla="*/ 1 h 3"/>
                <a:gd name="T6" fmla="*/ 0 w 3"/>
                <a:gd name="T7" fmla="*/ 2 h 3"/>
                <a:gd name="T8" fmla="*/ 0 w 3"/>
                <a:gd name="T9" fmla="*/ 3 h 3"/>
                <a:gd name="T10" fmla="*/ 2 w 3"/>
                <a:gd name="T11" fmla="*/ 3 h 3"/>
                <a:gd name="T12" fmla="*/ 3 w 3"/>
                <a:gd name="T13" fmla="*/ 3 h 3"/>
                <a:gd name="T14" fmla="*/ 3 w 3"/>
                <a:gd name="T15" fmla="*/ 2 h 3"/>
                <a:gd name="T16" fmla="*/ 3 w 3"/>
                <a:gd name="T17" fmla="*/ 1 h 3"/>
                <a:gd name="T18" fmla="*/ 2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094163" y="5700713"/>
              <a:ext cx="15875" cy="19050"/>
            </a:xfrm>
            <a:custGeom>
              <a:avLst/>
              <a:gdLst>
                <a:gd name="T0" fmla="*/ 4 w 4"/>
                <a:gd name="T1" fmla="*/ 3 h 5"/>
                <a:gd name="T2" fmla="*/ 4 w 4"/>
                <a:gd name="T3" fmla="*/ 2 h 5"/>
                <a:gd name="T4" fmla="*/ 2 w 4"/>
                <a:gd name="T5" fmla="*/ 0 h 5"/>
                <a:gd name="T6" fmla="*/ 1 w 4"/>
                <a:gd name="T7" fmla="*/ 0 h 5"/>
                <a:gd name="T8" fmla="*/ 1 w 4"/>
                <a:gd name="T9" fmla="*/ 0 h 5"/>
                <a:gd name="T10" fmla="*/ 0 w 4"/>
                <a:gd name="T11" fmla="*/ 1 h 5"/>
                <a:gd name="T12" fmla="*/ 0 w 4"/>
                <a:gd name="T13" fmla="*/ 2 h 5"/>
                <a:gd name="T14" fmla="*/ 1 w 4"/>
                <a:gd name="T15" fmla="*/ 4 h 5"/>
                <a:gd name="T16" fmla="*/ 2 w 4"/>
                <a:gd name="T17" fmla="*/ 5 h 5"/>
                <a:gd name="T18" fmla="*/ 4 w 4"/>
                <a:gd name="T19" fmla="*/ 4 h 5"/>
                <a:gd name="T20" fmla="*/ 4 w 4"/>
                <a:gd name="T2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5"/>
                    <a:pt x="3" y="5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4105275" y="5722938"/>
              <a:ext cx="19050" cy="15875"/>
            </a:xfrm>
            <a:custGeom>
              <a:avLst/>
              <a:gdLst>
                <a:gd name="T0" fmla="*/ 3 w 5"/>
                <a:gd name="T1" fmla="*/ 0 h 4"/>
                <a:gd name="T2" fmla="*/ 3 w 5"/>
                <a:gd name="T3" fmla="*/ 0 h 4"/>
                <a:gd name="T4" fmla="*/ 1 w 5"/>
                <a:gd name="T5" fmla="*/ 1 h 4"/>
                <a:gd name="T6" fmla="*/ 0 w 5"/>
                <a:gd name="T7" fmla="*/ 1 h 4"/>
                <a:gd name="T8" fmla="*/ 0 w 5"/>
                <a:gd name="T9" fmla="*/ 3 h 4"/>
                <a:gd name="T10" fmla="*/ 0 w 5"/>
                <a:gd name="T11" fmla="*/ 3 h 4"/>
                <a:gd name="T12" fmla="*/ 2 w 5"/>
                <a:gd name="T13" fmla="*/ 4 h 4"/>
                <a:gd name="T14" fmla="*/ 3 w 5"/>
                <a:gd name="T15" fmla="*/ 4 h 4"/>
                <a:gd name="T16" fmla="*/ 3 w 5"/>
                <a:gd name="T17" fmla="*/ 3 h 4"/>
                <a:gd name="T18" fmla="*/ 4 w 5"/>
                <a:gd name="T19" fmla="*/ 3 h 4"/>
                <a:gd name="T20" fmla="*/ 4 w 5"/>
                <a:gd name="T21" fmla="*/ 2 h 4"/>
                <a:gd name="T22" fmla="*/ 4 w 5"/>
                <a:gd name="T23" fmla="*/ 0 h 4"/>
                <a:gd name="T24" fmla="*/ 3 w 5"/>
                <a:gd name="T25" fmla="*/ 0 h 4"/>
                <a:gd name="T26" fmla="*/ 2 w 5"/>
                <a:gd name="T27" fmla="*/ 0 h 4"/>
                <a:gd name="T28" fmla="*/ 3 w 5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5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071938" y="5618163"/>
              <a:ext cx="26988" cy="49213"/>
            </a:xfrm>
            <a:custGeom>
              <a:avLst/>
              <a:gdLst>
                <a:gd name="T0" fmla="*/ 3 w 7"/>
                <a:gd name="T1" fmla="*/ 0 h 13"/>
                <a:gd name="T2" fmla="*/ 2 w 7"/>
                <a:gd name="T3" fmla="*/ 1 h 13"/>
                <a:gd name="T4" fmla="*/ 1 w 7"/>
                <a:gd name="T5" fmla="*/ 1 h 13"/>
                <a:gd name="T6" fmla="*/ 0 w 7"/>
                <a:gd name="T7" fmla="*/ 1 h 13"/>
                <a:gd name="T8" fmla="*/ 0 w 7"/>
                <a:gd name="T9" fmla="*/ 2 h 13"/>
                <a:gd name="T10" fmla="*/ 0 w 7"/>
                <a:gd name="T11" fmla="*/ 3 h 13"/>
                <a:gd name="T12" fmla="*/ 0 w 7"/>
                <a:gd name="T13" fmla="*/ 4 h 13"/>
                <a:gd name="T14" fmla="*/ 1 w 7"/>
                <a:gd name="T15" fmla="*/ 7 h 13"/>
                <a:gd name="T16" fmla="*/ 2 w 7"/>
                <a:gd name="T17" fmla="*/ 10 h 13"/>
                <a:gd name="T18" fmla="*/ 2 w 7"/>
                <a:gd name="T19" fmla="*/ 12 h 13"/>
                <a:gd name="T20" fmla="*/ 3 w 7"/>
                <a:gd name="T21" fmla="*/ 13 h 13"/>
                <a:gd name="T22" fmla="*/ 4 w 7"/>
                <a:gd name="T23" fmla="*/ 13 h 13"/>
                <a:gd name="T24" fmla="*/ 4 w 7"/>
                <a:gd name="T25" fmla="*/ 13 h 13"/>
                <a:gd name="T26" fmla="*/ 5 w 7"/>
                <a:gd name="T27" fmla="*/ 13 h 13"/>
                <a:gd name="T28" fmla="*/ 6 w 7"/>
                <a:gd name="T29" fmla="*/ 13 h 13"/>
                <a:gd name="T30" fmla="*/ 7 w 7"/>
                <a:gd name="T31" fmla="*/ 13 h 13"/>
                <a:gd name="T32" fmla="*/ 7 w 7"/>
                <a:gd name="T33" fmla="*/ 12 h 13"/>
                <a:gd name="T34" fmla="*/ 7 w 7"/>
                <a:gd name="T35" fmla="*/ 11 h 13"/>
                <a:gd name="T36" fmla="*/ 6 w 7"/>
                <a:gd name="T37" fmla="*/ 9 h 13"/>
                <a:gd name="T38" fmla="*/ 6 w 7"/>
                <a:gd name="T39" fmla="*/ 7 h 13"/>
                <a:gd name="T40" fmla="*/ 5 w 7"/>
                <a:gd name="T41" fmla="*/ 7 h 13"/>
                <a:gd name="T42" fmla="*/ 5 w 7"/>
                <a:gd name="T43" fmla="*/ 5 h 13"/>
                <a:gd name="T44" fmla="*/ 5 w 7"/>
                <a:gd name="T45" fmla="*/ 3 h 13"/>
                <a:gd name="T46" fmla="*/ 5 w 7"/>
                <a:gd name="T47" fmla="*/ 3 h 13"/>
                <a:gd name="T48" fmla="*/ 4 w 7"/>
                <a:gd name="T49" fmla="*/ 2 h 13"/>
                <a:gd name="T50" fmla="*/ 4 w 7"/>
                <a:gd name="T51" fmla="*/ 1 h 13"/>
                <a:gd name="T52" fmla="*/ 3 w 7"/>
                <a:gd name="T53" fmla="*/ 0 h 13"/>
                <a:gd name="T54" fmla="*/ 2 w 7"/>
                <a:gd name="T55" fmla="*/ 0 h 13"/>
                <a:gd name="T56" fmla="*/ 3 w 7"/>
                <a:gd name="T5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" h="13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2" y="11"/>
                    <a:pt x="2" y="12"/>
                  </a:cubicBezTo>
                  <a:cubicBezTo>
                    <a:pt x="2" y="12"/>
                    <a:pt x="3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6" y="13"/>
                    <a:pt x="6" y="13"/>
                    <a:pt x="7" y="13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6" y="9"/>
                    <a:pt x="6" y="8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30"/>
            <p:cNvSpPr/>
            <p:nvPr/>
          </p:nvSpPr>
          <p:spPr bwMode="auto">
            <a:xfrm>
              <a:off x="3538538" y="1895476"/>
              <a:ext cx="252413" cy="90488"/>
            </a:xfrm>
            <a:custGeom>
              <a:avLst/>
              <a:gdLst>
                <a:gd name="T0" fmla="*/ 1 w 67"/>
                <a:gd name="T1" fmla="*/ 17 h 24"/>
                <a:gd name="T2" fmla="*/ 5 w 67"/>
                <a:gd name="T3" fmla="*/ 15 h 24"/>
                <a:gd name="T4" fmla="*/ 10 w 67"/>
                <a:gd name="T5" fmla="*/ 13 h 24"/>
                <a:gd name="T6" fmla="*/ 13 w 67"/>
                <a:gd name="T7" fmla="*/ 11 h 24"/>
                <a:gd name="T8" fmla="*/ 15 w 67"/>
                <a:gd name="T9" fmla="*/ 9 h 24"/>
                <a:gd name="T10" fmla="*/ 20 w 67"/>
                <a:gd name="T11" fmla="*/ 8 h 24"/>
                <a:gd name="T12" fmla="*/ 25 w 67"/>
                <a:gd name="T13" fmla="*/ 6 h 24"/>
                <a:gd name="T14" fmla="*/ 26 w 67"/>
                <a:gd name="T15" fmla="*/ 5 h 24"/>
                <a:gd name="T16" fmla="*/ 27 w 67"/>
                <a:gd name="T17" fmla="*/ 3 h 24"/>
                <a:gd name="T18" fmla="*/ 27 w 67"/>
                <a:gd name="T19" fmla="*/ 1 h 24"/>
                <a:gd name="T20" fmla="*/ 31 w 67"/>
                <a:gd name="T21" fmla="*/ 1 h 24"/>
                <a:gd name="T22" fmla="*/ 39 w 67"/>
                <a:gd name="T23" fmla="*/ 1 h 24"/>
                <a:gd name="T24" fmla="*/ 43 w 67"/>
                <a:gd name="T25" fmla="*/ 0 h 24"/>
                <a:gd name="T26" fmla="*/ 46 w 67"/>
                <a:gd name="T27" fmla="*/ 0 h 24"/>
                <a:gd name="T28" fmla="*/ 49 w 67"/>
                <a:gd name="T29" fmla="*/ 1 h 24"/>
                <a:gd name="T30" fmla="*/ 51 w 67"/>
                <a:gd name="T31" fmla="*/ 1 h 24"/>
                <a:gd name="T32" fmla="*/ 54 w 67"/>
                <a:gd name="T33" fmla="*/ 2 h 24"/>
                <a:gd name="T34" fmla="*/ 56 w 67"/>
                <a:gd name="T35" fmla="*/ 3 h 24"/>
                <a:gd name="T36" fmla="*/ 57 w 67"/>
                <a:gd name="T37" fmla="*/ 3 h 24"/>
                <a:gd name="T38" fmla="*/ 61 w 67"/>
                <a:gd name="T39" fmla="*/ 2 h 24"/>
                <a:gd name="T40" fmla="*/ 66 w 67"/>
                <a:gd name="T41" fmla="*/ 5 h 24"/>
                <a:gd name="T42" fmla="*/ 66 w 67"/>
                <a:gd name="T43" fmla="*/ 7 h 24"/>
                <a:gd name="T44" fmla="*/ 65 w 67"/>
                <a:gd name="T45" fmla="*/ 7 h 24"/>
                <a:gd name="T46" fmla="*/ 61 w 67"/>
                <a:gd name="T47" fmla="*/ 8 h 24"/>
                <a:gd name="T48" fmla="*/ 53 w 67"/>
                <a:gd name="T49" fmla="*/ 8 h 24"/>
                <a:gd name="T50" fmla="*/ 49 w 67"/>
                <a:gd name="T51" fmla="*/ 10 h 24"/>
                <a:gd name="T52" fmla="*/ 46 w 67"/>
                <a:gd name="T53" fmla="*/ 11 h 24"/>
                <a:gd name="T54" fmla="*/ 43 w 67"/>
                <a:gd name="T55" fmla="*/ 13 h 24"/>
                <a:gd name="T56" fmla="*/ 39 w 67"/>
                <a:gd name="T57" fmla="*/ 13 h 24"/>
                <a:gd name="T58" fmla="*/ 37 w 67"/>
                <a:gd name="T59" fmla="*/ 14 h 24"/>
                <a:gd name="T60" fmla="*/ 35 w 67"/>
                <a:gd name="T61" fmla="*/ 14 h 24"/>
                <a:gd name="T62" fmla="*/ 33 w 67"/>
                <a:gd name="T63" fmla="*/ 16 h 24"/>
                <a:gd name="T64" fmla="*/ 30 w 67"/>
                <a:gd name="T65" fmla="*/ 16 h 24"/>
                <a:gd name="T66" fmla="*/ 28 w 67"/>
                <a:gd name="T67" fmla="*/ 17 h 24"/>
                <a:gd name="T68" fmla="*/ 25 w 67"/>
                <a:gd name="T69" fmla="*/ 19 h 24"/>
                <a:gd name="T70" fmla="*/ 21 w 67"/>
                <a:gd name="T71" fmla="*/ 21 h 24"/>
                <a:gd name="T72" fmla="*/ 18 w 67"/>
                <a:gd name="T73" fmla="*/ 22 h 24"/>
                <a:gd name="T74" fmla="*/ 13 w 67"/>
                <a:gd name="T75" fmla="*/ 22 h 24"/>
                <a:gd name="T76" fmla="*/ 11 w 67"/>
                <a:gd name="T77" fmla="*/ 23 h 24"/>
                <a:gd name="T78" fmla="*/ 8 w 67"/>
                <a:gd name="T79" fmla="*/ 24 h 24"/>
                <a:gd name="T80" fmla="*/ 5 w 67"/>
                <a:gd name="T81" fmla="*/ 24 h 24"/>
                <a:gd name="T82" fmla="*/ 5 w 67"/>
                <a:gd name="T83" fmla="*/ 21 h 24"/>
                <a:gd name="T84" fmla="*/ 4 w 67"/>
                <a:gd name="T85" fmla="*/ 19 h 24"/>
                <a:gd name="T86" fmla="*/ 0 w 67"/>
                <a:gd name="T87" fmla="*/ 18 h 24"/>
                <a:gd name="T88" fmla="*/ 0 w 67"/>
                <a:gd name="T8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" h="24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1" y="17"/>
                    <a:pt x="2" y="16"/>
                  </a:cubicBezTo>
                  <a:cubicBezTo>
                    <a:pt x="3" y="16"/>
                    <a:pt x="3" y="16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4"/>
                    <a:pt x="8" y="14"/>
                    <a:pt x="8" y="13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0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4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8" y="8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3" y="7"/>
                    <a:pt x="23" y="6"/>
                    <a:pt x="24" y="6"/>
                  </a:cubicBezTo>
                  <a:cubicBezTo>
                    <a:pt x="24" y="6"/>
                    <a:pt x="25" y="6"/>
                    <a:pt x="25" y="6"/>
                  </a:cubicBezTo>
                  <a:cubicBezTo>
                    <a:pt x="25" y="6"/>
                    <a:pt x="25" y="6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7" y="3"/>
                  </a:cubicBezTo>
                  <a:cubicBezTo>
                    <a:pt x="27" y="3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8" y="1"/>
                    <a:pt x="28" y="1"/>
                  </a:cubicBezTo>
                  <a:cubicBezTo>
                    <a:pt x="28" y="1"/>
                    <a:pt x="29" y="1"/>
                    <a:pt x="30" y="1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3" y="1"/>
                    <a:pt x="34" y="1"/>
                    <a:pt x="35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8" y="1"/>
                    <a:pt x="39" y="1"/>
                    <a:pt x="39" y="1"/>
                  </a:cubicBezTo>
                  <a:cubicBezTo>
                    <a:pt x="40" y="0"/>
                    <a:pt x="40" y="0"/>
                    <a:pt x="41" y="0"/>
                  </a:cubicBezTo>
                  <a:cubicBezTo>
                    <a:pt x="41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cubicBezTo>
                    <a:pt x="43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7" y="0"/>
                    <a:pt x="48" y="0"/>
                  </a:cubicBezTo>
                  <a:cubicBezTo>
                    <a:pt x="48" y="1"/>
                    <a:pt x="49" y="1"/>
                    <a:pt x="4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1" y="1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2" y="1"/>
                    <a:pt x="52" y="1"/>
                  </a:cubicBezTo>
                  <a:cubicBezTo>
                    <a:pt x="52" y="1"/>
                    <a:pt x="52" y="1"/>
                    <a:pt x="53" y="1"/>
                  </a:cubicBezTo>
                  <a:cubicBezTo>
                    <a:pt x="53" y="1"/>
                    <a:pt x="54" y="1"/>
                    <a:pt x="54" y="2"/>
                  </a:cubicBezTo>
                  <a:cubicBezTo>
                    <a:pt x="54" y="2"/>
                    <a:pt x="54" y="3"/>
                    <a:pt x="54" y="3"/>
                  </a:cubicBezTo>
                  <a:cubicBezTo>
                    <a:pt x="54" y="3"/>
                    <a:pt x="55" y="3"/>
                    <a:pt x="55" y="3"/>
                  </a:cubicBezTo>
                  <a:cubicBezTo>
                    <a:pt x="55" y="3"/>
                    <a:pt x="55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7" y="3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2"/>
                    <a:pt x="58" y="2"/>
                    <a:pt x="58" y="2"/>
                  </a:cubicBezTo>
                  <a:cubicBezTo>
                    <a:pt x="59" y="2"/>
                    <a:pt x="60" y="2"/>
                    <a:pt x="60" y="2"/>
                  </a:cubicBezTo>
                  <a:cubicBezTo>
                    <a:pt x="60" y="2"/>
                    <a:pt x="60" y="2"/>
                    <a:pt x="61" y="2"/>
                  </a:cubicBezTo>
                  <a:cubicBezTo>
                    <a:pt x="61" y="2"/>
                    <a:pt x="61" y="3"/>
                    <a:pt x="62" y="3"/>
                  </a:cubicBezTo>
                  <a:cubicBezTo>
                    <a:pt x="62" y="3"/>
                    <a:pt x="63" y="3"/>
                    <a:pt x="64" y="3"/>
                  </a:cubicBezTo>
                  <a:cubicBezTo>
                    <a:pt x="65" y="3"/>
                    <a:pt x="66" y="4"/>
                    <a:pt x="66" y="5"/>
                  </a:cubicBezTo>
                  <a:cubicBezTo>
                    <a:pt x="67" y="5"/>
                    <a:pt x="67" y="6"/>
                    <a:pt x="67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6" y="7"/>
                    <a:pt x="66" y="7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4" y="7"/>
                    <a:pt x="64" y="7"/>
                    <a:pt x="63" y="8"/>
                  </a:cubicBezTo>
                  <a:cubicBezTo>
                    <a:pt x="62" y="8"/>
                    <a:pt x="62" y="8"/>
                    <a:pt x="61" y="8"/>
                  </a:cubicBezTo>
                  <a:cubicBezTo>
                    <a:pt x="60" y="9"/>
                    <a:pt x="59" y="9"/>
                    <a:pt x="58" y="9"/>
                  </a:cubicBezTo>
                  <a:cubicBezTo>
                    <a:pt x="57" y="9"/>
                    <a:pt x="56" y="8"/>
                    <a:pt x="55" y="8"/>
                  </a:cubicBezTo>
                  <a:cubicBezTo>
                    <a:pt x="54" y="8"/>
                    <a:pt x="54" y="8"/>
                    <a:pt x="53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1" y="8"/>
                    <a:pt x="51" y="8"/>
                    <a:pt x="51" y="9"/>
                  </a:cubicBezTo>
                  <a:cubicBezTo>
                    <a:pt x="50" y="9"/>
                    <a:pt x="50" y="9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1"/>
                    <a:pt x="47" y="11"/>
                    <a:pt x="46" y="11"/>
                  </a:cubicBezTo>
                  <a:cubicBezTo>
                    <a:pt x="46" y="11"/>
                    <a:pt x="46" y="11"/>
                    <a:pt x="46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4" y="12"/>
                    <a:pt x="44" y="13"/>
                    <a:pt x="43" y="13"/>
                  </a:cubicBezTo>
                  <a:cubicBezTo>
                    <a:pt x="43" y="13"/>
                    <a:pt x="42" y="13"/>
                    <a:pt x="42" y="13"/>
                  </a:cubicBezTo>
                  <a:cubicBezTo>
                    <a:pt x="41" y="13"/>
                    <a:pt x="41" y="13"/>
                    <a:pt x="40" y="13"/>
                  </a:cubicBezTo>
                  <a:cubicBezTo>
                    <a:pt x="40" y="13"/>
                    <a:pt x="40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3"/>
                    <a:pt x="37" y="13"/>
                    <a:pt x="37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5"/>
                    <a:pt x="35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7"/>
                    <a:pt x="29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7" y="18"/>
                    <a:pt x="26" y="18"/>
                    <a:pt x="26" y="18"/>
                  </a:cubicBezTo>
                  <a:cubicBezTo>
                    <a:pt x="26" y="19"/>
                    <a:pt x="25" y="19"/>
                    <a:pt x="25" y="19"/>
                  </a:cubicBezTo>
                  <a:cubicBezTo>
                    <a:pt x="24" y="20"/>
                    <a:pt x="24" y="20"/>
                    <a:pt x="23" y="20"/>
                  </a:cubicBezTo>
                  <a:cubicBezTo>
                    <a:pt x="23" y="20"/>
                    <a:pt x="22" y="20"/>
                    <a:pt x="22" y="21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1" y="21"/>
                    <a:pt x="20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1"/>
                    <a:pt x="17" y="22"/>
                    <a:pt x="16" y="22"/>
                  </a:cubicBezTo>
                  <a:cubicBezTo>
                    <a:pt x="16" y="22"/>
                    <a:pt x="15" y="22"/>
                    <a:pt x="15" y="22"/>
                  </a:cubicBezTo>
                  <a:cubicBezTo>
                    <a:pt x="14" y="22"/>
                    <a:pt x="14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0" y="23"/>
                    <a:pt x="10" y="23"/>
                  </a:cubicBezTo>
                  <a:cubicBezTo>
                    <a:pt x="9" y="23"/>
                    <a:pt x="9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4" y="23"/>
                    <a:pt x="5" y="23"/>
                  </a:cubicBezTo>
                  <a:cubicBezTo>
                    <a:pt x="5" y="22"/>
                    <a:pt x="5" y="21"/>
                    <a:pt x="5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2" y="18"/>
                    <a:pt x="2" y="18"/>
                  </a:cubicBezTo>
                  <a:cubicBezTo>
                    <a:pt x="1" y="18"/>
                    <a:pt x="1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0" name="Freeform 31"/>
            <p:cNvSpPr/>
            <p:nvPr/>
          </p:nvSpPr>
          <p:spPr bwMode="auto">
            <a:xfrm>
              <a:off x="3640138" y="1922463"/>
              <a:ext cx="349250" cy="138113"/>
            </a:xfrm>
            <a:custGeom>
              <a:avLst/>
              <a:gdLst>
                <a:gd name="T0" fmla="*/ 44 w 93"/>
                <a:gd name="T1" fmla="*/ 4 h 37"/>
                <a:gd name="T2" fmla="*/ 45 w 93"/>
                <a:gd name="T3" fmla="*/ 5 h 37"/>
                <a:gd name="T4" fmla="*/ 52 w 93"/>
                <a:gd name="T5" fmla="*/ 4 h 37"/>
                <a:gd name="T6" fmla="*/ 54 w 93"/>
                <a:gd name="T7" fmla="*/ 7 h 37"/>
                <a:gd name="T8" fmla="*/ 60 w 93"/>
                <a:gd name="T9" fmla="*/ 7 h 37"/>
                <a:gd name="T10" fmla="*/ 63 w 93"/>
                <a:gd name="T11" fmla="*/ 5 h 37"/>
                <a:gd name="T12" fmla="*/ 67 w 93"/>
                <a:gd name="T13" fmla="*/ 5 h 37"/>
                <a:gd name="T14" fmla="*/ 66 w 93"/>
                <a:gd name="T15" fmla="*/ 12 h 37"/>
                <a:gd name="T16" fmla="*/ 69 w 93"/>
                <a:gd name="T17" fmla="*/ 12 h 37"/>
                <a:gd name="T18" fmla="*/ 73 w 93"/>
                <a:gd name="T19" fmla="*/ 7 h 37"/>
                <a:gd name="T20" fmla="*/ 78 w 93"/>
                <a:gd name="T21" fmla="*/ 2 h 37"/>
                <a:gd name="T22" fmla="*/ 85 w 93"/>
                <a:gd name="T23" fmla="*/ 1 h 37"/>
                <a:gd name="T24" fmla="*/ 87 w 93"/>
                <a:gd name="T25" fmla="*/ 6 h 37"/>
                <a:gd name="T26" fmla="*/ 86 w 93"/>
                <a:gd name="T27" fmla="*/ 10 h 37"/>
                <a:gd name="T28" fmla="*/ 82 w 93"/>
                <a:gd name="T29" fmla="*/ 16 h 37"/>
                <a:gd name="T30" fmla="*/ 84 w 93"/>
                <a:gd name="T31" fmla="*/ 21 h 37"/>
                <a:gd name="T32" fmla="*/ 89 w 93"/>
                <a:gd name="T33" fmla="*/ 24 h 37"/>
                <a:gd name="T34" fmla="*/ 92 w 93"/>
                <a:gd name="T35" fmla="*/ 25 h 37"/>
                <a:gd name="T36" fmla="*/ 88 w 93"/>
                <a:gd name="T37" fmla="*/ 27 h 37"/>
                <a:gd name="T38" fmla="*/ 83 w 93"/>
                <a:gd name="T39" fmla="*/ 26 h 37"/>
                <a:gd name="T40" fmla="*/ 77 w 93"/>
                <a:gd name="T41" fmla="*/ 28 h 37"/>
                <a:gd name="T42" fmla="*/ 79 w 93"/>
                <a:gd name="T43" fmla="*/ 29 h 37"/>
                <a:gd name="T44" fmla="*/ 79 w 93"/>
                <a:gd name="T45" fmla="*/ 32 h 37"/>
                <a:gd name="T46" fmla="*/ 71 w 93"/>
                <a:gd name="T47" fmla="*/ 34 h 37"/>
                <a:gd name="T48" fmla="*/ 65 w 93"/>
                <a:gd name="T49" fmla="*/ 33 h 37"/>
                <a:gd name="T50" fmla="*/ 60 w 93"/>
                <a:gd name="T51" fmla="*/ 33 h 37"/>
                <a:gd name="T52" fmla="*/ 58 w 93"/>
                <a:gd name="T53" fmla="*/ 31 h 37"/>
                <a:gd name="T54" fmla="*/ 57 w 93"/>
                <a:gd name="T55" fmla="*/ 29 h 37"/>
                <a:gd name="T56" fmla="*/ 50 w 93"/>
                <a:gd name="T57" fmla="*/ 31 h 37"/>
                <a:gd name="T58" fmla="*/ 47 w 93"/>
                <a:gd name="T59" fmla="*/ 32 h 37"/>
                <a:gd name="T60" fmla="*/ 44 w 93"/>
                <a:gd name="T61" fmla="*/ 33 h 37"/>
                <a:gd name="T62" fmla="*/ 39 w 93"/>
                <a:gd name="T63" fmla="*/ 34 h 37"/>
                <a:gd name="T64" fmla="*/ 34 w 93"/>
                <a:gd name="T65" fmla="*/ 34 h 37"/>
                <a:gd name="T66" fmla="*/ 30 w 93"/>
                <a:gd name="T67" fmla="*/ 35 h 37"/>
                <a:gd name="T68" fmla="*/ 24 w 93"/>
                <a:gd name="T69" fmla="*/ 36 h 37"/>
                <a:gd name="T70" fmla="*/ 17 w 93"/>
                <a:gd name="T71" fmla="*/ 36 h 37"/>
                <a:gd name="T72" fmla="*/ 12 w 93"/>
                <a:gd name="T73" fmla="*/ 34 h 37"/>
                <a:gd name="T74" fmla="*/ 6 w 93"/>
                <a:gd name="T75" fmla="*/ 30 h 37"/>
                <a:gd name="T76" fmla="*/ 2 w 93"/>
                <a:gd name="T77" fmla="*/ 24 h 37"/>
                <a:gd name="T78" fmla="*/ 9 w 93"/>
                <a:gd name="T79" fmla="*/ 23 h 37"/>
                <a:gd name="T80" fmla="*/ 17 w 93"/>
                <a:gd name="T81" fmla="*/ 23 h 37"/>
                <a:gd name="T82" fmla="*/ 28 w 93"/>
                <a:gd name="T83" fmla="*/ 22 h 37"/>
                <a:gd name="T84" fmla="*/ 32 w 93"/>
                <a:gd name="T85" fmla="*/ 23 h 37"/>
                <a:gd name="T86" fmla="*/ 32 w 93"/>
                <a:gd name="T87" fmla="*/ 21 h 37"/>
                <a:gd name="T88" fmla="*/ 28 w 93"/>
                <a:gd name="T89" fmla="*/ 20 h 37"/>
                <a:gd name="T90" fmla="*/ 20 w 93"/>
                <a:gd name="T91" fmla="*/ 21 h 37"/>
                <a:gd name="T92" fmla="*/ 16 w 93"/>
                <a:gd name="T93" fmla="*/ 21 h 37"/>
                <a:gd name="T94" fmla="*/ 10 w 93"/>
                <a:gd name="T95" fmla="*/ 21 h 37"/>
                <a:gd name="T96" fmla="*/ 6 w 93"/>
                <a:gd name="T97" fmla="*/ 20 h 37"/>
                <a:gd name="T98" fmla="*/ 6 w 93"/>
                <a:gd name="T99" fmla="*/ 16 h 37"/>
                <a:gd name="T100" fmla="*/ 19 w 93"/>
                <a:gd name="T101" fmla="*/ 16 h 37"/>
                <a:gd name="T102" fmla="*/ 22 w 93"/>
                <a:gd name="T103" fmla="*/ 14 h 37"/>
                <a:gd name="T104" fmla="*/ 16 w 93"/>
                <a:gd name="T105" fmla="*/ 14 h 37"/>
                <a:gd name="T106" fmla="*/ 12 w 93"/>
                <a:gd name="T107" fmla="*/ 15 h 37"/>
                <a:gd name="T108" fmla="*/ 8 w 93"/>
                <a:gd name="T109" fmla="*/ 15 h 37"/>
                <a:gd name="T110" fmla="*/ 6 w 93"/>
                <a:gd name="T111" fmla="*/ 13 h 37"/>
                <a:gd name="T112" fmla="*/ 12 w 93"/>
                <a:gd name="T113" fmla="*/ 10 h 37"/>
                <a:gd name="T114" fmla="*/ 15 w 93"/>
                <a:gd name="T115" fmla="*/ 9 h 37"/>
                <a:gd name="T116" fmla="*/ 24 w 93"/>
                <a:gd name="T117" fmla="*/ 5 h 37"/>
                <a:gd name="T118" fmla="*/ 30 w 93"/>
                <a:gd name="T119" fmla="*/ 4 h 37"/>
                <a:gd name="T120" fmla="*/ 34 w 93"/>
                <a:gd name="T121" fmla="*/ 3 h 37"/>
                <a:gd name="T122" fmla="*/ 39 w 93"/>
                <a:gd name="T123" fmla="*/ 2 h 37"/>
                <a:gd name="T124" fmla="*/ 45 w 93"/>
                <a:gd name="T12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3" h="37">
                  <a:moveTo>
                    <a:pt x="47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5" y="3"/>
                    <a:pt x="45" y="3"/>
                  </a:cubicBezTo>
                  <a:cubicBezTo>
                    <a:pt x="45" y="3"/>
                    <a:pt x="45" y="3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3" y="4"/>
                    <a:pt x="43" y="5"/>
                    <a:pt x="42" y="5"/>
                  </a:cubicBezTo>
                  <a:cubicBezTo>
                    <a:pt x="42" y="5"/>
                    <a:pt x="41" y="5"/>
                    <a:pt x="41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6"/>
                    <a:pt x="43" y="5"/>
                    <a:pt x="44" y="5"/>
                  </a:cubicBezTo>
                  <a:cubicBezTo>
                    <a:pt x="44" y="5"/>
                    <a:pt x="45" y="5"/>
                    <a:pt x="45" y="5"/>
                  </a:cubicBezTo>
                  <a:cubicBezTo>
                    <a:pt x="45" y="5"/>
                    <a:pt x="46" y="5"/>
                    <a:pt x="46" y="5"/>
                  </a:cubicBezTo>
                  <a:cubicBezTo>
                    <a:pt x="46" y="4"/>
                    <a:pt x="47" y="4"/>
                    <a:pt x="47" y="4"/>
                  </a:cubicBezTo>
                  <a:cubicBezTo>
                    <a:pt x="48" y="4"/>
                    <a:pt x="49" y="4"/>
                    <a:pt x="50" y="4"/>
                  </a:cubicBezTo>
                  <a:cubicBezTo>
                    <a:pt x="50" y="4"/>
                    <a:pt x="50" y="4"/>
                    <a:pt x="51" y="4"/>
                  </a:cubicBezTo>
                  <a:cubicBezTo>
                    <a:pt x="51" y="4"/>
                    <a:pt x="51" y="4"/>
                    <a:pt x="52" y="4"/>
                  </a:cubicBezTo>
                  <a:cubicBezTo>
                    <a:pt x="52" y="4"/>
                    <a:pt x="53" y="4"/>
                    <a:pt x="54" y="4"/>
                  </a:cubicBezTo>
                  <a:cubicBezTo>
                    <a:pt x="54" y="4"/>
                    <a:pt x="55" y="4"/>
                    <a:pt x="55" y="4"/>
                  </a:cubicBezTo>
                  <a:cubicBezTo>
                    <a:pt x="56" y="5"/>
                    <a:pt x="56" y="6"/>
                    <a:pt x="56" y="6"/>
                  </a:cubicBezTo>
                  <a:cubicBezTo>
                    <a:pt x="56" y="6"/>
                    <a:pt x="55" y="6"/>
                    <a:pt x="55" y="7"/>
                  </a:cubicBezTo>
                  <a:cubicBezTo>
                    <a:pt x="55" y="7"/>
                    <a:pt x="54" y="7"/>
                    <a:pt x="54" y="7"/>
                  </a:cubicBezTo>
                  <a:cubicBezTo>
                    <a:pt x="54" y="7"/>
                    <a:pt x="55" y="8"/>
                    <a:pt x="55" y="8"/>
                  </a:cubicBezTo>
                  <a:cubicBezTo>
                    <a:pt x="55" y="8"/>
                    <a:pt x="56" y="7"/>
                    <a:pt x="56" y="7"/>
                  </a:cubicBezTo>
                  <a:cubicBezTo>
                    <a:pt x="56" y="7"/>
                    <a:pt x="57" y="7"/>
                    <a:pt x="57" y="7"/>
                  </a:cubicBezTo>
                  <a:cubicBezTo>
                    <a:pt x="57" y="7"/>
                    <a:pt x="57" y="7"/>
                    <a:pt x="58" y="7"/>
                  </a:cubicBezTo>
                  <a:cubicBezTo>
                    <a:pt x="58" y="7"/>
                    <a:pt x="59" y="7"/>
                    <a:pt x="60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7"/>
                    <a:pt x="61" y="7"/>
                    <a:pt x="62" y="7"/>
                  </a:cubicBezTo>
                  <a:cubicBezTo>
                    <a:pt x="62" y="7"/>
                    <a:pt x="62" y="8"/>
                    <a:pt x="63" y="7"/>
                  </a:cubicBezTo>
                  <a:cubicBezTo>
                    <a:pt x="63" y="7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2" y="4"/>
                    <a:pt x="62" y="4"/>
                  </a:cubicBezTo>
                  <a:cubicBezTo>
                    <a:pt x="62" y="4"/>
                    <a:pt x="62" y="3"/>
                    <a:pt x="63" y="3"/>
                  </a:cubicBezTo>
                  <a:cubicBezTo>
                    <a:pt x="63" y="3"/>
                    <a:pt x="63" y="3"/>
                    <a:pt x="64" y="3"/>
                  </a:cubicBezTo>
                  <a:cubicBezTo>
                    <a:pt x="64" y="3"/>
                    <a:pt x="65" y="3"/>
                    <a:pt x="65" y="4"/>
                  </a:cubicBezTo>
                  <a:cubicBezTo>
                    <a:pt x="66" y="4"/>
                    <a:pt x="66" y="5"/>
                    <a:pt x="67" y="5"/>
                  </a:cubicBezTo>
                  <a:cubicBezTo>
                    <a:pt x="68" y="5"/>
                    <a:pt x="69" y="5"/>
                    <a:pt x="69" y="6"/>
                  </a:cubicBezTo>
                  <a:cubicBezTo>
                    <a:pt x="69" y="6"/>
                    <a:pt x="68" y="7"/>
                    <a:pt x="68" y="8"/>
                  </a:cubicBezTo>
                  <a:cubicBezTo>
                    <a:pt x="68" y="8"/>
                    <a:pt x="67" y="8"/>
                    <a:pt x="67" y="9"/>
                  </a:cubicBezTo>
                  <a:cubicBezTo>
                    <a:pt x="67" y="9"/>
                    <a:pt x="67" y="10"/>
                    <a:pt x="66" y="10"/>
                  </a:cubicBezTo>
                  <a:cubicBezTo>
                    <a:pt x="66" y="11"/>
                    <a:pt x="66" y="11"/>
                    <a:pt x="66" y="12"/>
                  </a:cubicBezTo>
                  <a:cubicBezTo>
                    <a:pt x="66" y="12"/>
                    <a:pt x="66" y="13"/>
                    <a:pt x="66" y="13"/>
                  </a:cubicBezTo>
                  <a:cubicBezTo>
                    <a:pt x="66" y="13"/>
                    <a:pt x="67" y="13"/>
                    <a:pt x="67" y="13"/>
                  </a:cubicBezTo>
                  <a:cubicBezTo>
                    <a:pt x="67" y="13"/>
                    <a:pt x="68" y="13"/>
                    <a:pt x="68" y="13"/>
                  </a:cubicBezTo>
                  <a:cubicBezTo>
                    <a:pt x="68" y="13"/>
                    <a:pt x="68" y="13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2"/>
                    <a:pt x="70" y="12"/>
                    <a:pt x="70" y="11"/>
                  </a:cubicBezTo>
                  <a:cubicBezTo>
                    <a:pt x="71" y="11"/>
                    <a:pt x="71" y="11"/>
                    <a:pt x="71" y="10"/>
                  </a:cubicBezTo>
                  <a:cubicBezTo>
                    <a:pt x="71" y="10"/>
                    <a:pt x="71" y="9"/>
                    <a:pt x="71" y="9"/>
                  </a:cubicBezTo>
                  <a:cubicBezTo>
                    <a:pt x="71" y="9"/>
                    <a:pt x="72" y="8"/>
                    <a:pt x="72" y="8"/>
                  </a:cubicBezTo>
                  <a:cubicBezTo>
                    <a:pt x="73" y="8"/>
                    <a:pt x="73" y="7"/>
                    <a:pt x="73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4"/>
                    <a:pt x="76" y="3"/>
                    <a:pt x="77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9" y="1"/>
                    <a:pt x="79" y="1"/>
                    <a:pt x="80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3" y="1"/>
                    <a:pt x="83" y="1"/>
                    <a:pt x="84" y="1"/>
                  </a:cubicBezTo>
                  <a:cubicBezTo>
                    <a:pt x="84" y="1"/>
                    <a:pt x="84" y="1"/>
                    <a:pt x="85" y="1"/>
                  </a:cubicBezTo>
                  <a:cubicBezTo>
                    <a:pt x="85" y="1"/>
                    <a:pt x="85" y="2"/>
                    <a:pt x="85" y="2"/>
                  </a:cubicBezTo>
                  <a:cubicBezTo>
                    <a:pt x="86" y="2"/>
                    <a:pt x="86" y="3"/>
                    <a:pt x="86" y="3"/>
                  </a:cubicBezTo>
                  <a:cubicBezTo>
                    <a:pt x="87" y="3"/>
                    <a:pt x="88" y="3"/>
                    <a:pt x="88" y="3"/>
                  </a:cubicBezTo>
                  <a:cubicBezTo>
                    <a:pt x="89" y="4"/>
                    <a:pt x="88" y="4"/>
                    <a:pt x="88" y="5"/>
                  </a:cubicBezTo>
                  <a:cubicBezTo>
                    <a:pt x="88" y="5"/>
                    <a:pt x="88" y="6"/>
                    <a:pt x="87" y="6"/>
                  </a:cubicBezTo>
                  <a:cubicBezTo>
                    <a:pt x="87" y="6"/>
                    <a:pt x="87" y="7"/>
                    <a:pt x="87" y="7"/>
                  </a:cubicBezTo>
                  <a:cubicBezTo>
                    <a:pt x="87" y="7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10"/>
                    <a:pt x="86" y="10"/>
                  </a:cubicBezTo>
                  <a:cubicBezTo>
                    <a:pt x="86" y="10"/>
                    <a:pt x="86" y="10"/>
                    <a:pt x="86" y="11"/>
                  </a:cubicBezTo>
                  <a:cubicBezTo>
                    <a:pt x="85" y="12"/>
                    <a:pt x="84" y="13"/>
                    <a:pt x="84" y="14"/>
                  </a:cubicBezTo>
                  <a:cubicBezTo>
                    <a:pt x="84" y="14"/>
                    <a:pt x="83" y="15"/>
                    <a:pt x="83" y="15"/>
                  </a:cubicBezTo>
                  <a:cubicBezTo>
                    <a:pt x="83" y="15"/>
                    <a:pt x="83" y="15"/>
                    <a:pt x="83" y="16"/>
                  </a:cubicBezTo>
                  <a:cubicBezTo>
                    <a:pt x="83" y="16"/>
                    <a:pt x="82" y="16"/>
                    <a:pt x="82" y="16"/>
                  </a:cubicBezTo>
                  <a:cubicBezTo>
                    <a:pt x="82" y="16"/>
                    <a:pt x="81" y="16"/>
                    <a:pt x="81" y="16"/>
                  </a:cubicBezTo>
                  <a:cubicBezTo>
                    <a:pt x="81" y="16"/>
                    <a:pt x="80" y="17"/>
                    <a:pt x="80" y="17"/>
                  </a:cubicBezTo>
                  <a:cubicBezTo>
                    <a:pt x="80" y="18"/>
                    <a:pt x="80" y="19"/>
                    <a:pt x="81" y="19"/>
                  </a:cubicBezTo>
                  <a:cubicBezTo>
                    <a:pt x="81" y="20"/>
                    <a:pt x="82" y="21"/>
                    <a:pt x="82" y="21"/>
                  </a:cubicBezTo>
                  <a:cubicBezTo>
                    <a:pt x="83" y="21"/>
                    <a:pt x="83" y="21"/>
                    <a:pt x="84" y="21"/>
                  </a:cubicBezTo>
                  <a:cubicBezTo>
                    <a:pt x="85" y="20"/>
                    <a:pt x="85" y="21"/>
                    <a:pt x="86" y="21"/>
                  </a:cubicBezTo>
                  <a:cubicBezTo>
                    <a:pt x="86" y="21"/>
                    <a:pt x="86" y="22"/>
                    <a:pt x="86" y="22"/>
                  </a:cubicBezTo>
                  <a:cubicBezTo>
                    <a:pt x="86" y="22"/>
                    <a:pt x="86" y="23"/>
                    <a:pt x="87" y="23"/>
                  </a:cubicBezTo>
                  <a:cubicBezTo>
                    <a:pt x="87" y="23"/>
                    <a:pt x="88" y="23"/>
                    <a:pt x="89" y="24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90" y="24"/>
                    <a:pt x="90" y="24"/>
                    <a:pt x="91" y="24"/>
                  </a:cubicBezTo>
                  <a:cubicBezTo>
                    <a:pt x="91" y="24"/>
                    <a:pt x="92" y="24"/>
                    <a:pt x="92" y="24"/>
                  </a:cubicBezTo>
                  <a:cubicBezTo>
                    <a:pt x="92" y="24"/>
                    <a:pt x="93" y="25"/>
                    <a:pt x="93" y="25"/>
                  </a:cubicBezTo>
                  <a:cubicBezTo>
                    <a:pt x="93" y="25"/>
                    <a:pt x="93" y="25"/>
                    <a:pt x="92" y="25"/>
                  </a:cubicBezTo>
                  <a:cubicBezTo>
                    <a:pt x="92" y="25"/>
                    <a:pt x="92" y="25"/>
                    <a:pt x="91" y="26"/>
                  </a:cubicBezTo>
                  <a:cubicBezTo>
                    <a:pt x="91" y="26"/>
                    <a:pt x="91" y="26"/>
                    <a:pt x="90" y="26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8" y="26"/>
                    <a:pt x="88" y="27"/>
                    <a:pt x="88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8"/>
                    <a:pt x="85" y="27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3" y="26"/>
                    <a:pt x="82" y="26"/>
                  </a:cubicBezTo>
                  <a:cubicBezTo>
                    <a:pt x="82" y="26"/>
                    <a:pt x="82" y="26"/>
                    <a:pt x="81" y="27"/>
                  </a:cubicBezTo>
                  <a:cubicBezTo>
                    <a:pt x="81" y="27"/>
                    <a:pt x="81" y="27"/>
                    <a:pt x="80" y="27"/>
                  </a:cubicBezTo>
                  <a:cubicBezTo>
                    <a:pt x="80" y="27"/>
                    <a:pt x="79" y="27"/>
                    <a:pt x="79" y="28"/>
                  </a:cubicBezTo>
                  <a:cubicBezTo>
                    <a:pt x="78" y="28"/>
                    <a:pt x="78" y="28"/>
                    <a:pt x="77" y="28"/>
                  </a:cubicBezTo>
                  <a:cubicBezTo>
                    <a:pt x="77" y="28"/>
                    <a:pt x="76" y="28"/>
                    <a:pt x="76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9"/>
                    <a:pt x="75" y="29"/>
                    <a:pt x="76" y="30"/>
                  </a:cubicBezTo>
                  <a:cubicBezTo>
                    <a:pt x="76" y="30"/>
                    <a:pt x="77" y="30"/>
                    <a:pt x="77" y="30"/>
                  </a:cubicBezTo>
                  <a:cubicBezTo>
                    <a:pt x="78" y="29"/>
                    <a:pt x="78" y="29"/>
                    <a:pt x="79" y="29"/>
                  </a:cubicBezTo>
                  <a:cubicBezTo>
                    <a:pt x="79" y="29"/>
                    <a:pt x="79" y="29"/>
                    <a:pt x="80" y="29"/>
                  </a:cubicBezTo>
                  <a:cubicBezTo>
                    <a:pt x="80" y="29"/>
                    <a:pt x="81" y="29"/>
                    <a:pt x="81" y="30"/>
                  </a:cubicBezTo>
                  <a:cubicBezTo>
                    <a:pt x="81" y="30"/>
                    <a:pt x="80" y="30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8" y="32"/>
                  </a:cubicBezTo>
                  <a:cubicBezTo>
                    <a:pt x="78" y="32"/>
                    <a:pt x="78" y="32"/>
                    <a:pt x="77" y="32"/>
                  </a:cubicBezTo>
                  <a:cubicBezTo>
                    <a:pt x="77" y="32"/>
                    <a:pt x="77" y="32"/>
                    <a:pt x="76" y="32"/>
                  </a:cubicBezTo>
                  <a:cubicBezTo>
                    <a:pt x="75" y="32"/>
                    <a:pt x="74" y="33"/>
                    <a:pt x="73" y="34"/>
                  </a:cubicBezTo>
                  <a:cubicBezTo>
                    <a:pt x="72" y="34"/>
                    <a:pt x="71" y="34"/>
                    <a:pt x="71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9" y="34"/>
                    <a:pt x="69" y="33"/>
                    <a:pt x="69" y="33"/>
                  </a:cubicBezTo>
                  <a:cubicBezTo>
                    <a:pt x="68" y="33"/>
                    <a:pt x="67" y="33"/>
                    <a:pt x="67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4" y="33"/>
                  </a:cubicBezTo>
                  <a:cubicBezTo>
                    <a:pt x="64" y="33"/>
                    <a:pt x="63" y="33"/>
                    <a:pt x="63" y="33"/>
                  </a:cubicBezTo>
                  <a:cubicBezTo>
                    <a:pt x="62" y="33"/>
                    <a:pt x="62" y="33"/>
                    <a:pt x="62" y="34"/>
                  </a:cubicBezTo>
                  <a:cubicBezTo>
                    <a:pt x="62" y="34"/>
                    <a:pt x="61" y="34"/>
                    <a:pt x="61" y="34"/>
                  </a:cubicBezTo>
                  <a:cubicBezTo>
                    <a:pt x="61" y="34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32"/>
                    <a:pt x="60" y="31"/>
                    <a:pt x="59" y="31"/>
                  </a:cubicBezTo>
                  <a:cubicBezTo>
                    <a:pt x="59" y="31"/>
                    <a:pt x="58" y="31"/>
                    <a:pt x="58" y="31"/>
                  </a:cubicBezTo>
                  <a:cubicBezTo>
                    <a:pt x="58" y="31"/>
                    <a:pt x="58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31"/>
                    <a:pt x="56" y="31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7" y="29"/>
                    <a:pt x="57" y="29"/>
                  </a:cubicBezTo>
                  <a:cubicBezTo>
                    <a:pt x="57" y="29"/>
                    <a:pt x="56" y="29"/>
                    <a:pt x="56" y="29"/>
                  </a:cubicBezTo>
                  <a:cubicBezTo>
                    <a:pt x="56" y="29"/>
                    <a:pt x="55" y="29"/>
                    <a:pt x="55" y="29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4" y="30"/>
                    <a:pt x="52" y="31"/>
                    <a:pt x="51" y="31"/>
                  </a:cubicBezTo>
                  <a:cubicBezTo>
                    <a:pt x="51" y="31"/>
                    <a:pt x="51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8" y="32"/>
                  </a:cubicBezTo>
                  <a:cubicBezTo>
                    <a:pt x="48" y="32"/>
                    <a:pt x="48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6" y="32"/>
                  </a:cubicBezTo>
                  <a:cubicBezTo>
                    <a:pt x="46" y="32"/>
                    <a:pt x="46" y="32"/>
                    <a:pt x="45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4" y="32"/>
                    <a:pt x="44" y="33"/>
                    <a:pt x="44" y="33"/>
                  </a:cubicBezTo>
                  <a:cubicBezTo>
                    <a:pt x="43" y="33"/>
                    <a:pt x="42" y="33"/>
                    <a:pt x="42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1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7" y="34"/>
                    <a:pt x="36" y="34"/>
                    <a:pt x="36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3" y="34"/>
                    <a:pt x="33" y="35"/>
                    <a:pt x="33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9" y="36"/>
                    <a:pt x="29" y="36"/>
                  </a:cubicBezTo>
                  <a:cubicBezTo>
                    <a:pt x="29" y="36"/>
                    <a:pt x="28" y="36"/>
                    <a:pt x="28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5" y="36"/>
                  </a:cubicBezTo>
                  <a:cubicBezTo>
                    <a:pt x="25" y="36"/>
                    <a:pt x="24" y="36"/>
                    <a:pt x="24" y="36"/>
                  </a:cubicBezTo>
                  <a:cubicBezTo>
                    <a:pt x="23" y="36"/>
                    <a:pt x="23" y="36"/>
                    <a:pt x="22" y="36"/>
                  </a:cubicBezTo>
                  <a:cubicBezTo>
                    <a:pt x="22" y="36"/>
                    <a:pt x="21" y="36"/>
                    <a:pt x="20" y="36"/>
                  </a:cubicBezTo>
                  <a:cubicBezTo>
                    <a:pt x="20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5" y="36"/>
                    <a:pt x="14" y="36"/>
                  </a:cubicBezTo>
                  <a:cubicBezTo>
                    <a:pt x="14" y="37"/>
                    <a:pt x="13" y="37"/>
                    <a:pt x="12" y="37"/>
                  </a:cubicBezTo>
                  <a:cubicBezTo>
                    <a:pt x="12" y="37"/>
                    <a:pt x="12" y="36"/>
                    <a:pt x="12" y="36"/>
                  </a:cubicBezTo>
                  <a:cubicBezTo>
                    <a:pt x="12" y="36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3" y="33"/>
                    <a:pt x="13" y="33"/>
                  </a:cubicBezTo>
                  <a:cubicBezTo>
                    <a:pt x="13" y="32"/>
                    <a:pt x="13" y="31"/>
                    <a:pt x="13" y="31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6" y="30"/>
                  </a:cubicBezTo>
                  <a:cubicBezTo>
                    <a:pt x="4" y="30"/>
                    <a:pt x="3" y="30"/>
                    <a:pt x="2" y="29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2" y="24"/>
                    <a:pt x="3" y="24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5" y="24"/>
                    <a:pt x="6" y="23"/>
                    <a:pt x="7" y="24"/>
                  </a:cubicBezTo>
                  <a:cubicBezTo>
                    <a:pt x="7" y="24"/>
                    <a:pt x="7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2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9" y="22"/>
                    <a:pt x="20" y="22"/>
                    <a:pt x="21" y="22"/>
                  </a:cubicBezTo>
                  <a:cubicBezTo>
                    <a:pt x="22" y="22"/>
                    <a:pt x="23" y="22"/>
                    <a:pt x="24" y="22"/>
                  </a:cubicBezTo>
                  <a:cubicBezTo>
                    <a:pt x="24" y="22"/>
                    <a:pt x="25" y="22"/>
                    <a:pt x="26" y="22"/>
                  </a:cubicBezTo>
                  <a:cubicBezTo>
                    <a:pt x="26" y="22"/>
                    <a:pt x="27" y="22"/>
                    <a:pt x="28" y="22"/>
                  </a:cubicBezTo>
                  <a:cubicBezTo>
                    <a:pt x="28" y="22"/>
                    <a:pt x="28" y="22"/>
                    <a:pt x="28" y="23"/>
                  </a:cubicBezTo>
                  <a:cubicBezTo>
                    <a:pt x="28" y="23"/>
                    <a:pt x="28" y="22"/>
                    <a:pt x="29" y="22"/>
                  </a:cubicBezTo>
                  <a:cubicBezTo>
                    <a:pt x="29" y="22"/>
                    <a:pt x="29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2" y="23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3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0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0"/>
                    <a:pt x="26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2" y="20"/>
                    <a:pt x="21" y="21"/>
                  </a:cubicBezTo>
                  <a:cubicBezTo>
                    <a:pt x="21" y="21"/>
                    <a:pt x="20" y="21"/>
                    <a:pt x="20" y="21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7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4" y="21"/>
                    <a:pt x="14" y="21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1"/>
                    <a:pt x="11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0"/>
                  </a:cubicBezTo>
                  <a:cubicBezTo>
                    <a:pt x="8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5" y="20"/>
                    <a:pt x="5" y="20"/>
                  </a:cubicBezTo>
                  <a:cubicBezTo>
                    <a:pt x="5" y="20"/>
                    <a:pt x="4" y="20"/>
                    <a:pt x="4" y="19"/>
                  </a:cubicBezTo>
                  <a:cubicBezTo>
                    <a:pt x="3" y="19"/>
                    <a:pt x="2" y="19"/>
                    <a:pt x="3" y="18"/>
                  </a:cubicBezTo>
                  <a:cubicBezTo>
                    <a:pt x="3" y="18"/>
                    <a:pt x="4" y="17"/>
                    <a:pt x="5" y="17"/>
                  </a:cubicBezTo>
                  <a:cubicBezTo>
                    <a:pt x="5" y="17"/>
                    <a:pt x="5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11" y="16"/>
                    <a:pt x="14" y="16"/>
                    <a:pt x="17" y="16"/>
                  </a:cubicBezTo>
                  <a:cubicBezTo>
                    <a:pt x="18" y="16"/>
                    <a:pt x="18" y="16"/>
                    <a:pt x="19" y="16"/>
                  </a:cubicBezTo>
                  <a:cubicBezTo>
                    <a:pt x="20" y="16"/>
                    <a:pt x="20" y="15"/>
                    <a:pt x="21" y="15"/>
                  </a:cubicBezTo>
                  <a:cubicBezTo>
                    <a:pt x="21" y="15"/>
                    <a:pt x="22" y="15"/>
                    <a:pt x="22" y="14"/>
                  </a:cubicBezTo>
                  <a:cubicBezTo>
                    <a:pt x="22" y="14"/>
                    <a:pt x="23" y="15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3"/>
                    <a:pt x="22" y="14"/>
                    <a:pt x="22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3" y="15"/>
                  </a:cubicBezTo>
                  <a:cubicBezTo>
                    <a:pt x="13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7" y="14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2"/>
                    <a:pt x="6" y="12"/>
                  </a:cubicBezTo>
                  <a:cubicBezTo>
                    <a:pt x="7" y="12"/>
                    <a:pt x="7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10" y="11"/>
                    <a:pt x="11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5" y="9"/>
                    <a:pt x="15" y="9"/>
                  </a:cubicBezTo>
                  <a:cubicBezTo>
                    <a:pt x="16" y="8"/>
                    <a:pt x="15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6"/>
                    <a:pt x="18" y="6"/>
                  </a:cubicBezTo>
                  <a:cubicBezTo>
                    <a:pt x="19" y="6"/>
                    <a:pt x="20" y="5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4" y="5"/>
                    <a:pt x="25" y="5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4"/>
                    <a:pt x="28" y="4"/>
                    <a:pt x="29" y="4"/>
                  </a:cubicBezTo>
                  <a:cubicBezTo>
                    <a:pt x="29" y="4"/>
                    <a:pt x="30" y="4"/>
                    <a:pt x="30" y="4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8" y="2"/>
                    <a:pt x="38" y="2"/>
                  </a:cubicBezTo>
                  <a:cubicBezTo>
                    <a:pt x="38" y="2"/>
                    <a:pt x="39" y="2"/>
                    <a:pt x="39" y="2"/>
                  </a:cubicBezTo>
                  <a:cubicBezTo>
                    <a:pt x="40" y="1"/>
                    <a:pt x="40" y="1"/>
                    <a:pt x="41" y="1"/>
                  </a:cubicBezTo>
                  <a:cubicBezTo>
                    <a:pt x="41" y="1"/>
                    <a:pt x="42" y="1"/>
                    <a:pt x="42" y="1"/>
                  </a:cubicBezTo>
                  <a:cubicBezTo>
                    <a:pt x="42" y="1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0"/>
                    <a:pt x="46" y="1"/>
                  </a:cubicBezTo>
                  <a:cubicBezTo>
                    <a:pt x="46" y="1"/>
                    <a:pt x="46" y="1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lnTo>
                    <a:pt x="4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3857625" y="2052638"/>
              <a:ext cx="11113" cy="7938"/>
            </a:xfrm>
            <a:custGeom>
              <a:avLst/>
              <a:gdLst>
                <a:gd name="T0" fmla="*/ 2 w 3"/>
                <a:gd name="T1" fmla="*/ 1 h 2"/>
                <a:gd name="T2" fmla="*/ 0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2 w 3"/>
                <a:gd name="T9" fmla="*/ 0 h 2"/>
                <a:gd name="T10" fmla="*/ 1 w 3"/>
                <a:gd name="T11" fmla="*/ 0 h 2"/>
                <a:gd name="T12" fmla="*/ 1 w 3"/>
                <a:gd name="T13" fmla="*/ 1 h 2"/>
                <a:gd name="T14" fmla="*/ 2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3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2" name="Freeform 33"/>
            <p:cNvSpPr/>
            <p:nvPr/>
          </p:nvSpPr>
          <p:spPr bwMode="auto">
            <a:xfrm>
              <a:off x="3921125" y="2049463"/>
              <a:ext cx="12700" cy="7938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0 w 3"/>
                <a:gd name="T5" fmla="*/ 1 h 2"/>
                <a:gd name="T6" fmla="*/ 0 w 3"/>
                <a:gd name="T7" fmla="*/ 1 h 2"/>
                <a:gd name="T8" fmla="*/ 2 w 3"/>
                <a:gd name="T9" fmla="*/ 1 h 2"/>
                <a:gd name="T10" fmla="*/ 3 w 3"/>
                <a:gd name="T11" fmla="*/ 0 h 2"/>
                <a:gd name="T12" fmla="*/ 2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3" name="Freeform 34"/>
            <p:cNvSpPr/>
            <p:nvPr/>
          </p:nvSpPr>
          <p:spPr bwMode="auto">
            <a:xfrm>
              <a:off x="3959225" y="2041526"/>
              <a:ext cx="11113" cy="7938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1 h 2"/>
                <a:gd name="T4" fmla="*/ 1 w 3"/>
                <a:gd name="T5" fmla="*/ 2 h 2"/>
                <a:gd name="T6" fmla="*/ 2 w 3"/>
                <a:gd name="T7" fmla="*/ 0 h 2"/>
                <a:gd name="T8" fmla="*/ 1 w 3"/>
                <a:gd name="T9" fmla="*/ 0 h 2"/>
                <a:gd name="T10" fmla="*/ 2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3975100" y="2035176"/>
              <a:ext cx="6350" cy="6350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1 w 2"/>
                <a:gd name="T9" fmla="*/ 2 h 2"/>
                <a:gd name="T10" fmla="*/ 2 w 2"/>
                <a:gd name="T11" fmla="*/ 2 h 2"/>
                <a:gd name="T12" fmla="*/ 2 w 2"/>
                <a:gd name="T13" fmla="*/ 1 h 2"/>
                <a:gd name="T14" fmla="*/ 2 w 2"/>
                <a:gd name="T15" fmla="*/ 0 h 2"/>
                <a:gd name="T16" fmla="*/ 2 w 2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005263" y="1997076"/>
              <a:ext cx="11113" cy="7938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2 h 2"/>
                <a:gd name="T4" fmla="*/ 3 w 3"/>
                <a:gd name="T5" fmla="*/ 2 h 2"/>
                <a:gd name="T6" fmla="*/ 3 w 3"/>
                <a:gd name="T7" fmla="*/ 0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986213" y="2019301"/>
              <a:ext cx="85725" cy="38100"/>
            </a:xfrm>
            <a:custGeom>
              <a:avLst/>
              <a:gdLst>
                <a:gd name="T0" fmla="*/ 1 w 23"/>
                <a:gd name="T1" fmla="*/ 7 h 10"/>
                <a:gd name="T2" fmla="*/ 0 w 23"/>
                <a:gd name="T3" fmla="*/ 7 h 10"/>
                <a:gd name="T4" fmla="*/ 0 w 23"/>
                <a:gd name="T5" fmla="*/ 6 h 10"/>
                <a:gd name="T6" fmla="*/ 2 w 23"/>
                <a:gd name="T7" fmla="*/ 5 h 10"/>
                <a:gd name="T8" fmla="*/ 4 w 23"/>
                <a:gd name="T9" fmla="*/ 5 h 10"/>
                <a:gd name="T10" fmla="*/ 5 w 23"/>
                <a:gd name="T11" fmla="*/ 5 h 10"/>
                <a:gd name="T12" fmla="*/ 6 w 23"/>
                <a:gd name="T13" fmla="*/ 5 h 10"/>
                <a:gd name="T14" fmla="*/ 7 w 23"/>
                <a:gd name="T15" fmla="*/ 5 h 10"/>
                <a:gd name="T16" fmla="*/ 8 w 23"/>
                <a:gd name="T17" fmla="*/ 4 h 10"/>
                <a:gd name="T18" fmla="*/ 9 w 23"/>
                <a:gd name="T19" fmla="*/ 3 h 10"/>
                <a:gd name="T20" fmla="*/ 10 w 23"/>
                <a:gd name="T21" fmla="*/ 2 h 10"/>
                <a:gd name="T22" fmla="*/ 12 w 23"/>
                <a:gd name="T23" fmla="*/ 2 h 10"/>
                <a:gd name="T24" fmla="*/ 13 w 23"/>
                <a:gd name="T25" fmla="*/ 0 h 10"/>
                <a:gd name="T26" fmla="*/ 15 w 23"/>
                <a:gd name="T27" fmla="*/ 0 h 10"/>
                <a:gd name="T28" fmla="*/ 17 w 23"/>
                <a:gd name="T29" fmla="*/ 0 h 10"/>
                <a:gd name="T30" fmla="*/ 18 w 23"/>
                <a:gd name="T31" fmla="*/ 2 h 10"/>
                <a:gd name="T32" fmla="*/ 19 w 23"/>
                <a:gd name="T33" fmla="*/ 2 h 10"/>
                <a:gd name="T34" fmla="*/ 19 w 23"/>
                <a:gd name="T35" fmla="*/ 3 h 10"/>
                <a:gd name="T36" fmla="*/ 20 w 23"/>
                <a:gd name="T37" fmla="*/ 3 h 10"/>
                <a:gd name="T38" fmla="*/ 21 w 23"/>
                <a:gd name="T39" fmla="*/ 4 h 10"/>
                <a:gd name="T40" fmla="*/ 21 w 23"/>
                <a:gd name="T41" fmla="*/ 5 h 10"/>
                <a:gd name="T42" fmla="*/ 21 w 23"/>
                <a:gd name="T43" fmla="*/ 6 h 10"/>
                <a:gd name="T44" fmla="*/ 22 w 23"/>
                <a:gd name="T45" fmla="*/ 6 h 10"/>
                <a:gd name="T46" fmla="*/ 22 w 23"/>
                <a:gd name="T47" fmla="*/ 7 h 10"/>
                <a:gd name="T48" fmla="*/ 23 w 23"/>
                <a:gd name="T49" fmla="*/ 7 h 10"/>
                <a:gd name="T50" fmla="*/ 22 w 23"/>
                <a:gd name="T51" fmla="*/ 8 h 10"/>
                <a:gd name="T52" fmla="*/ 20 w 23"/>
                <a:gd name="T53" fmla="*/ 8 h 10"/>
                <a:gd name="T54" fmla="*/ 19 w 23"/>
                <a:gd name="T55" fmla="*/ 8 h 10"/>
                <a:gd name="T56" fmla="*/ 17 w 23"/>
                <a:gd name="T57" fmla="*/ 8 h 10"/>
                <a:gd name="T58" fmla="*/ 16 w 23"/>
                <a:gd name="T59" fmla="*/ 9 h 10"/>
                <a:gd name="T60" fmla="*/ 15 w 23"/>
                <a:gd name="T61" fmla="*/ 10 h 10"/>
                <a:gd name="T62" fmla="*/ 13 w 23"/>
                <a:gd name="T63" fmla="*/ 10 h 10"/>
                <a:gd name="T64" fmla="*/ 12 w 23"/>
                <a:gd name="T65" fmla="*/ 10 h 10"/>
                <a:gd name="T66" fmla="*/ 11 w 23"/>
                <a:gd name="T67" fmla="*/ 10 h 10"/>
                <a:gd name="T68" fmla="*/ 10 w 23"/>
                <a:gd name="T69" fmla="*/ 9 h 10"/>
                <a:gd name="T70" fmla="*/ 9 w 23"/>
                <a:gd name="T71" fmla="*/ 9 h 10"/>
                <a:gd name="T72" fmla="*/ 9 w 23"/>
                <a:gd name="T73" fmla="*/ 9 h 10"/>
                <a:gd name="T74" fmla="*/ 8 w 23"/>
                <a:gd name="T75" fmla="*/ 9 h 10"/>
                <a:gd name="T76" fmla="*/ 7 w 23"/>
                <a:gd name="T77" fmla="*/ 9 h 10"/>
                <a:gd name="T78" fmla="*/ 6 w 23"/>
                <a:gd name="T79" fmla="*/ 8 h 10"/>
                <a:gd name="T80" fmla="*/ 5 w 23"/>
                <a:gd name="T81" fmla="*/ 7 h 10"/>
                <a:gd name="T82" fmla="*/ 1 w 23"/>
                <a:gd name="T8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" h="10">
                  <a:moveTo>
                    <a:pt x="1" y="7"/>
                  </a:move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4"/>
                    <a:pt x="8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1" y="2"/>
                    <a:pt x="12" y="3"/>
                    <a:pt x="12" y="2"/>
                  </a:cubicBezTo>
                  <a:cubicBezTo>
                    <a:pt x="13" y="1"/>
                    <a:pt x="13" y="1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1"/>
                    <a:pt x="18" y="1"/>
                    <a:pt x="18" y="2"/>
                  </a:cubicBezTo>
                  <a:cubicBezTo>
                    <a:pt x="18" y="2"/>
                    <a:pt x="19" y="2"/>
                    <a:pt x="19" y="2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4"/>
                    <a:pt x="21" y="5"/>
                    <a:pt x="21" y="5"/>
                  </a:cubicBezTo>
                  <a:cubicBezTo>
                    <a:pt x="21" y="5"/>
                    <a:pt x="21" y="5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3" y="7"/>
                    <a:pt x="23" y="7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8" y="8"/>
                    <a:pt x="18" y="8"/>
                    <a:pt x="17" y="8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5" y="9"/>
                    <a:pt x="15" y="10"/>
                    <a:pt x="15" y="10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9"/>
                    <a:pt x="10" y="10"/>
                    <a:pt x="10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6" y="8"/>
                    <a:pt x="6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3" y="7"/>
                    <a:pt x="2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38"/>
            <p:cNvSpPr/>
            <p:nvPr/>
          </p:nvSpPr>
          <p:spPr bwMode="auto">
            <a:xfrm>
              <a:off x="4068763" y="2024063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1 w 5"/>
                <a:gd name="T3" fmla="*/ 2 h 3"/>
                <a:gd name="T4" fmla="*/ 4 w 5"/>
                <a:gd name="T5" fmla="*/ 2 h 3"/>
                <a:gd name="T6" fmla="*/ 4 w 5"/>
                <a:gd name="T7" fmla="*/ 1 h 3"/>
                <a:gd name="T8" fmla="*/ 3 w 5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4" y="2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3962400" y="1914526"/>
              <a:ext cx="53975" cy="22225"/>
            </a:xfrm>
            <a:custGeom>
              <a:avLst/>
              <a:gdLst>
                <a:gd name="T0" fmla="*/ 3 w 14"/>
                <a:gd name="T1" fmla="*/ 3 h 6"/>
                <a:gd name="T2" fmla="*/ 2 w 14"/>
                <a:gd name="T3" fmla="*/ 3 h 6"/>
                <a:gd name="T4" fmla="*/ 2 w 14"/>
                <a:gd name="T5" fmla="*/ 3 h 6"/>
                <a:gd name="T6" fmla="*/ 1 w 14"/>
                <a:gd name="T7" fmla="*/ 2 h 6"/>
                <a:gd name="T8" fmla="*/ 0 w 14"/>
                <a:gd name="T9" fmla="*/ 2 h 6"/>
                <a:gd name="T10" fmla="*/ 1 w 14"/>
                <a:gd name="T11" fmla="*/ 1 h 6"/>
                <a:gd name="T12" fmla="*/ 2 w 14"/>
                <a:gd name="T13" fmla="*/ 1 h 6"/>
                <a:gd name="T14" fmla="*/ 3 w 14"/>
                <a:gd name="T15" fmla="*/ 1 h 6"/>
                <a:gd name="T16" fmla="*/ 4 w 14"/>
                <a:gd name="T17" fmla="*/ 0 h 6"/>
                <a:gd name="T18" fmla="*/ 5 w 14"/>
                <a:gd name="T19" fmla="*/ 0 h 6"/>
                <a:gd name="T20" fmla="*/ 6 w 14"/>
                <a:gd name="T21" fmla="*/ 0 h 6"/>
                <a:gd name="T22" fmla="*/ 7 w 14"/>
                <a:gd name="T23" fmla="*/ 0 h 6"/>
                <a:gd name="T24" fmla="*/ 11 w 14"/>
                <a:gd name="T25" fmla="*/ 0 h 6"/>
                <a:gd name="T26" fmla="*/ 13 w 14"/>
                <a:gd name="T27" fmla="*/ 1 h 6"/>
                <a:gd name="T28" fmla="*/ 13 w 14"/>
                <a:gd name="T29" fmla="*/ 2 h 6"/>
                <a:gd name="T30" fmla="*/ 12 w 14"/>
                <a:gd name="T31" fmla="*/ 3 h 6"/>
                <a:gd name="T32" fmla="*/ 10 w 14"/>
                <a:gd name="T33" fmla="*/ 4 h 6"/>
                <a:gd name="T34" fmla="*/ 9 w 14"/>
                <a:gd name="T35" fmla="*/ 5 h 6"/>
                <a:gd name="T36" fmla="*/ 7 w 14"/>
                <a:gd name="T37" fmla="*/ 5 h 6"/>
                <a:gd name="T38" fmla="*/ 6 w 14"/>
                <a:gd name="T39" fmla="*/ 6 h 6"/>
                <a:gd name="T40" fmla="*/ 6 w 14"/>
                <a:gd name="T41" fmla="*/ 5 h 6"/>
                <a:gd name="T42" fmla="*/ 6 w 14"/>
                <a:gd name="T43" fmla="*/ 6 h 6"/>
                <a:gd name="T44" fmla="*/ 5 w 14"/>
                <a:gd name="T45" fmla="*/ 6 h 6"/>
                <a:gd name="T46" fmla="*/ 4 w 14"/>
                <a:gd name="T47" fmla="*/ 6 h 6"/>
                <a:gd name="T48" fmla="*/ 3 w 14"/>
                <a:gd name="T49" fmla="*/ 6 h 6"/>
                <a:gd name="T50" fmla="*/ 3 w 14"/>
                <a:gd name="T51" fmla="*/ 5 h 6"/>
                <a:gd name="T52" fmla="*/ 3 w 14"/>
                <a:gd name="T53" fmla="*/ 4 h 6"/>
                <a:gd name="T54" fmla="*/ 3 w 14"/>
                <a:gd name="T55" fmla="*/ 4 h 6"/>
                <a:gd name="T56" fmla="*/ 3 w 14"/>
                <a:gd name="T5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6">
                  <a:moveTo>
                    <a:pt x="3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1" y="0"/>
                    <a:pt x="14" y="0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1" y="3"/>
                    <a:pt x="11" y="3"/>
                    <a:pt x="10" y="4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7" y="5"/>
                    <a:pt x="7" y="5"/>
                    <a:pt x="6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3741738" y="1820863"/>
              <a:ext cx="187325" cy="47625"/>
            </a:xfrm>
            <a:custGeom>
              <a:avLst/>
              <a:gdLst>
                <a:gd name="T0" fmla="*/ 2 w 50"/>
                <a:gd name="T1" fmla="*/ 9 h 13"/>
                <a:gd name="T2" fmla="*/ 4 w 50"/>
                <a:gd name="T3" fmla="*/ 8 h 13"/>
                <a:gd name="T4" fmla="*/ 6 w 50"/>
                <a:gd name="T5" fmla="*/ 7 h 13"/>
                <a:gd name="T6" fmla="*/ 8 w 50"/>
                <a:gd name="T7" fmla="*/ 7 h 13"/>
                <a:gd name="T8" fmla="*/ 10 w 50"/>
                <a:gd name="T9" fmla="*/ 6 h 13"/>
                <a:gd name="T10" fmla="*/ 10 w 50"/>
                <a:gd name="T11" fmla="*/ 6 h 13"/>
                <a:gd name="T12" fmla="*/ 14 w 50"/>
                <a:gd name="T13" fmla="*/ 6 h 13"/>
                <a:gd name="T14" fmla="*/ 15 w 50"/>
                <a:gd name="T15" fmla="*/ 6 h 13"/>
                <a:gd name="T16" fmla="*/ 17 w 50"/>
                <a:gd name="T17" fmla="*/ 5 h 13"/>
                <a:gd name="T18" fmla="*/ 18 w 50"/>
                <a:gd name="T19" fmla="*/ 5 h 13"/>
                <a:gd name="T20" fmla="*/ 22 w 50"/>
                <a:gd name="T21" fmla="*/ 4 h 13"/>
                <a:gd name="T22" fmla="*/ 24 w 50"/>
                <a:gd name="T23" fmla="*/ 4 h 13"/>
                <a:gd name="T24" fmla="*/ 27 w 50"/>
                <a:gd name="T25" fmla="*/ 3 h 13"/>
                <a:gd name="T26" fmla="*/ 29 w 50"/>
                <a:gd name="T27" fmla="*/ 2 h 13"/>
                <a:gd name="T28" fmla="*/ 34 w 50"/>
                <a:gd name="T29" fmla="*/ 1 h 13"/>
                <a:gd name="T30" fmla="*/ 35 w 50"/>
                <a:gd name="T31" fmla="*/ 1 h 13"/>
                <a:gd name="T32" fmla="*/ 37 w 50"/>
                <a:gd name="T33" fmla="*/ 1 h 13"/>
                <a:gd name="T34" fmla="*/ 37 w 50"/>
                <a:gd name="T35" fmla="*/ 1 h 13"/>
                <a:gd name="T36" fmla="*/ 38 w 50"/>
                <a:gd name="T37" fmla="*/ 1 h 13"/>
                <a:gd name="T38" fmla="*/ 42 w 50"/>
                <a:gd name="T39" fmla="*/ 1 h 13"/>
                <a:gd name="T40" fmla="*/ 45 w 50"/>
                <a:gd name="T41" fmla="*/ 1 h 13"/>
                <a:gd name="T42" fmla="*/ 50 w 50"/>
                <a:gd name="T43" fmla="*/ 0 h 13"/>
                <a:gd name="T44" fmla="*/ 48 w 50"/>
                <a:gd name="T45" fmla="*/ 2 h 13"/>
                <a:gd name="T46" fmla="*/ 45 w 50"/>
                <a:gd name="T47" fmla="*/ 2 h 13"/>
                <a:gd name="T48" fmla="*/ 44 w 50"/>
                <a:gd name="T49" fmla="*/ 4 h 13"/>
                <a:gd name="T50" fmla="*/ 43 w 50"/>
                <a:gd name="T51" fmla="*/ 4 h 13"/>
                <a:gd name="T52" fmla="*/ 42 w 50"/>
                <a:gd name="T53" fmla="*/ 6 h 13"/>
                <a:gd name="T54" fmla="*/ 35 w 50"/>
                <a:gd name="T55" fmla="*/ 6 h 13"/>
                <a:gd name="T56" fmla="*/ 32 w 50"/>
                <a:gd name="T57" fmla="*/ 8 h 13"/>
                <a:gd name="T58" fmla="*/ 29 w 50"/>
                <a:gd name="T59" fmla="*/ 8 h 13"/>
                <a:gd name="T60" fmla="*/ 30 w 50"/>
                <a:gd name="T61" fmla="*/ 7 h 13"/>
                <a:gd name="T62" fmla="*/ 30 w 50"/>
                <a:gd name="T63" fmla="*/ 6 h 13"/>
                <a:gd name="T64" fmla="*/ 32 w 50"/>
                <a:gd name="T65" fmla="*/ 5 h 13"/>
                <a:gd name="T66" fmla="*/ 29 w 50"/>
                <a:gd name="T67" fmla="*/ 6 h 13"/>
                <a:gd name="T68" fmla="*/ 28 w 50"/>
                <a:gd name="T69" fmla="*/ 6 h 13"/>
                <a:gd name="T70" fmla="*/ 25 w 50"/>
                <a:gd name="T71" fmla="*/ 7 h 13"/>
                <a:gd name="T72" fmla="*/ 25 w 50"/>
                <a:gd name="T73" fmla="*/ 8 h 13"/>
                <a:gd name="T74" fmla="*/ 20 w 50"/>
                <a:gd name="T75" fmla="*/ 9 h 13"/>
                <a:gd name="T76" fmla="*/ 18 w 50"/>
                <a:gd name="T77" fmla="*/ 8 h 13"/>
                <a:gd name="T78" fmla="*/ 17 w 50"/>
                <a:gd name="T79" fmla="*/ 12 h 13"/>
                <a:gd name="T80" fmla="*/ 20 w 50"/>
                <a:gd name="T81" fmla="*/ 12 h 13"/>
                <a:gd name="T82" fmla="*/ 22 w 50"/>
                <a:gd name="T83" fmla="*/ 11 h 13"/>
                <a:gd name="T84" fmla="*/ 24 w 50"/>
                <a:gd name="T85" fmla="*/ 11 h 13"/>
                <a:gd name="T86" fmla="*/ 25 w 50"/>
                <a:gd name="T87" fmla="*/ 11 h 13"/>
                <a:gd name="T88" fmla="*/ 26 w 50"/>
                <a:gd name="T89" fmla="*/ 11 h 13"/>
                <a:gd name="T90" fmla="*/ 24 w 50"/>
                <a:gd name="T91" fmla="*/ 10 h 13"/>
                <a:gd name="T92" fmla="*/ 21 w 50"/>
                <a:gd name="T93" fmla="*/ 11 h 13"/>
                <a:gd name="T94" fmla="*/ 10 w 50"/>
                <a:gd name="T95" fmla="*/ 10 h 13"/>
                <a:gd name="T96" fmla="*/ 9 w 50"/>
                <a:gd name="T97" fmla="*/ 10 h 13"/>
                <a:gd name="T98" fmla="*/ 6 w 50"/>
                <a:gd name="T99" fmla="*/ 10 h 13"/>
                <a:gd name="T100" fmla="*/ 3 w 50"/>
                <a:gd name="T101" fmla="*/ 10 h 13"/>
                <a:gd name="T102" fmla="*/ 0 w 50"/>
                <a:gd name="T103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" h="13">
                  <a:moveTo>
                    <a:pt x="0" y="10"/>
                  </a:moveTo>
                  <a:cubicBezTo>
                    <a:pt x="0" y="10"/>
                    <a:pt x="2" y="9"/>
                    <a:pt x="2" y="9"/>
                  </a:cubicBezTo>
                  <a:cubicBezTo>
                    <a:pt x="2" y="9"/>
                    <a:pt x="2" y="8"/>
                    <a:pt x="3" y="8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6"/>
                    <a:pt x="10" y="6"/>
                  </a:cubicBezTo>
                  <a:cubicBezTo>
                    <a:pt x="10" y="6"/>
                    <a:pt x="10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3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7" y="6"/>
                    <a:pt x="17" y="5"/>
                  </a:cubicBezTo>
                  <a:cubicBezTo>
                    <a:pt x="17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2" y="4"/>
                    <a:pt x="23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5" y="4"/>
                    <a:pt x="25" y="3"/>
                    <a:pt x="26" y="3"/>
                  </a:cubicBezTo>
                  <a:cubicBezTo>
                    <a:pt x="26" y="3"/>
                    <a:pt x="26" y="3"/>
                    <a:pt x="27" y="3"/>
                  </a:cubicBezTo>
                  <a:cubicBezTo>
                    <a:pt x="27" y="2"/>
                    <a:pt x="27" y="2"/>
                    <a:pt x="28" y="2"/>
                  </a:cubicBezTo>
                  <a:cubicBezTo>
                    <a:pt x="28" y="2"/>
                    <a:pt x="29" y="2"/>
                    <a:pt x="29" y="2"/>
                  </a:cubicBezTo>
                  <a:cubicBezTo>
                    <a:pt x="30" y="2"/>
                    <a:pt x="31" y="1"/>
                    <a:pt x="32" y="1"/>
                  </a:cubicBezTo>
                  <a:cubicBezTo>
                    <a:pt x="32" y="1"/>
                    <a:pt x="33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5" y="1"/>
                    <a:pt x="35" y="1"/>
                  </a:cubicBezTo>
                  <a:cubicBezTo>
                    <a:pt x="35" y="1"/>
                    <a:pt x="36" y="1"/>
                    <a:pt x="36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39" y="1"/>
                    <a:pt x="40" y="1"/>
                  </a:cubicBezTo>
                  <a:cubicBezTo>
                    <a:pt x="41" y="1"/>
                    <a:pt x="41" y="1"/>
                    <a:pt x="42" y="1"/>
                  </a:cubicBezTo>
                  <a:cubicBezTo>
                    <a:pt x="42" y="1"/>
                    <a:pt x="43" y="1"/>
                    <a:pt x="43" y="1"/>
                  </a:cubicBezTo>
                  <a:cubicBezTo>
                    <a:pt x="44" y="1"/>
                    <a:pt x="44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49" y="0"/>
                    <a:pt x="50" y="0"/>
                  </a:cubicBezTo>
                  <a:cubicBezTo>
                    <a:pt x="50" y="1"/>
                    <a:pt x="50" y="1"/>
                    <a:pt x="50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7" y="2"/>
                    <a:pt x="46" y="2"/>
                  </a:cubicBezTo>
                  <a:cubicBezTo>
                    <a:pt x="46" y="2"/>
                    <a:pt x="45" y="2"/>
                    <a:pt x="45" y="2"/>
                  </a:cubicBezTo>
                  <a:cubicBezTo>
                    <a:pt x="45" y="3"/>
                    <a:pt x="45" y="3"/>
                    <a:pt x="45" y="4"/>
                  </a:cubicBezTo>
                  <a:cubicBezTo>
                    <a:pt x="45" y="4"/>
                    <a:pt x="44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39" y="6"/>
                    <a:pt x="37" y="5"/>
                    <a:pt x="35" y="6"/>
                  </a:cubicBezTo>
                  <a:cubicBezTo>
                    <a:pt x="35" y="6"/>
                    <a:pt x="34" y="7"/>
                    <a:pt x="33" y="7"/>
                  </a:cubicBezTo>
                  <a:cubicBezTo>
                    <a:pt x="33" y="7"/>
                    <a:pt x="32" y="8"/>
                    <a:pt x="32" y="8"/>
                  </a:cubicBezTo>
                  <a:cubicBezTo>
                    <a:pt x="32" y="8"/>
                    <a:pt x="31" y="8"/>
                    <a:pt x="31" y="8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9" y="8"/>
                    <a:pt x="29" y="8"/>
                    <a:pt x="29" y="7"/>
                  </a:cubicBezTo>
                  <a:cubicBezTo>
                    <a:pt x="29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6"/>
                    <a:pt x="30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29" y="5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7"/>
                    <a:pt x="27" y="7"/>
                  </a:cubicBezTo>
                  <a:cubicBezTo>
                    <a:pt x="27" y="7"/>
                    <a:pt x="26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8"/>
                  </a:cubicBezTo>
                  <a:cubicBezTo>
                    <a:pt x="24" y="8"/>
                    <a:pt x="24" y="8"/>
                    <a:pt x="23" y="8"/>
                  </a:cubicBezTo>
                  <a:cubicBezTo>
                    <a:pt x="22" y="9"/>
                    <a:pt x="21" y="9"/>
                    <a:pt x="20" y="9"/>
                  </a:cubicBezTo>
                  <a:cubicBezTo>
                    <a:pt x="19" y="10"/>
                    <a:pt x="20" y="9"/>
                    <a:pt x="20" y="8"/>
                  </a:cubicBezTo>
                  <a:cubicBezTo>
                    <a:pt x="20" y="7"/>
                    <a:pt x="18" y="8"/>
                    <a:pt x="18" y="8"/>
                  </a:cubicBezTo>
                  <a:cubicBezTo>
                    <a:pt x="18" y="8"/>
                    <a:pt x="17" y="9"/>
                    <a:pt x="17" y="9"/>
                  </a:cubicBezTo>
                  <a:cubicBezTo>
                    <a:pt x="17" y="10"/>
                    <a:pt x="16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2"/>
                    <a:pt x="20" y="12"/>
                  </a:cubicBezTo>
                  <a:cubicBezTo>
                    <a:pt x="21" y="12"/>
                    <a:pt x="21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7" y="10"/>
                    <a:pt x="26" y="10"/>
                  </a:cubicBezTo>
                  <a:cubicBezTo>
                    <a:pt x="26" y="9"/>
                    <a:pt x="24" y="10"/>
                    <a:pt x="24" y="10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19" y="11"/>
                    <a:pt x="17" y="12"/>
                    <a:pt x="15" y="12"/>
                  </a:cubicBezTo>
                  <a:cubicBezTo>
                    <a:pt x="15" y="12"/>
                    <a:pt x="9" y="13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4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1"/>
                    <a:pt x="0" y="11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3925888" y="1835151"/>
              <a:ext cx="25400" cy="7938"/>
            </a:xfrm>
            <a:custGeom>
              <a:avLst/>
              <a:gdLst>
                <a:gd name="T0" fmla="*/ 1 w 7"/>
                <a:gd name="T1" fmla="*/ 0 h 2"/>
                <a:gd name="T2" fmla="*/ 1 w 7"/>
                <a:gd name="T3" fmla="*/ 1 h 2"/>
                <a:gd name="T4" fmla="*/ 2 w 7"/>
                <a:gd name="T5" fmla="*/ 1 h 2"/>
                <a:gd name="T6" fmla="*/ 3 w 7"/>
                <a:gd name="T7" fmla="*/ 1 h 2"/>
                <a:gd name="T8" fmla="*/ 4 w 7"/>
                <a:gd name="T9" fmla="*/ 1 h 2"/>
                <a:gd name="T10" fmla="*/ 5 w 7"/>
                <a:gd name="T11" fmla="*/ 1 h 2"/>
                <a:gd name="T12" fmla="*/ 6 w 7"/>
                <a:gd name="T13" fmla="*/ 1 h 2"/>
                <a:gd name="T14" fmla="*/ 5 w 7"/>
                <a:gd name="T15" fmla="*/ 0 h 2"/>
                <a:gd name="T16" fmla="*/ 4 w 7"/>
                <a:gd name="T17" fmla="*/ 0 h 2"/>
                <a:gd name="T18" fmla="*/ 2 w 7"/>
                <a:gd name="T19" fmla="*/ 0 h 2"/>
                <a:gd name="T20" fmla="*/ 0 w 7"/>
                <a:gd name="T21" fmla="*/ 1 h 2"/>
                <a:gd name="T22" fmla="*/ 0 w 7"/>
                <a:gd name="T23" fmla="*/ 1 h 2"/>
                <a:gd name="T24" fmla="*/ 1 w 7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2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2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3816350" y="1835151"/>
              <a:ext cx="247650" cy="60325"/>
            </a:xfrm>
            <a:custGeom>
              <a:avLst/>
              <a:gdLst>
                <a:gd name="T0" fmla="*/ 14 w 66"/>
                <a:gd name="T1" fmla="*/ 13 h 16"/>
                <a:gd name="T2" fmla="*/ 10 w 66"/>
                <a:gd name="T3" fmla="*/ 13 h 16"/>
                <a:gd name="T4" fmla="*/ 8 w 66"/>
                <a:gd name="T5" fmla="*/ 12 h 16"/>
                <a:gd name="T6" fmla="*/ 4 w 66"/>
                <a:gd name="T7" fmla="*/ 13 h 16"/>
                <a:gd name="T8" fmla="*/ 3 w 66"/>
                <a:gd name="T9" fmla="*/ 12 h 16"/>
                <a:gd name="T10" fmla="*/ 2 w 66"/>
                <a:gd name="T11" fmla="*/ 9 h 16"/>
                <a:gd name="T12" fmla="*/ 4 w 66"/>
                <a:gd name="T13" fmla="*/ 9 h 16"/>
                <a:gd name="T14" fmla="*/ 5 w 66"/>
                <a:gd name="T15" fmla="*/ 8 h 16"/>
                <a:gd name="T16" fmla="*/ 7 w 66"/>
                <a:gd name="T17" fmla="*/ 8 h 16"/>
                <a:gd name="T18" fmla="*/ 12 w 66"/>
                <a:gd name="T19" fmla="*/ 6 h 16"/>
                <a:gd name="T20" fmla="*/ 16 w 66"/>
                <a:gd name="T21" fmla="*/ 4 h 16"/>
                <a:gd name="T22" fmla="*/ 20 w 66"/>
                <a:gd name="T23" fmla="*/ 3 h 16"/>
                <a:gd name="T24" fmla="*/ 28 w 66"/>
                <a:gd name="T25" fmla="*/ 2 h 16"/>
                <a:gd name="T26" fmla="*/ 28 w 66"/>
                <a:gd name="T27" fmla="*/ 4 h 16"/>
                <a:gd name="T28" fmla="*/ 32 w 66"/>
                <a:gd name="T29" fmla="*/ 5 h 16"/>
                <a:gd name="T30" fmla="*/ 35 w 66"/>
                <a:gd name="T31" fmla="*/ 6 h 16"/>
                <a:gd name="T32" fmla="*/ 36 w 66"/>
                <a:gd name="T33" fmla="*/ 8 h 16"/>
                <a:gd name="T34" fmla="*/ 42 w 66"/>
                <a:gd name="T35" fmla="*/ 9 h 16"/>
                <a:gd name="T36" fmla="*/ 45 w 66"/>
                <a:gd name="T37" fmla="*/ 10 h 16"/>
                <a:gd name="T38" fmla="*/ 47 w 66"/>
                <a:gd name="T39" fmla="*/ 9 h 16"/>
                <a:gd name="T40" fmla="*/ 47 w 66"/>
                <a:gd name="T41" fmla="*/ 6 h 16"/>
                <a:gd name="T42" fmla="*/ 49 w 66"/>
                <a:gd name="T43" fmla="*/ 4 h 16"/>
                <a:gd name="T44" fmla="*/ 49 w 66"/>
                <a:gd name="T45" fmla="*/ 3 h 16"/>
                <a:gd name="T46" fmla="*/ 51 w 66"/>
                <a:gd name="T47" fmla="*/ 3 h 16"/>
                <a:gd name="T48" fmla="*/ 55 w 66"/>
                <a:gd name="T49" fmla="*/ 1 h 16"/>
                <a:gd name="T50" fmla="*/ 59 w 66"/>
                <a:gd name="T51" fmla="*/ 0 h 16"/>
                <a:gd name="T52" fmla="*/ 59 w 66"/>
                <a:gd name="T53" fmla="*/ 2 h 16"/>
                <a:gd name="T54" fmla="*/ 58 w 66"/>
                <a:gd name="T55" fmla="*/ 4 h 16"/>
                <a:gd name="T56" fmla="*/ 57 w 66"/>
                <a:gd name="T57" fmla="*/ 6 h 16"/>
                <a:gd name="T58" fmla="*/ 59 w 66"/>
                <a:gd name="T59" fmla="*/ 7 h 16"/>
                <a:gd name="T60" fmla="*/ 61 w 66"/>
                <a:gd name="T61" fmla="*/ 6 h 16"/>
                <a:gd name="T62" fmla="*/ 64 w 66"/>
                <a:gd name="T63" fmla="*/ 6 h 16"/>
                <a:gd name="T64" fmla="*/ 66 w 66"/>
                <a:gd name="T65" fmla="*/ 6 h 16"/>
                <a:gd name="T66" fmla="*/ 64 w 66"/>
                <a:gd name="T67" fmla="*/ 9 h 16"/>
                <a:gd name="T68" fmla="*/ 60 w 66"/>
                <a:gd name="T69" fmla="*/ 11 h 16"/>
                <a:gd name="T70" fmla="*/ 57 w 66"/>
                <a:gd name="T71" fmla="*/ 12 h 16"/>
                <a:gd name="T72" fmla="*/ 55 w 66"/>
                <a:gd name="T73" fmla="*/ 12 h 16"/>
                <a:gd name="T74" fmla="*/ 53 w 66"/>
                <a:gd name="T75" fmla="*/ 13 h 16"/>
                <a:gd name="T76" fmla="*/ 51 w 66"/>
                <a:gd name="T77" fmla="*/ 13 h 16"/>
                <a:gd name="T78" fmla="*/ 48 w 66"/>
                <a:gd name="T79" fmla="*/ 12 h 16"/>
                <a:gd name="T80" fmla="*/ 45 w 66"/>
                <a:gd name="T81" fmla="*/ 13 h 16"/>
                <a:gd name="T82" fmla="*/ 40 w 66"/>
                <a:gd name="T83" fmla="*/ 12 h 16"/>
                <a:gd name="T84" fmla="*/ 37 w 66"/>
                <a:gd name="T85" fmla="*/ 13 h 16"/>
                <a:gd name="T86" fmla="*/ 35 w 66"/>
                <a:gd name="T87" fmla="*/ 14 h 16"/>
                <a:gd name="T88" fmla="*/ 32 w 66"/>
                <a:gd name="T89" fmla="*/ 14 h 16"/>
                <a:gd name="T90" fmla="*/ 26 w 66"/>
                <a:gd name="T91" fmla="*/ 15 h 16"/>
                <a:gd name="T92" fmla="*/ 22 w 66"/>
                <a:gd name="T93" fmla="*/ 16 h 16"/>
                <a:gd name="T94" fmla="*/ 18 w 66"/>
                <a:gd name="T95" fmla="*/ 16 h 16"/>
                <a:gd name="T96" fmla="*/ 15 w 66"/>
                <a:gd name="T97" fmla="*/ 16 h 16"/>
                <a:gd name="T98" fmla="*/ 10 w 66"/>
                <a:gd name="T99" fmla="*/ 16 h 16"/>
                <a:gd name="T100" fmla="*/ 22 w 66"/>
                <a:gd name="T101" fmla="*/ 13 h 16"/>
                <a:gd name="T102" fmla="*/ 25 w 66"/>
                <a:gd name="T103" fmla="*/ 13 h 16"/>
                <a:gd name="T104" fmla="*/ 25 w 66"/>
                <a:gd name="T105" fmla="*/ 12 h 16"/>
                <a:gd name="T106" fmla="*/ 22 w 66"/>
                <a:gd name="T107" fmla="*/ 12 h 16"/>
                <a:gd name="T108" fmla="*/ 17 w 66"/>
                <a:gd name="T109" fmla="*/ 12 h 16"/>
                <a:gd name="T110" fmla="*/ 16 w 66"/>
                <a:gd name="T11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6" h="16">
                  <a:moveTo>
                    <a:pt x="16" y="11"/>
                  </a:moveTo>
                  <a:cubicBezTo>
                    <a:pt x="16" y="11"/>
                    <a:pt x="15" y="11"/>
                    <a:pt x="15" y="12"/>
                  </a:cubicBezTo>
                  <a:cubicBezTo>
                    <a:pt x="15" y="12"/>
                    <a:pt x="14" y="12"/>
                    <a:pt x="14" y="13"/>
                  </a:cubicBezTo>
                  <a:cubicBezTo>
                    <a:pt x="14" y="13"/>
                    <a:pt x="13" y="12"/>
                    <a:pt x="13" y="13"/>
                  </a:cubicBezTo>
                  <a:cubicBezTo>
                    <a:pt x="13" y="13"/>
                    <a:pt x="13" y="13"/>
                    <a:pt x="12" y="13"/>
                  </a:cubicBezTo>
                  <a:cubicBezTo>
                    <a:pt x="12" y="13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10" y="12"/>
                    <a:pt x="10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8" y="12"/>
                    <a:pt x="7" y="12"/>
                    <a:pt x="7" y="12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0" y="12"/>
                    <a:pt x="0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10" y="7"/>
                    <a:pt x="10" y="7"/>
                    <a:pt x="11" y="6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19" y="4"/>
                    <a:pt x="20" y="3"/>
                  </a:cubicBezTo>
                  <a:cubicBezTo>
                    <a:pt x="20" y="3"/>
                    <a:pt x="21" y="3"/>
                    <a:pt x="21" y="3"/>
                  </a:cubicBezTo>
                  <a:cubicBezTo>
                    <a:pt x="22" y="3"/>
                    <a:pt x="23" y="2"/>
                    <a:pt x="23" y="2"/>
                  </a:cubicBezTo>
                  <a:cubicBezTo>
                    <a:pt x="25" y="2"/>
                    <a:pt x="26" y="2"/>
                    <a:pt x="28" y="2"/>
                  </a:cubicBezTo>
                  <a:cubicBezTo>
                    <a:pt x="28" y="2"/>
                    <a:pt x="28" y="2"/>
                    <a:pt x="28" y="3"/>
                  </a:cubicBezTo>
                  <a:cubicBezTo>
                    <a:pt x="29" y="3"/>
                    <a:pt x="29" y="3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5"/>
                    <a:pt x="29" y="5"/>
                    <a:pt x="29" y="5"/>
                  </a:cubicBezTo>
                  <a:cubicBezTo>
                    <a:pt x="30" y="5"/>
                    <a:pt x="30" y="5"/>
                    <a:pt x="31" y="5"/>
                  </a:cubicBezTo>
                  <a:cubicBezTo>
                    <a:pt x="31" y="5"/>
                    <a:pt x="31" y="5"/>
                    <a:pt x="32" y="5"/>
                  </a:cubicBezTo>
                  <a:cubicBezTo>
                    <a:pt x="32" y="4"/>
                    <a:pt x="33" y="4"/>
                    <a:pt x="34" y="4"/>
                  </a:cubicBezTo>
                  <a:cubicBezTo>
                    <a:pt x="34" y="4"/>
                    <a:pt x="35" y="5"/>
                    <a:pt x="35" y="5"/>
                  </a:cubicBezTo>
                  <a:cubicBezTo>
                    <a:pt x="35" y="5"/>
                    <a:pt x="35" y="6"/>
                    <a:pt x="35" y="6"/>
                  </a:cubicBezTo>
                  <a:cubicBezTo>
                    <a:pt x="35" y="6"/>
                    <a:pt x="35" y="7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8" y="9"/>
                    <a:pt x="38" y="9"/>
                  </a:cubicBezTo>
                  <a:cubicBezTo>
                    <a:pt x="39" y="9"/>
                    <a:pt x="39" y="9"/>
                    <a:pt x="40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3" y="9"/>
                    <a:pt x="43" y="10"/>
                    <a:pt x="43" y="10"/>
                  </a:cubicBezTo>
                  <a:cubicBezTo>
                    <a:pt x="43" y="10"/>
                    <a:pt x="44" y="10"/>
                    <a:pt x="44" y="10"/>
                  </a:cubicBezTo>
                  <a:cubicBezTo>
                    <a:pt x="44" y="10"/>
                    <a:pt x="45" y="10"/>
                    <a:pt x="45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0"/>
                    <a:pt x="46" y="9"/>
                    <a:pt x="46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8"/>
                    <a:pt x="47" y="8"/>
                    <a:pt x="47" y="8"/>
                  </a:cubicBezTo>
                  <a:cubicBezTo>
                    <a:pt x="46" y="7"/>
                    <a:pt x="46" y="7"/>
                    <a:pt x="46" y="6"/>
                  </a:cubicBezTo>
                  <a:cubicBezTo>
                    <a:pt x="46" y="6"/>
                    <a:pt x="47" y="6"/>
                    <a:pt x="47" y="6"/>
                  </a:cubicBezTo>
                  <a:cubicBezTo>
                    <a:pt x="47" y="6"/>
                    <a:pt x="47" y="6"/>
                    <a:pt x="48" y="6"/>
                  </a:cubicBezTo>
                  <a:cubicBezTo>
                    <a:pt x="48" y="6"/>
                    <a:pt x="49" y="6"/>
                    <a:pt x="49" y="5"/>
                  </a:cubicBezTo>
                  <a:cubicBezTo>
                    <a:pt x="49" y="5"/>
                    <a:pt x="49" y="4"/>
                    <a:pt x="49" y="4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3"/>
                    <a:pt x="49" y="3"/>
                    <a:pt x="49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3"/>
                    <a:pt x="53" y="3"/>
                    <a:pt x="53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5" y="2"/>
                    <a:pt x="55" y="1"/>
                    <a:pt x="55" y="1"/>
                  </a:cubicBezTo>
                  <a:cubicBezTo>
                    <a:pt x="56" y="1"/>
                    <a:pt x="56" y="1"/>
                    <a:pt x="57" y="1"/>
                  </a:cubicBezTo>
                  <a:cubicBezTo>
                    <a:pt x="57" y="0"/>
                    <a:pt x="57" y="0"/>
                    <a:pt x="58" y="0"/>
                  </a:cubicBezTo>
                  <a:cubicBezTo>
                    <a:pt x="58" y="0"/>
                    <a:pt x="58" y="0"/>
                    <a:pt x="59" y="0"/>
                  </a:cubicBezTo>
                  <a:cubicBezTo>
                    <a:pt x="59" y="0"/>
                    <a:pt x="60" y="0"/>
                    <a:pt x="60" y="0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8" y="2"/>
                  </a:cubicBezTo>
                  <a:cubicBezTo>
                    <a:pt x="58" y="3"/>
                    <a:pt x="58" y="3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5"/>
                    <a:pt x="57" y="5"/>
                    <a:pt x="56" y="5"/>
                  </a:cubicBezTo>
                  <a:cubicBezTo>
                    <a:pt x="55" y="5"/>
                    <a:pt x="56" y="6"/>
                    <a:pt x="57" y="6"/>
                  </a:cubicBezTo>
                  <a:cubicBezTo>
                    <a:pt x="57" y="6"/>
                    <a:pt x="58" y="5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7"/>
                    <a:pt x="59" y="7"/>
                  </a:cubicBezTo>
                  <a:cubicBezTo>
                    <a:pt x="59" y="7"/>
                    <a:pt x="59" y="7"/>
                    <a:pt x="60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7"/>
                    <a:pt x="61" y="7"/>
                    <a:pt x="61" y="6"/>
                  </a:cubicBezTo>
                  <a:cubicBezTo>
                    <a:pt x="62" y="6"/>
                    <a:pt x="63" y="6"/>
                    <a:pt x="63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8"/>
                    <a:pt x="65" y="9"/>
                    <a:pt x="65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2" y="10"/>
                    <a:pt x="62" y="10"/>
                    <a:pt x="61" y="10"/>
                  </a:cubicBezTo>
                  <a:cubicBezTo>
                    <a:pt x="61" y="11"/>
                    <a:pt x="60" y="11"/>
                    <a:pt x="60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8" y="11"/>
                    <a:pt x="58" y="11"/>
                    <a:pt x="57" y="11"/>
                  </a:cubicBezTo>
                  <a:cubicBezTo>
                    <a:pt x="57" y="11"/>
                    <a:pt x="57" y="12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1" y="13"/>
                    <a:pt x="51" y="13"/>
                  </a:cubicBezTo>
                  <a:cubicBezTo>
                    <a:pt x="51" y="13"/>
                    <a:pt x="50" y="13"/>
                    <a:pt x="50" y="13"/>
                  </a:cubicBezTo>
                  <a:cubicBezTo>
                    <a:pt x="50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2"/>
                  </a:cubicBezTo>
                  <a:cubicBezTo>
                    <a:pt x="48" y="12"/>
                    <a:pt x="47" y="12"/>
                    <a:pt x="47" y="12"/>
                  </a:cubicBezTo>
                  <a:cubicBezTo>
                    <a:pt x="47" y="12"/>
                    <a:pt x="47" y="12"/>
                    <a:pt x="46" y="13"/>
                  </a:cubicBezTo>
                  <a:cubicBezTo>
                    <a:pt x="46" y="13"/>
                    <a:pt x="45" y="12"/>
                    <a:pt x="45" y="13"/>
                  </a:cubicBezTo>
                  <a:cubicBezTo>
                    <a:pt x="45" y="13"/>
                    <a:pt x="45" y="13"/>
                    <a:pt x="44" y="13"/>
                  </a:cubicBezTo>
                  <a:cubicBezTo>
                    <a:pt x="43" y="13"/>
                    <a:pt x="43" y="13"/>
                    <a:pt x="42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39" y="12"/>
                    <a:pt x="39" y="12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5" y="13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3" y="14"/>
                    <a:pt x="32" y="14"/>
                  </a:cubicBezTo>
                  <a:cubicBezTo>
                    <a:pt x="31" y="14"/>
                    <a:pt x="31" y="14"/>
                    <a:pt x="30" y="14"/>
                  </a:cubicBezTo>
                  <a:cubicBezTo>
                    <a:pt x="29" y="14"/>
                    <a:pt x="29" y="14"/>
                    <a:pt x="28" y="14"/>
                  </a:cubicBezTo>
                  <a:cubicBezTo>
                    <a:pt x="28" y="15"/>
                    <a:pt x="27" y="15"/>
                    <a:pt x="26" y="15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5" y="15"/>
                    <a:pt x="25" y="16"/>
                    <a:pt x="25" y="16"/>
                  </a:cubicBezTo>
                  <a:cubicBezTo>
                    <a:pt x="24" y="16"/>
                    <a:pt x="23" y="16"/>
                    <a:pt x="22" y="16"/>
                  </a:cubicBezTo>
                  <a:cubicBezTo>
                    <a:pt x="22" y="16"/>
                    <a:pt x="21" y="16"/>
                    <a:pt x="20" y="16"/>
                  </a:cubicBezTo>
                  <a:cubicBezTo>
                    <a:pt x="20" y="16"/>
                    <a:pt x="20" y="16"/>
                    <a:pt x="19" y="16"/>
                  </a:cubicBezTo>
                  <a:cubicBezTo>
                    <a:pt x="19" y="16"/>
                    <a:pt x="18" y="16"/>
                    <a:pt x="18" y="16"/>
                  </a:cubicBezTo>
                  <a:cubicBezTo>
                    <a:pt x="18" y="16"/>
                    <a:pt x="17" y="16"/>
                    <a:pt x="17" y="16"/>
                  </a:cubicBezTo>
                  <a:cubicBezTo>
                    <a:pt x="17" y="16"/>
                    <a:pt x="16" y="16"/>
                    <a:pt x="16" y="16"/>
                  </a:cubicBezTo>
                  <a:cubicBezTo>
                    <a:pt x="16" y="16"/>
                    <a:pt x="16" y="16"/>
                    <a:pt x="15" y="16"/>
                  </a:cubicBezTo>
                  <a:cubicBezTo>
                    <a:pt x="15" y="16"/>
                    <a:pt x="14" y="16"/>
                    <a:pt x="14" y="16"/>
                  </a:cubicBezTo>
                  <a:cubicBezTo>
                    <a:pt x="13" y="16"/>
                    <a:pt x="13" y="16"/>
                    <a:pt x="12" y="16"/>
                  </a:cubicBezTo>
                  <a:cubicBezTo>
                    <a:pt x="11" y="16"/>
                    <a:pt x="11" y="16"/>
                    <a:pt x="10" y="16"/>
                  </a:cubicBezTo>
                  <a:cubicBezTo>
                    <a:pt x="10" y="14"/>
                    <a:pt x="13" y="14"/>
                    <a:pt x="13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19" y="14"/>
                    <a:pt x="21" y="14"/>
                    <a:pt x="22" y="13"/>
                  </a:cubicBezTo>
                  <a:cubicBezTo>
                    <a:pt x="22" y="13"/>
                    <a:pt x="23" y="13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cubicBezTo>
                    <a:pt x="24" y="13"/>
                    <a:pt x="24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6" y="12"/>
                    <a:pt x="26" y="13"/>
                    <a:pt x="26" y="12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3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2"/>
                    <a:pt x="20" y="12"/>
                    <a:pt x="19" y="12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057650" y="1873251"/>
              <a:ext cx="30163" cy="11113"/>
            </a:xfrm>
            <a:custGeom>
              <a:avLst/>
              <a:gdLst>
                <a:gd name="T0" fmla="*/ 3 w 8"/>
                <a:gd name="T1" fmla="*/ 1 h 3"/>
                <a:gd name="T2" fmla="*/ 4 w 8"/>
                <a:gd name="T3" fmla="*/ 0 h 3"/>
                <a:gd name="T4" fmla="*/ 5 w 8"/>
                <a:gd name="T5" fmla="*/ 0 h 3"/>
                <a:gd name="T6" fmla="*/ 7 w 8"/>
                <a:gd name="T7" fmla="*/ 0 h 3"/>
                <a:gd name="T8" fmla="*/ 7 w 8"/>
                <a:gd name="T9" fmla="*/ 1 h 3"/>
                <a:gd name="T10" fmla="*/ 5 w 8"/>
                <a:gd name="T11" fmla="*/ 2 h 3"/>
                <a:gd name="T12" fmla="*/ 3 w 8"/>
                <a:gd name="T13" fmla="*/ 3 h 3"/>
                <a:gd name="T14" fmla="*/ 3 w 8"/>
                <a:gd name="T15" fmla="*/ 3 h 3"/>
                <a:gd name="T16" fmla="*/ 2 w 8"/>
                <a:gd name="T17" fmla="*/ 3 h 3"/>
                <a:gd name="T18" fmla="*/ 1 w 8"/>
                <a:gd name="T19" fmla="*/ 3 h 3"/>
                <a:gd name="T20" fmla="*/ 1 w 8"/>
                <a:gd name="T21" fmla="*/ 2 h 3"/>
                <a:gd name="T22" fmla="*/ 2 w 8"/>
                <a:gd name="T23" fmla="*/ 2 h 3"/>
                <a:gd name="T24" fmla="*/ 2 w 8"/>
                <a:gd name="T25" fmla="*/ 1 h 3"/>
                <a:gd name="T26" fmla="*/ 3 w 8"/>
                <a:gd name="T27" fmla="*/ 1 h 3"/>
                <a:gd name="T28" fmla="*/ 3 w 8"/>
                <a:gd name="T29" fmla="*/ 1 h 3"/>
                <a:gd name="T30" fmla="*/ 3 w 8"/>
                <a:gd name="T3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3">
                  <a:moveTo>
                    <a:pt x="3" y="1"/>
                  </a:move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0"/>
                    <a:pt x="8" y="1"/>
                    <a:pt x="7" y="1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3962400" y="1804988"/>
              <a:ext cx="23813" cy="11113"/>
            </a:xfrm>
            <a:custGeom>
              <a:avLst/>
              <a:gdLst>
                <a:gd name="T0" fmla="*/ 4 w 6"/>
                <a:gd name="T1" fmla="*/ 1 h 3"/>
                <a:gd name="T2" fmla="*/ 3 w 6"/>
                <a:gd name="T3" fmla="*/ 1 h 3"/>
                <a:gd name="T4" fmla="*/ 2 w 6"/>
                <a:gd name="T5" fmla="*/ 1 h 3"/>
                <a:gd name="T6" fmla="*/ 0 w 6"/>
                <a:gd name="T7" fmla="*/ 2 h 3"/>
                <a:gd name="T8" fmla="*/ 1 w 6"/>
                <a:gd name="T9" fmla="*/ 2 h 3"/>
                <a:gd name="T10" fmla="*/ 2 w 6"/>
                <a:gd name="T11" fmla="*/ 2 h 3"/>
                <a:gd name="T12" fmla="*/ 4 w 6"/>
                <a:gd name="T13" fmla="*/ 2 h 3"/>
                <a:gd name="T14" fmla="*/ 6 w 6"/>
                <a:gd name="T15" fmla="*/ 2 h 3"/>
                <a:gd name="T16" fmla="*/ 6 w 6"/>
                <a:gd name="T17" fmla="*/ 2 h 3"/>
                <a:gd name="T18" fmla="*/ 6 w 6"/>
                <a:gd name="T19" fmla="*/ 1 h 3"/>
                <a:gd name="T20" fmla="*/ 4 w 6"/>
                <a:gd name="T21" fmla="*/ 1 h 3"/>
                <a:gd name="T22" fmla="*/ 3 w 6"/>
                <a:gd name="T23" fmla="*/ 1 h 3"/>
                <a:gd name="T24" fmla="*/ 3 w 6"/>
                <a:gd name="T25" fmla="*/ 1 h 3"/>
                <a:gd name="T26" fmla="*/ 2 w 6"/>
                <a:gd name="T27" fmla="*/ 1 h 3"/>
                <a:gd name="T28" fmla="*/ 4 w 6"/>
                <a:gd name="T2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2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4" y="1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4011613" y="1790701"/>
              <a:ext cx="76200" cy="11113"/>
            </a:xfrm>
            <a:custGeom>
              <a:avLst/>
              <a:gdLst>
                <a:gd name="T0" fmla="*/ 3 w 20"/>
                <a:gd name="T1" fmla="*/ 2 h 3"/>
                <a:gd name="T2" fmla="*/ 2 w 20"/>
                <a:gd name="T3" fmla="*/ 3 h 3"/>
                <a:gd name="T4" fmla="*/ 0 w 20"/>
                <a:gd name="T5" fmla="*/ 3 h 3"/>
                <a:gd name="T6" fmla="*/ 2 w 20"/>
                <a:gd name="T7" fmla="*/ 2 h 3"/>
                <a:gd name="T8" fmla="*/ 3 w 20"/>
                <a:gd name="T9" fmla="*/ 1 h 3"/>
                <a:gd name="T10" fmla="*/ 4 w 20"/>
                <a:gd name="T11" fmla="*/ 1 h 3"/>
                <a:gd name="T12" fmla="*/ 9 w 20"/>
                <a:gd name="T13" fmla="*/ 1 h 3"/>
                <a:gd name="T14" fmla="*/ 10 w 20"/>
                <a:gd name="T15" fmla="*/ 1 h 3"/>
                <a:gd name="T16" fmla="*/ 11 w 20"/>
                <a:gd name="T17" fmla="*/ 1 h 3"/>
                <a:gd name="T18" fmla="*/ 13 w 20"/>
                <a:gd name="T19" fmla="*/ 0 h 3"/>
                <a:gd name="T20" fmla="*/ 17 w 20"/>
                <a:gd name="T21" fmla="*/ 0 h 3"/>
                <a:gd name="T22" fmla="*/ 20 w 20"/>
                <a:gd name="T23" fmla="*/ 2 h 3"/>
                <a:gd name="T24" fmla="*/ 19 w 20"/>
                <a:gd name="T25" fmla="*/ 2 h 3"/>
                <a:gd name="T26" fmla="*/ 19 w 20"/>
                <a:gd name="T27" fmla="*/ 2 h 3"/>
                <a:gd name="T28" fmla="*/ 17 w 20"/>
                <a:gd name="T29" fmla="*/ 3 h 3"/>
                <a:gd name="T30" fmla="*/ 12 w 20"/>
                <a:gd name="T31" fmla="*/ 3 h 3"/>
                <a:gd name="T32" fmla="*/ 11 w 20"/>
                <a:gd name="T33" fmla="*/ 2 h 3"/>
                <a:gd name="T34" fmla="*/ 10 w 20"/>
                <a:gd name="T35" fmla="*/ 2 h 3"/>
                <a:gd name="T36" fmla="*/ 9 w 20"/>
                <a:gd name="T37" fmla="*/ 2 h 3"/>
                <a:gd name="T38" fmla="*/ 8 w 20"/>
                <a:gd name="T39" fmla="*/ 3 h 3"/>
                <a:gd name="T40" fmla="*/ 8 w 20"/>
                <a:gd name="T41" fmla="*/ 3 h 3"/>
                <a:gd name="T42" fmla="*/ 5 w 20"/>
                <a:gd name="T43" fmla="*/ 3 h 3"/>
                <a:gd name="T44" fmla="*/ 4 w 20"/>
                <a:gd name="T45" fmla="*/ 3 h 3"/>
                <a:gd name="T46" fmla="*/ 3 w 20"/>
                <a:gd name="T47" fmla="*/ 3 h 3"/>
                <a:gd name="T48" fmla="*/ 3 w 20"/>
                <a:gd name="T4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3">
                  <a:moveTo>
                    <a:pt x="3" y="2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7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6" y="0"/>
                    <a:pt x="17" y="0"/>
                  </a:cubicBezTo>
                  <a:cubicBezTo>
                    <a:pt x="18" y="0"/>
                    <a:pt x="20" y="0"/>
                    <a:pt x="20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5" y="3"/>
                    <a:pt x="14" y="3"/>
                    <a:pt x="12" y="3"/>
                  </a:cubicBezTo>
                  <a:cubicBezTo>
                    <a:pt x="12" y="3"/>
                    <a:pt x="12" y="2"/>
                    <a:pt x="11" y="2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3"/>
                    <a:pt x="9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46"/>
            <p:cNvSpPr/>
            <p:nvPr/>
          </p:nvSpPr>
          <p:spPr bwMode="auto">
            <a:xfrm>
              <a:off x="3986213" y="1804988"/>
              <a:ext cx="82550" cy="19050"/>
            </a:xfrm>
            <a:custGeom>
              <a:avLst/>
              <a:gdLst>
                <a:gd name="T0" fmla="*/ 15 w 22"/>
                <a:gd name="T1" fmla="*/ 2 h 5"/>
                <a:gd name="T2" fmla="*/ 15 w 22"/>
                <a:gd name="T3" fmla="*/ 2 h 5"/>
                <a:gd name="T4" fmla="*/ 16 w 22"/>
                <a:gd name="T5" fmla="*/ 2 h 5"/>
                <a:gd name="T6" fmla="*/ 14 w 22"/>
                <a:gd name="T7" fmla="*/ 4 h 5"/>
                <a:gd name="T8" fmla="*/ 12 w 22"/>
                <a:gd name="T9" fmla="*/ 5 h 5"/>
                <a:gd name="T10" fmla="*/ 10 w 22"/>
                <a:gd name="T11" fmla="*/ 5 h 5"/>
                <a:gd name="T12" fmla="*/ 9 w 22"/>
                <a:gd name="T13" fmla="*/ 5 h 5"/>
                <a:gd name="T14" fmla="*/ 8 w 22"/>
                <a:gd name="T15" fmla="*/ 5 h 5"/>
                <a:gd name="T16" fmla="*/ 6 w 22"/>
                <a:gd name="T17" fmla="*/ 5 h 5"/>
                <a:gd name="T18" fmla="*/ 2 w 22"/>
                <a:gd name="T19" fmla="*/ 5 h 5"/>
                <a:gd name="T20" fmla="*/ 1 w 22"/>
                <a:gd name="T21" fmla="*/ 5 h 5"/>
                <a:gd name="T22" fmla="*/ 0 w 22"/>
                <a:gd name="T23" fmla="*/ 4 h 5"/>
                <a:gd name="T24" fmla="*/ 1 w 22"/>
                <a:gd name="T25" fmla="*/ 2 h 5"/>
                <a:gd name="T26" fmla="*/ 3 w 22"/>
                <a:gd name="T27" fmla="*/ 1 h 5"/>
                <a:gd name="T28" fmla="*/ 4 w 22"/>
                <a:gd name="T29" fmla="*/ 1 h 5"/>
                <a:gd name="T30" fmla="*/ 5 w 22"/>
                <a:gd name="T31" fmla="*/ 1 h 5"/>
                <a:gd name="T32" fmla="*/ 5 w 22"/>
                <a:gd name="T33" fmla="*/ 1 h 5"/>
                <a:gd name="T34" fmla="*/ 7 w 22"/>
                <a:gd name="T35" fmla="*/ 1 h 5"/>
                <a:gd name="T36" fmla="*/ 8 w 22"/>
                <a:gd name="T37" fmla="*/ 1 h 5"/>
                <a:gd name="T38" fmla="*/ 9 w 22"/>
                <a:gd name="T39" fmla="*/ 1 h 5"/>
                <a:gd name="T40" fmla="*/ 10 w 22"/>
                <a:gd name="T41" fmla="*/ 1 h 5"/>
                <a:gd name="T42" fmla="*/ 10 w 22"/>
                <a:gd name="T43" fmla="*/ 1 h 5"/>
                <a:gd name="T44" fmla="*/ 10 w 22"/>
                <a:gd name="T45" fmla="*/ 1 h 5"/>
                <a:gd name="T46" fmla="*/ 11 w 22"/>
                <a:gd name="T47" fmla="*/ 1 h 5"/>
                <a:gd name="T48" fmla="*/ 13 w 22"/>
                <a:gd name="T49" fmla="*/ 0 h 5"/>
                <a:gd name="T50" fmla="*/ 14 w 22"/>
                <a:gd name="T51" fmla="*/ 0 h 5"/>
                <a:gd name="T52" fmla="*/ 15 w 22"/>
                <a:gd name="T53" fmla="*/ 0 h 5"/>
                <a:gd name="T54" fmla="*/ 17 w 22"/>
                <a:gd name="T55" fmla="*/ 0 h 5"/>
                <a:gd name="T56" fmla="*/ 21 w 22"/>
                <a:gd name="T57" fmla="*/ 0 h 5"/>
                <a:gd name="T58" fmla="*/ 22 w 22"/>
                <a:gd name="T59" fmla="*/ 1 h 5"/>
                <a:gd name="T60" fmla="*/ 21 w 22"/>
                <a:gd name="T61" fmla="*/ 1 h 5"/>
                <a:gd name="T62" fmla="*/ 19 w 22"/>
                <a:gd name="T63" fmla="*/ 1 h 5"/>
                <a:gd name="T64" fmla="*/ 17 w 22"/>
                <a:gd name="T65" fmla="*/ 1 h 5"/>
                <a:gd name="T66" fmla="*/ 16 w 22"/>
                <a:gd name="T67" fmla="*/ 1 h 5"/>
                <a:gd name="T68" fmla="*/ 16 w 22"/>
                <a:gd name="T69" fmla="*/ 2 h 5"/>
                <a:gd name="T70" fmla="*/ 15 w 22"/>
                <a:gd name="T7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" h="5">
                  <a:moveTo>
                    <a:pt x="15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5" y="4"/>
                    <a:pt x="14" y="4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9" y="1"/>
                    <a:pt x="18" y="1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lnTo>
                    <a:pt x="1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47"/>
            <p:cNvSpPr/>
            <p:nvPr/>
          </p:nvSpPr>
          <p:spPr bwMode="auto">
            <a:xfrm>
              <a:off x="4121150" y="1816101"/>
              <a:ext cx="14288" cy="11113"/>
            </a:xfrm>
            <a:custGeom>
              <a:avLst/>
              <a:gdLst>
                <a:gd name="T0" fmla="*/ 2 w 4"/>
                <a:gd name="T1" fmla="*/ 0 h 3"/>
                <a:gd name="T2" fmla="*/ 0 w 4"/>
                <a:gd name="T3" fmla="*/ 2 h 3"/>
                <a:gd name="T4" fmla="*/ 3 w 4"/>
                <a:gd name="T5" fmla="*/ 3 h 3"/>
                <a:gd name="T6" fmla="*/ 4 w 4"/>
                <a:gd name="T7" fmla="*/ 3 h 3"/>
                <a:gd name="T8" fmla="*/ 4 w 4"/>
                <a:gd name="T9" fmla="*/ 1 h 3"/>
                <a:gd name="T10" fmla="*/ 3 w 4"/>
                <a:gd name="T11" fmla="*/ 0 h 3"/>
                <a:gd name="T12" fmla="*/ 2 w 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48"/>
            <p:cNvSpPr/>
            <p:nvPr/>
          </p:nvSpPr>
          <p:spPr bwMode="auto">
            <a:xfrm>
              <a:off x="4027488" y="1906588"/>
              <a:ext cx="142875" cy="71438"/>
            </a:xfrm>
            <a:custGeom>
              <a:avLst/>
              <a:gdLst>
                <a:gd name="T0" fmla="*/ 7 w 38"/>
                <a:gd name="T1" fmla="*/ 7 h 19"/>
                <a:gd name="T2" fmla="*/ 7 w 38"/>
                <a:gd name="T3" fmla="*/ 9 h 19"/>
                <a:gd name="T4" fmla="*/ 9 w 38"/>
                <a:gd name="T5" fmla="*/ 9 h 19"/>
                <a:gd name="T6" fmla="*/ 11 w 38"/>
                <a:gd name="T7" fmla="*/ 9 h 19"/>
                <a:gd name="T8" fmla="*/ 13 w 38"/>
                <a:gd name="T9" fmla="*/ 8 h 19"/>
                <a:gd name="T10" fmla="*/ 15 w 38"/>
                <a:gd name="T11" fmla="*/ 7 h 19"/>
                <a:gd name="T12" fmla="*/ 15 w 38"/>
                <a:gd name="T13" fmla="*/ 6 h 19"/>
                <a:gd name="T14" fmla="*/ 13 w 38"/>
                <a:gd name="T15" fmla="*/ 5 h 19"/>
                <a:gd name="T16" fmla="*/ 13 w 38"/>
                <a:gd name="T17" fmla="*/ 3 h 19"/>
                <a:gd name="T18" fmla="*/ 16 w 38"/>
                <a:gd name="T19" fmla="*/ 3 h 19"/>
                <a:gd name="T20" fmla="*/ 16 w 38"/>
                <a:gd name="T21" fmla="*/ 3 h 19"/>
                <a:gd name="T22" fmla="*/ 17 w 38"/>
                <a:gd name="T23" fmla="*/ 2 h 19"/>
                <a:gd name="T24" fmla="*/ 19 w 38"/>
                <a:gd name="T25" fmla="*/ 1 h 19"/>
                <a:gd name="T26" fmla="*/ 23 w 38"/>
                <a:gd name="T27" fmla="*/ 1 h 19"/>
                <a:gd name="T28" fmla="*/ 26 w 38"/>
                <a:gd name="T29" fmla="*/ 1 h 19"/>
                <a:gd name="T30" fmla="*/ 28 w 38"/>
                <a:gd name="T31" fmla="*/ 2 h 19"/>
                <a:gd name="T32" fmla="*/ 29 w 38"/>
                <a:gd name="T33" fmla="*/ 2 h 19"/>
                <a:gd name="T34" fmla="*/ 30 w 38"/>
                <a:gd name="T35" fmla="*/ 2 h 19"/>
                <a:gd name="T36" fmla="*/ 33 w 38"/>
                <a:gd name="T37" fmla="*/ 1 h 19"/>
                <a:gd name="T38" fmla="*/ 36 w 38"/>
                <a:gd name="T39" fmla="*/ 1 h 19"/>
                <a:gd name="T40" fmla="*/ 36 w 38"/>
                <a:gd name="T41" fmla="*/ 3 h 19"/>
                <a:gd name="T42" fmla="*/ 34 w 38"/>
                <a:gd name="T43" fmla="*/ 4 h 19"/>
                <a:gd name="T44" fmla="*/ 33 w 38"/>
                <a:gd name="T45" fmla="*/ 5 h 19"/>
                <a:gd name="T46" fmla="*/ 29 w 38"/>
                <a:gd name="T47" fmla="*/ 6 h 19"/>
                <a:gd name="T48" fmla="*/ 26 w 38"/>
                <a:gd name="T49" fmla="*/ 7 h 19"/>
                <a:gd name="T50" fmla="*/ 25 w 38"/>
                <a:gd name="T51" fmla="*/ 7 h 19"/>
                <a:gd name="T52" fmla="*/ 26 w 38"/>
                <a:gd name="T53" fmla="*/ 8 h 19"/>
                <a:gd name="T54" fmla="*/ 30 w 38"/>
                <a:gd name="T55" fmla="*/ 8 h 19"/>
                <a:gd name="T56" fmla="*/ 30 w 38"/>
                <a:gd name="T57" fmla="*/ 10 h 19"/>
                <a:gd name="T58" fmla="*/ 31 w 38"/>
                <a:gd name="T59" fmla="*/ 10 h 19"/>
                <a:gd name="T60" fmla="*/ 31 w 38"/>
                <a:gd name="T61" fmla="*/ 11 h 19"/>
                <a:gd name="T62" fmla="*/ 28 w 38"/>
                <a:gd name="T63" fmla="*/ 13 h 19"/>
                <a:gd name="T64" fmla="*/ 25 w 38"/>
                <a:gd name="T65" fmla="*/ 15 h 19"/>
                <a:gd name="T66" fmla="*/ 22 w 38"/>
                <a:gd name="T67" fmla="*/ 16 h 19"/>
                <a:gd name="T68" fmla="*/ 20 w 38"/>
                <a:gd name="T69" fmla="*/ 17 h 19"/>
                <a:gd name="T70" fmla="*/ 17 w 38"/>
                <a:gd name="T71" fmla="*/ 17 h 19"/>
                <a:gd name="T72" fmla="*/ 15 w 38"/>
                <a:gd name="T73" fmla="*/ 17 h 19"/>
                <a:gd name="T74" fmla="*/ 13 w 38"/>
                <a:gd name="T75" fmla="*/ 19 h 19"/>
                <a:gd name="T76" fmla="*/ 11 w 38"/>
                <a:gd name="T77" fmla="*/ 19 h 19"/>
                <a:gd name="T78" fmla="*/ 10 w 38"/>
                <a:gd name="T79" fmla="*/ 19 h 19"/>
                <a:gd name="T80" fmla="*/ 9 w 38"/>
                <a:gd name="T81" fmla="*/ 19 h 19"/>
                <a:gd name="T82" fmla="*/ 8 w 38"/>
                <a:gd name="T83" fmla="*/ 18 h 19"/>
                <a:gd name="T84" fmla="*/ 8 w 38"/>
                <a:gd name="T85" fmla="*/ 16 h 19"/>
                <a:gd name="T86" fmla="*/ 6 w 38"/>
                <a:gd name="T87" fmla="*/ 14 h 19"/>
                <a:gd name="T88" fmla="*/ 5 w 38"/>
                <a:gd name="T89" fmla="*/ 13 h 19"/>
                <a:gd name="T90" fmla="*/ 4 w 38"/>
                <a:gd name="T91" fmla="*/ 13 h 19"/>
                <a:gd name="T92" fmla="*/ 3 w 38"/>
                <a:gd name="T93" fmla="*/ 13 h 19"/>
                <a:gd name="T94" fmla="*/ 1 w 38"/>
                <a:gd name="T95" fmla="*/ 13 h 19"/>
                <a:gd name="T96" fmla="*/ 0 w 38"/>
                <a:gd name="T97" fmla="*/ 12 h 19"/>
                <a:gd name="T98" fmla="*/ 0 w 38"/>
                <a:gd name="T99" fmla="*/ 10 h 19"/>
                <a:gd name="T100" fmla="*/ 2 w 38"/>
                <a:gd name="T101" fmla="*/ 7 h 19"/>
                <a:gd name="T102" fmla="*/ 4 w 38"/>
                <a:gd name="T103" fmla="*/ 6 h 19"/>
                <a:gd name="T104" fmla="*/ 6 w 38"/>
                <a:gd name="T105" fmla="*/ 6 h 19"/>
                <a:gd name="T106" fmla="*/ 6 w 38"/>
                <a:gd name="T10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19">
                  <a:moveTo>
                    <a:pt x="6" y="7"/>
                  </a:move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10" y="10"/>
                  </a:cubicBezTo>
                  <a:cubicBezTo>
                    <a:pt x="10" y="10"/>
                    <a:pt x="11" y="9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5" y="8"/>
                    <a:pt x="15" y="7"/>
                    <a:pt x="15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4" y="6"/>
                    <a:pt x="13" y="5"/>
                  </a:cubicBezTo>
                  <a:cubicBezTo>
                    <a:pt x="13" y="5"/>
                    <a:pt x="12" y="5"/>
                    <a:pt x="12" y="4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0" y="1"/>
                    <a:pt x="21" y="1"/>
                    <a:pt x="21" y="1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4" y="0"/>
                    <a:pt x="25" y="0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2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2" y="2"/>
                  </a:cubicBezTo>
                  <a:cubicBezTo>
                    <a:pt x="33" y="2"/>
                    <a:pt x="33" y="1"/>
                    <a:pt x="33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5" y="1"/>
                    <a:pt x="36" y="1"/>
                    <a:pt x="36" y="1"/>
                  </a:cubicBezTo>
                  <a:cubicBezTo>
                    <a:pt x="37" y="1"/>
                    <a:pt x="38" y="2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0" y="6"/>
                    <a:pt x="30" y="6"/>
                    <a:pt x="29" y="6"/>
                  </a:cubicBezTo>
                  <a:cubicBezTo>
                    <a:pt x="28" y="6"/>
                    <a:pt x="28" y="7"/>
                    <a:pt x="27" y="7"/>
                  </a:cubicBezTo>
                  <a:cubicBezTo>
                    <a:pt x="27" y="7"/>
                    <a:pt x="27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5" y="7"/>
                    <a:pt x="25" y="8"/>
                  </a:cubicBezTo>
                  <a:cubicBezTo>
                    <a:pt x="25" y="8"/>
                    <a:pt x="26" y="8"/>
                    <a:pt x="26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9"/>
                    <a:pt x="30" y="9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9"/>
                    <a:pt x="32" y="10"/>
                  </a:cubicBezTo>
                  <a:cubicBezTo>
                    <a:pt x="32" y="11"/>
                    <a:pt x="32" y="11"/>
                    <a:pt x="31" y="11"/>
                  </a:cubicBezTo>
                  <a:cubicBezTo>
                    <a:pt x="31" y="12"/>
                    <a:pt x="30" y="12"/>
                    <a:pt x="30" y="12"/>
                  </a:cubicBezTo>
                  <a:cubicBezTo>
                    <a:pt x="29" y="12"/>
                    <a:pt x="29" y="13"/>
                    <a:pt x="28" y="13"/>
                  </a:cubicBezTo>
                  <a:cubicBezTo>
                    <a:pt x="28" y="13"/>
                    <a:pt x="27" y="14"/>
                    <a:pt x="27" y="14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5" y="15"/>
                    <a:pt x="24" y="16"/>
                    <a:pt x="23" y="16"/>
                  </a:cubicBezTo>
                  <a:cubicBezTo>
                    <a:pt x="23" y="16"/>
                    <a:pt x="23" y="16"/>
                    <a:pt x="22" y="16"/>
                  </a:cubicBezTo>
                  <a:cubicBezTo>
                    <a:pt x="22" y="16"/>
                    <a:pt x="22" y="16"/>
                    <a:pt x="21" y="16"/>
                  </a:cubicBezTo>
                  <a:cubicBezTo>
                    <a:pt x="21" y="17"/>
                    <a:pt x="20" y="17"/>
                    <a:pt x="20" y="17"/>
                  </a:cubicBezTo>
                  <a:cubicBezTo>
                    <a:pt x="19" y="17"/>
                    <a:pt x="19" y="18"/>
                    <a:pt x="18" y="18"/>
                  </a:cubicBezTo>
                  <a:cubicBezTo>
                    <a:pt x="18" y="18"/>
                    <a:pt x="17" y="18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6" y="17"/>
                    <a:pt x="15" y="16"/>
                    <a:pt x="15" y="17"/>
                  </a:cubicBezTo>
                  <a:cubicBezTo>
                    <a:pt x="14" y="17"/>
                    <a:pt x="15" y="18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1" y="19"/>
                    <a:pt x="11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5" y="14"/>
                    <a:pt x="5" y="14"/>
                  </a:cubicBezTo>
                  <a:cubicBezTo>
                    <a:pt x="5" y="14"/>
                    <a:pt x="5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2" y="13"/>
                    <a:pt x="2" y="13"/>
                  </a:cubicBezTo>
                  <a:cubicBezTo>
                    <a:pt x="2" y="13"/>
                    <a:pt x="1" y="13"/>
                    <a:pt x="1" y="13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7"/>
                    <a:pt x="6" y="7"/>
                    <a:pt x="7" y="7"/>
                  </a:cubicBezTo>
                  <a:lnTo>
                    <a:pt x="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4132263" y="1903413"/>
              <a:ext cx="33338" cy="6350"/>
            </a:xfrm>
            <a:custGeom>
              <a:avLst/>
              <a:gdLst>
                <a:gd name="T0" fmla="*/ 0 w 9"/>
                <a:gd name="T1" fmla="*/ 1 h 2"/>
                <a:gd name="T2" fmla="*/ 1 w 9"/>
                <a:gd name="T3" fmla="*/ 1 h 2"/>
                <a:gd name="T4" fmla="*/ 2 w 9"/>
                <a:gd name="T5" fmla="*/ 1 h 2"/>
                <a:gd name="T6" fmla="*/ 4 w 9"/>
                <a:gd name="T7" fmla="*/ 0 h 2"/>
                <a:gd name="T8" fmla="*/ 5 w 9"/>
                <a:gd name="T9" fmla="*/ 0 h 2"/>
                <a:gd name="T10" fmla="*/ 6 w 9"/>
                <a:gd name="T11" fmla="*/ 0 h 2"/>
                <a:gd name="T12" fmla="*/ 8 w 9"/>
                <a:gd name="T13" fmla="*/ 0 h 2"/>
                <a:gd name="T14" fmla="*/ 9 w 9"/>
                <a:gd name="T15" fmla="*/ 1 h 2"/>
                <a:gd name="T16" fmla="*/ 8 w 9"/>
                <a:gd name="T17" fmla="*/ 1 h 2"/>
                <a:gd name="T18" fmla="*/ 7 w 9"/>
                <a:gd name="T19" fmla="*/ 2 h 2"/>
                <a:gd name="T20" fmla="*/ 6 w 9"/>
                <a:gd name="T21" fmla="*/ 2 h 2"/>
                <a:gd name="T22" fmla="*/ 5 w 9"/>
                <a:gd name="T23" fmla="*/ 2 h 2"/>
                <a:gd name="T24" fmla="*/ 4 w 9"/>
                <a:gd name="T25" fmla="*/ 2 h 2"/>
                <a:gd name="T26" fmla="*/ 2 w 9"/>
                <a:gd name="T27" fmla="*/ 2 h 2"/>
                <a:gd name="T28" fmla="*/ 1 w 9"/>
                <a:gd name="T29" fmla="*/ 2 h 2"/>
                <a:gd name="T30" fmla="*/ 0 w 9"/>
                <a:gd name="T31" fmla="*/ 2 h 2"/>
                <a:gd name="T32" fmla="*/ 0 w 9"/>
                <a:gd name="T33" fmla="*/ 2 h 2"/>
                <a:gd name="T34" fmla="*/ 0 w 9"/>
                <a:gd name="T3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2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4146550" y="1928813"/>
              <a:ext cx="7938" cy="7938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1 h 2"/>
                <a:gd name="T10" fmla="*/ 2 w 2"/>
                <a:gd name="T11" fmla="*/ 1 h 2"/>
                <a:gd name="T12" fmla="*/ 2 w 2"/>
                <a:gd name="T13" fmla="*/ 0 h 2"/>
                <a:gd name="T14" fmla="*/ 2 w 2"/>
                <a:gd name="T15" fmla="*/ 0 h 2"/>
                <a:gd name="T16" fmla="*/ 1 w 2"/>
                <a:gd name="T17" fmla="*/ 1 h 2"/>
                <a:gd name="T18" fmla="*/ 2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51"/>
            <p:cNvSpPr/>
            <p:nvPr/>
          </p:nvSpPr>
          <p:spPr bwMode="auto">
            <a:xfrm>
              <a:off x="4157663" y="1903413"/>
              <a:ext cx="147638" cy="60325"/>
            </a:xfrm>
            <a:custGeom>
              <a:avLst/>
              <a:gdLst>
                <a:gd name="T0" fmla="*/ 1 w 39"/>
                <a:gd name="T1" fmla="*/ 15 h 16"/>
                <a:gd name="T2" fmla="*/ 3 w 39"/>
                <a:gd name="T3" fmla="*/ 12 h 16"/>
                <a:gd name="T4" fmla="*/ 4 w 39"/>
                <a:gd name="T5" fmla="*/ 9 h 16"/>
                <a:gd name="T6" fmla="*/ 6 w 39"/>
                <a:gd name="T7" fmla="*/ 7 h 16"/>
                <a:gd name="T8" fmla="*/ 8 w 39"/>
                <a:gd name="T9" fmla="*/ 6 h 16"/>
                <a:gd name="T10" fmla="*/ 10 w 39"/>
                <a:gd name="T11" fmla="*/ 4 h 16"/>
                <a:gd name="T12" fmla="*/ 12 w 39"/>
                <a:gd name="T13" fmla="*/ 3 h 16"/>
                <a:gd name="T14" fmla="*/ 13 w 39"/>
                <a:gd name="T15" fmla="*/ 2 h 16"/>
                <a:gd name="T16" fmla="*/ 17 w 39"/>
                <a:gd name="T17" fmla="*/ 1 h 16"/>
                <a:gd name="T18" fmla="*/ 19 w 39"/>
                <a:gd name="T19" fmla="*/ 1 h 16"/>
                <a:gd name="T20" fmla="*/ 21 w 39"/>
                <a:gd name="T21" fmla="*/ 1 h 16"/>
                <a:gd name="T22" fmla="*/ 22 w 39"/>
                <a:gd name="T23" fmla="*/ 1 h 16"/>
                <a:gd name="T24" fmla="*/ 23 w 39"/>
                <a:gd name="T25" fmla="*/ 1 h 16"/>
                <a:gd name="T26" fmla="*/ 24 w 39"/>
                <a:gd name="T27" fmla="*/ 0 h 16"/>
                <a:gd name="T28" fmla="*/ 27 w 39"/>
                <a:gd name="T29" fmla="*/ 0 h 16"/>
                <a:gd name="T30" fmla="*/ 29 w 39"/>
                <a:gd name="T31" fmla="*/ 1 h 16"/>
                <a:gd name="T32" fmla="*/ 30 w 39"/>
                <a:gd name="T33" fmla="*/ 1 h 16"/>
                <a:gd name="T34" fmla="*/ 31 w 39"/>
                <a:gd name="T35" fmla="*/ 2 h 16"/>
                <a:gd name="T36" fmla="*/ 32 w 39"/>
                <a:gd name="T37" fmla="*/ 1 h 16"/>
                <a:gd name="T38" fmla="*/ 37 w 39"/>
                <a:gd name="T39" fmla="*/ 1 h 16"/>
                <a:gd name="T40" fmla="*/ 38 w 39"/>
                <a:gd name="T41" fmla="*/ 2 h 16"/>
                <a:gd name="T42" fmla="*/ 38 w 39"/>
                <a:gd name="T43" fmla="*/ 3 h 16"/>
                <a:gd name="T44" fmla="*/ 36 w 39"/>
                <a:gd name="T45" fmla="*/ 3 h 16"/>
                <a:gd name="T46" fmla="*/ 34 w 39"/>
                <a:gd name="T47" fmla="*/ 4 h 16"/>
                <a:gd name="T48" fmla="*/ 34 w 39"/>
                <a:gd name="T49" fmla="*/ 5 h 16"/>
                <a:gd name="T50" fmla="*/ 31 w 39"/>
                <a:gd name="T51" fmla="*/ 7 h 16"/>
                <a:gd name="T52" fmla="*/ 28 w 39"/>
                <a:gd name="T53" fmla="*/ 7 h 16"/>
                <a:gd name="T54" fmla="*/ 25 w 39"/>
                <a:gd name="T55" fmla="*/ 8 h 16"/>
                <a:gd name="T56" fmla="*/ 21 w 39"/>
                <a:gd name="T57" fmla="*/ 10 h 16"/>
                <a:gd name="T58" fmla="*/ 20 w 39"/>
                <a:gd name="T59" fmla="*/ 10 h 16"/>
                <a:gd name="T60" fmla="*/ 13 w 39"/>
                <a:gd name="T61" fmla="*/ 10 h 16"/>
                <a:gd name="T62" fmla="*/ 12 w 39"/>
                <a:gd name="T63" fmla="*/ 11 h 16"/>
                <a:gd name="T64" fmla="*/ 10 w 39"/>
                <a:gd name="T65" fmla="*/ 13 h 16"/>
                <a:gd name="T66" fmla="*/ 9 w 39"/>
                <a:gd name="T67" fmla="*/ 14 h 16"/>
                <a:gd name="T68" fmla="*/ 5 w 39"/>
                <a:gd name="T69" fmla="*/ 16 h 16"/>
                <a:gd name="T70" fmla="*/ 2 w 39"/>
                <a:gd name="T7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" h="16">
                  <a:moveTo>
                    <a:pt x="0" y="16"/>
                  </a:moveTo>
                  <a:cubicBezTo>
                    <a:pt x="0" y="16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3" y="13"/>
                    <a:pt x="3" y="12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4" y="10"/>
                    <a:pt x="4" y="10"/>
                    <a:pt x="4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8" y="6"/>
                    <a:pt x="8" y="6"/>
                  </a:cubicBezTo>
                  <a:cubicBezTo>
                    <a:pt x="8" y="6"/>
                    <a:pt x="8" y="5"/>
                    <a:pt x="9" y="5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0" y="4"/>
                    <a:pt x="10" y="4"/>
                    <a:pt x="10" y="3"/>
                  </a:cubicBez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3" y="4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1"/>
                    <a:pt x="17" y="1"/>
                    <a:pt x="17" y="1"/>
                  </a:cubicBezTo>
                  <a:cubicBezTo>
                    <a:pt x="18" y="1"/>
                    <a:pt x="18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0" y="1"/>
                    <a:pt x="20" y="1"/>
                    <a:pt x="21" y="1"/>
                  </a:cubicBezTo>
                  <a:cubicBezTo>
                    <a:pt x="21" y="1"/>
                    <a:pt x="21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5" y="0"/>
                    <a:pt x="26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28" y="0"/>
                    <a:pt x="28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0" y="1"/>
                    <a:pt x="30" y="1"/>
                    <a:pt x="31" y="1"/>
                  </a:cubicBezTo>
                  <a:cubicBezTo>
                    <a:pt x="31" y="1"/>
                    <a:pt x="31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1"/>
                    <a:pt x="35" y="1"/>
                    <a:pt x="37" y="1"/>
                  </a:cubicBezTo>
                  <a:cubicBezTo>
                    <a:pt x="37" y="1"/>
                    <a:pt x="37" y="2"/>
                    <a:pt x="3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9" y="3"/>
                    <a:pt x="39" y="3"/>
                  </a:cubicBezTo>
                  <a:cubicBezTo>
                    <a:pt x="39" y="3"/>
                    <a:pt x="39" y="3"/>
                    <a:pt x="38" y="3"/>
                  </a:cubicBezTo>
                  <a:cubicBezTo>
                    <a:pt x="38" y="3"/>
                    <a:pt x="38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4"/>
                    <a:pt x="36" y="4"/>
                    <a:pt x="35" y="4"/>
                  </a:cubicBezTo>
                  <a:cubicBezTo>
                    <a:pt x="35" y="4"/>
                    <a:pt x="35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5"/>
                  </a:cubicBezTo>
                  <a:cubicBezTo>
                    <a:pt x="33" y="5"/>
                    <a:pt x="33" y="6"/>
                    <a:pt x="32" y="6"/>
                  </a:cubicBezTo>
                  <a:cubicBezTo>
                    <a:pt x="32" y="6"/>
                    <a:pt x="31" y="7"/>
                    <a:pt x="31" y="7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4" y="9"/>
                    <a:pt x="24" y="9"/>
                    <a:pt x="23" y="9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8" y="10"/>
                    <a:pt x="18" y="10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1"/>
                    <a:pt x="13" y="11"/>
                    <a:pt x="12" y="11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1" y="13"/>
                    <a:pt x="11" y="13"/>
                    <a:pt x="10" y="13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8" y="14"/>
                    <a:pt x="7" y="14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4" y="16"/>
                    <a:pt x="4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1" y="16"/>
                    <a:pt x="0" y="16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52"/>
            <p:cNvSpPr/>
            <p:nvPr/>
          </p:nvSpPr>
          <p:spPr bwMode="auto">
            <a:xfrm>
              <a:off x="4110038" y="1835151"/>
              <a:ext cx="25400" cy="15875"/>
            </a:xfrm>
            <a:custGeom>
              <a:avLst/>
              <a:gdLst>
                <a:gd name="T0" fmla="*/ 1 w 7"/>
                <a:gd name="T1" fmla="*/ 2 h 4"/>
                <a:gd name="T2" fmla="*/ 2 w 7"/>
                <a:gd name="T3" fmla="*/ 1 h 4"/>
                <a:gd name="T4" fmla="*/ 3 w 7"/>
                <a:gd name="T5" fmla="*/ 1 h 4"/>
                <a:gd name="T6" fmla="*/ 5 w 7"/>
                <a:gd name="T7" fmla="*/ 1 h 4"/>
                <a:gd name="T8" fmla="*/ 6 w 7"/>
                <a:gd name="T9" fmla="*/ 2 h 4"/>
                <a:gd name="T10" fmla="*/ 6 w 7"/>
                <a:gd name="T11" fmla="*/ 3 h 4"/>
                <a:gd name="T12" fmla="*/ 4 w 7"/>
                <a:gd name="T13" fmla="*/ 4 h 4"/>
                <a:gd name="T14" fmla="*/ 4 w 7"/>
                <a:gd name="T15" fmla="*/ 4 h 4"/>
                <a:gd name="T16" fmla="*/ 3 w 7"/>
                <a:gd name="T17" fmla="*/ 4 h 4"/>
                <a:gd name="T18" fmla="*/ 2 w 7"/>
                <a:gd name="T19" fmla="*/ 4 h 4"/>
                <a:gd name="T20" fmla="*/ 1 w 7"/>
                <a:gd name="T21" fmla="*/ 4 h 4"/>
                <a:gd name="T22" fmla="*/ 1 w 7"/>
                <a:gd name="T23" fmla="*/ 4 h 4"/>
                <a:gd name="T24" fmla="*/ 0 w 7"/>
                <a:gd name="T25" fmla="*/ 3 h 4"/>
                <a:gd name="T26" fmla="*/ 1 w 7"/>
                <a:gd name="T27" fmla="*/ 3 h 4"/>
                <a:gd name="T28" fmla="*/ 1 w 7"/>
                <a:gd name="T2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0"/>
                    <a:pt x="4" y="0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4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53"/>
            <p:cNvSpPr/>
            <p:nvPr/>
          </p:nvSpPr>
          <p:spPr bwMode="auto">
            <a:xfrm>
              <a:off x="4110038" y="1854201"/>
              <a:ext cx="22225" cy="11113"/>
            </a:xfrm>
            <a:custGeom>
              <a:avLst/>
              <a:gdLst>
                <a:gd name="T0" fmla="*/ 2 w 6"/>
                <a:gd name="T1" fmla="*/ 2 h 3"/>
                <a:gd name="T2" fmla="*/ 0 w 6"/>
                <a:gd name="T3" fmla="*/ 2 h 3"/>
                <a:gd name="T4" fmla="*/ 2 w 6"/>
                <a:gd name="T5" fmla="*/ 2 h 3"/>
                <a:gd name="T6" fmla="*/ 3 w 6"/>
                <a:gd name="T7" fmla="*/ 2 h 3"/>
                <a:gd name="T8" fmla="*/ 5 w 6"/>
                <a:gd name="T9" fmla="*/ 2 h 3"/>
                <a:gd name="T10" fmla="*/ 5 w 6"/>
                <a:gd name="T11" fmla="*/ 2 h 3"/>
                <a:gd name="T12" fmla="*/ 6 w 6"/>
                <a:gd name="T13" fmla="*/ 2 h 3"/>
                <a:gd name="T14" fmla="*/ 6 w 6"/>
                <a:gd name="T15" fmla="*/ 1 h 3"/>
                <a:gd name="T16" fmla="*/ 5 w 6"/>
                <a:gd name="T17" fmla="*/ 0 h 3"/>
                <a:gd name="T18" fmla="*/ 5 w 6"/>
                <a:gd name="T19" fmla="*/ 0 h 3"/>
                <a:gd name="T20" fmla="*/ 3 w 6"/>
                <a:gd name="T21" fmla="*/ 1 h 3"/>
                <a:gd name="T22" fmla="*/ 2 w 6"/>
                <a:gd name="T23" fmla="*/ 1 h 3"/>
                <a:gd name="T24" fmla="*/ 1 w 6"/>
                <a:gd name="T25" fmla="*/ 1 h 3"/>
                <a:gd name="T26" fmla="*/ 0 w 6"/>
                <a:gd name="T27" fmla="*/ 1 h 3"/>
                <a:gd name="T28" fmla="*/ 2 w 6"/>
                <a:gd name="T2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3">
                  <a:moveTo>
                    <a:pt x="2" y="2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54"/>
            <p:cNvSpPr/>
            <p:nvPr/>
          </p:nvSpPr>
          <p:spPr bwMode="auto">
            <a:xfrm>
              <a:off x="4135438" y="1838326"/>
              <a:ext cx="101600" cy="46038"/>
            </a:xfrm>
            <a:custGeom>
              <a:avLst/>
              <a:gdLst>
                <a:gd name="T0" fmla="*/ 2 w 27"/>
                <a:gd name="T1" fmla="*/ 6 h 12"/>
                <a:gd name="T2" fmla="*/ 3 w 27"/>
                <a:gd name="T3" fmla="*/ 5 h 12"/>
                <a:gd name="T4" fmla="*/ 4 w 27"/>
                <a:gd name="T5" fmla="*/ 4 h 12"/>
                <a:gd name="T6" fmla="*/ 5 w 27"/>
                <a:gd name="T7" fmla="*/ 2 h 12"/>
                <a:gd name="T8" fmla="*/ 6 w 27"/>
                <a:gd name="T9" fmla="*/ 2 h 12"/>
                <a:gd name="T10" fmla="*/ 7 w 27"/>
                <a:gd name="T11" fmla="*/ 1 h 12"/>
                <a:gd name="T12" fmla="*/ 8 w 27"/>
                <a:gd name="T13" fmla="*/ 1 h 12"/>
                <a:gd name="T14" fmla="*/ 9 w 27"/>
                <a:gd name="T15" fmla="*/ 2 h 12"/>
                <a:gd name="T16" fmla="*/ 10 w 27"/>
                <a:gd name="T17" fmla="*/ 3 h 12"/>
                <a:gd name="T18" fmla="*/ 11 w 27"/>
                <a:gd name="T19" fmla="*/ 3 h 12"/>
                <a:gd name="T20" fmla="*/ 11 w 27"/>
                <a:gd name="T21" fmla="*/ 2 h 12"/>
                <a:gd name="T22" fmla="*/ 12 w 27"/>
                <a:gd name="T23" fmla="*/ 1 h 12"/>
                <a:gd name="T24" fmla="*/ 13 w 27"/>
                <a:gd name="T25" fmla="*/ 1 h 12"/>
                <a:gd name="T26" fmla="*/ 13 w 27"/>
                <a:gd name="T27" fmla="*/ 1 h 12"/>
                <a:gd name="T28" fmla="*/ 14 w 27"/>
                <a:gd name="T29" fmla="*/ 1 h 12"/>
                <a:gd name="T30" fmla="*/ 15 w 27"/>
                <a:gd name="T31" fmla="*/ 1 h 12"/>
                <a:gd name="T32" fmla="*/ 16 w 27"/>
                <a:gd name="T33" fmla="*/ 1 h 12"/>
                <a:gd name="T34" fmla="*/ 18 w 27"/>
                <a:gd name="T35" fmla="*/ 0 h 12"/>
                <a:gd name="T36" fmla="*/ 19 w 27"/>
                <a:gd name="T37" fmla="*/ 0 h 12"/>
                <a:gd name="T38" fmla="*/ 20 w 27"/>
                <a:gd name="T39" fmla="*/ 1 h 12"/>
                <a:gd name="T40" fmla="*/ 23 w 27"/>
                <a:gd name="T41" fmla="*/ 1 h 12"/>
                <a:gd name="T42" fmla="*/ 24 w 27"/>
                <a:gd name="T43" fmla="*/ 1 h 12"/>
                <a:gd name="T44" fmla="*/ 25 w 27"/>
                <a:gd name="T45" fmla="*/ 1 h 12"/>
                <a:gd name="T46" fmla="*/ 26 w 27"/>
                <a:gd name="T47" fmla="*/ 1 h 12"/>
                <a:gd name="T48" fmla="*/ 27 w 27"/>
                <a:gd name="T49" fmla="*/ 1 h 12"/>
                <a:gd name="T50" fmla="*/ 27 w 27"/>
                <a:gd name="T51" fmla="*/ 2 h 12"/>
                <a:gd name="T52" fmla="*/ 27 w 27"/>
                <a:gd name="T53" fmla="*/ 3 h 12"/>
                <a:gd name="T54" fmla="*/ 26 w 27"/>
                <a:gd name="T55" fmla="*/ 4 h 12"/>
                <a:gd name="T56" fmla="*/ 25 w 27"/>
                <a:gd name="T57" fmla="*/ 4 h 12"/>
                <a:gd name="T58" fmla="*/ 23 w 27"/>
                <a:gd name="T59" fmla="*/ 6 h 12"/>
                <a:gd name="T60" fmla="*/ 22 w 27"/>
                <a:gd name="T61" fmla="*/ 6 h 12"/>
                <a:gd name="T62" fmla="*/ 22 w 27"/>
                <a:gd name="T63" fmla="*/ 6 h 12"/>
                <a:gd name="T64" fmla="*/ 21 w 27"/>
                <a:gd name="T65" fmla="*/ 6 h 12"/>
                <a:gd name="T66" fmla="*/ 21 w 27"/>
                <a:gd name="T67" fmla="*/ 7 h 12"/>
                <a:gd name="T68" fmla="*/ 21 w 27"/>
                <a:gd name="T69" fmla="*/ 8 h 12"/>
                <a:gd name="T70" fmla="*/ 20 w 27"/>
                <a:gd name="T71" fmla="*/ 8 h 12"/>
                <a:gd name="T72" fmla="*/ 19 w 27"/>
                <a:gd name="T73" fmla="*/ 8 h 12"/>
                <a:gd name="T74" fmla="*/ 19 w 27"/>
                <a:gd name="T75" fmla="*/ 8 h 12"/>
                <a:gd name="T76" fmla="*/ 18 w 27"/>
                <a:gd name="T77" fmla="*/ 8 h 12"/>
                <a:gd name="T78" fmla="*/ 16 w 27"/>
                <a:gd name="T79" fmla="*/ 9 h 12"/>
                <a:gd name="T80" fmla="*/ 15 w 27"/>
                <a:gd name="T81" fmla="*/ 11 h 12"/>
                <a:gd name="T82" fmla="*/ 14 w 27"/>
                <a:gd name="T83" fmla="*/ 11 h 12"/>
                <a:gd name="T84" fmla="*/ 13 w 27"/>
                <a:gd name="T85" fmla="*/ 11 h 12"/>
                <a:gd name="T86" fmla="*/ 11 w 27"/>
                <a:gd name="T87" fmla="*/ 11 h 12"/>
                <a:gd name="T88" fmla="*/ 11 w 27"/>
                <a:gd name="T89" fmla="*/ 11 h 12"/>
                <a:gd name="T90" fmla="*/ 10 w 27"/>
                <a:gd name="T91" fmla="*/ 11 h 12"/>
                <a:gd name="T92" fmla="*/ 9 w 27"/>
                <a:gd name="T93" fmla="*/ 11 h 12"/>
                <a:gd name="T94" fmla="*/ 6 w 27"/>
                <a:gd name="T95" fmla="*/ 12 h 12"/>
                <a:gd name="T96" fmla="*/ 4 w 27"/>
                <a:gd name="T97" fmla="*/ 12 h 12"/>
                <a:gd name="T98" fmla="*/ 3 w 27"/>
                <a:gd name="T99" fmla="*/ 10 h 12"/>
                <a:gd name="T100" fmla="*/ 4 w 27"/>
                <a:gd name="T101" fmla="*/ 9 h 12"/>
                <a:gd name="T102" fmla="*/ 5 w 27"/>
                <a:gd name="T103" fmla="*/ 9 h 12"/>
                <a:gd name="T104" fmla="*/ 6 w 27"/>
                <a:gd name="T105" fmla="*/ 8 h 12"/>
                <a:gd name="T106" fmla="*/ 6 w 27"/>
                <a:gd name="T107" fmla="*/ 8 h 12"/>
                <a:gd name="T108" fmla="*/ 5 w 27"/>
                <a:gd name="T109" fmla="*/ 8 h 12"/>
                <a:gd name="T110" fmla="*/ 4 w 27"/>
                <a:gd name="T111" fmla="*/ 8 h 12"/>
                <a:gd name="T112" fmla="*/ 2 w 27"/>
                <a:gd name="T113" fmla="*/ 8 h 12"/>
                <a:gd name="T114" fmla="*/ 0 w 27"/>
                <a:gd name="T115" fmla="*/ 7 h 12"/>
                <a:gd name="T116" fmla="*/ 1 w 27"/>
                <a:gd name="T117" fmla="*/ 6 h 12"/>
                <a:gd name="T118" fmla="*/ 1 w 27"/>
                <a:gd name="T119" fmla="*/ 6 h 12"/>
                <a:gd name="T120" fmla="*/ 2 w 27"/>
                <a:gd name="T121" fmla="*/ 6 h 12"/>
                <a:gd name="T122" fmla="*/ 2 w 27"/>
                <a:gd name="T12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" h="12">
                  <a:moveTo>
                    <a:pt x="2" y="6"/>
                  </a:moveTo>
                  <a:cubicBezTo>
                    <a:pt x="2" y="6"/>
                    <a:pt x="3" y="5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3"/>
                    <a:pt x="5" y="3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2"/>
                    <a:pt x="9" y="3"/>
                    <a:pt x="10" y="3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1" y="2"/>
                    <a:pt x="11" y="1"/>
                    <a:pt x="12" y="1"/>
                  </a:cubicBezTo>
                  <a:cubicBezTo>
                    <a:pt x="12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7" y="1"/>
                    <a:pt x="17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1" y="1"/>
                    <a:pt x="22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5" y="1"/>
                    <a:pt x="25" y="1"/>
                    <a:pt x="26" y="1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7" y="1"/>
                    <a:pt x="27" y="2"/>
                    <a:pt x="27" y="2"/>
                  </a:cubicBezTo>
                  <a:cubicBezTo>
                    <a:pt x="27" y="2"/>
                    <a:pt x="27" y="3"/>
                    <a:pt x="27" y="3"/>
                  </a:cubicBezTo>
                  <a:cubicBezTo>
                    <a:pt x="26" y="3"/>
                    <a:pt x="26" y="3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4" y="5"/>
                    <a:pt x="24" y="5"/>
                    <a:pt x="23" y="6"/>
                  </a:cubicBezTo>
                  <a:cubicBezTo>
                    <a:pt x="23" y="6"/>
                    <a:pt x="23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7"/>
                    <a:pt x="21" y="7"/>
                  </a:cubicBezTo>
                  <a:cubicBezTo>
                    <a:pt x="21" y="7"/>
                    <a:pt x="21" y="7"/>
                    <a:pt x="21" y="8"/>
                  </a:cubicBezTo>
                  <a:cubicBezTo>
                    <a:pt x="21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6" y="10"/>
                    <a:pt x="16" y="10"/>
                    <a:pt x="15" y="11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13" y="11"/>
                    <a:pt x="12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0" y="11"/>
                    <a:pt x="10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8" y="12"/>
                    <a:pt x="7" y="12"/>
                    <a:pt x="6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55"/>
            <p:cNvSpPr/>
            <p:nvPr/>
          </p:nvSpPr>
          <p:spPr bwMode="auto">
            <a:xfrm>
              <a:off x="4192588" y="1809751"/>
              <a:ext cx="22225" cy="6350"/>
            </a:xfrm>
            <a:custGeom>
              <a:avLst/>
              <a:gdLst>
                <a:gd name="T0" fmla="*/ 3 w 6"/>
                <a:gd name="T1" fmla="*/ 0 h 2"/>
                <a:gd name="T2" fmla="*/ 1 w 6"/>
                <a:gd name="T3" fmla="*/ 1 h 2"/>
                <a:gd name="T4" fmla="*/ 0 w 6"/>
                <a:gd name="T5" fmla="*/ 1 h 2"/>
                <a:gd name="T6" fmla="*/ 1 w 6"/>
                <a:gd name="T7" fmla="*/ 2 h 2"/>
                <a:gd name="T8" fmla="*/ 2 w 6"/>
                <a:gd name="T9" fmla="*/ 2 h 2"/>
                <a:gd name="T10" fmla="*/ 3 w 6"/>
                <a:gd name="T11" fmla="*/ 2 h 2"/>
                <a:gd name="T12" fmla="*/ 4 w 6"/>
                <a:gd name="T13" fmla="*/ 2 h 2"/>
                <a:gd name="T14" fmla="*/ 6 w 6"/>
                <a:gd name="T15" fmla="*/ 1 h 2"/>
                <a:gd name="T16" fmla="*/ 4 w 6"/>
                <a:gd name="T17" fmla="*/ 1 h 2"/>
                <a:gd name="T18" fmla="*/ 3 w 6"/>
                <a:gd name="T19" fmla="*/ 1 h 2"/>
                <a:gd name="T20" fmla="*/ 2 w 6"/>
                <a:gd name="T21" fmla="*/ 1 h 2"/>
                <a:gd name="T22" fmla="*/ 2 w 6"/>
                <a:gd name="T23" fmla="*/ 1 h 2"/>
                <a:gd name="T24" fmla="*/ 3 w 6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2"/>
                    <a:pt x="6" y="1"/>
                    <a:pt x="6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165600" y="1774826"/>
              <a:ext cx="104775" cy="34925"/>
            </a:xfrm>
            <a:custGeom>
              <a:avLst/>
              <a:gdLst>
                <a:gd name="T0" fmla="*/ 10 w 28"/>
                <a:gd name="T1" fmla="*/ 7 h 9"/>
                <a:gd name="T2" fmla="*/ 7 w 28"/>
                <a:gd name="T3" fmla="*/ 7 h 9"/>
                <a:gd name="T4" fmla="*/ 5 w 28"/>
                <a:gd name="T5" fmla="*/ 7 h 9"/>
                <a:gd name="T6" fmla="*/ 3 w 28"/>
                <a:gd name="T7" fmla="*/ 6 h 9"/>
                <a:gd name="T8" fmla="*/ 2 w 28"/>
                <a:gd name="T9" fmla="*/ 6 h 9"/>
                <a:gd name="T10" fmla="*/ 1 w 28"/>
                <a:gd name="T11" fmla="*/ 6 h 9"/>
                <a:gd name="T12" fmla="*/ 0 w 28"/>
                <a:gd name="T13" fmla="*/ 6 h 9"/>
                <a:gd name="T14" fmla="*/ 5 w 28"/>
                <a:gd name="T15" fmla="*/ 5 h 9"/>
                <a:gd name="T16" fmla="*/ 7 w 28"/>
                <a:gd name="T17" fmla="*/ 5 h 9"/>
                <a:gd name="T18" fmla="*/ 7 w 28"/>
                <a:gd name="T19" fmla="*/ 4 h 9"/>
                <a:gd name="T20" fmla="*/ 7 w 28"/>
                <a:gd name="T21" fmla="*/ 3 h 9"/>
                <a:gd name="T22" fmla="*/ 5 w 28"/>
                <a:gd name="T23" fmla="*/ 4 h 9"/>
                <a:gd name="T24" fmla="*/ 5 w 28"/>
                <a:gd name="T25" fmla="*/ 2 h 9"/>
                <a:gd name="T26" fmla="*/ 4 w 28"/>
                <a:gd name="T27" fmla="*/ 1 h 9"/>
                <a:gd name="T28" fmla="*/ 5 w 28"/>
                <a:gd name="T29" fmla="*/ 1 h 9"/>
                <a:gd name="T30" fmla="*/ 7 w 28"/>
                <a:gd name="T31" fmla="*/ 0 h 9"/>
                <a:gd name="T32" fmla="*/ 8 w 28"/>
                <a:gd name="T33" fmla="*/ 0 h 9"/>
                <a:gd name="T34" fmla="*/ 10 w 28"/>
                <a:gd name="T35" fmla="*/ 0 h 9"/>
                <a:gd name="T36" fmla="*/ 12 w 28"/>
                <a:gd name="T37" fmla="*/ 0 h 9"/>
                <a:gd name="T38" fmla="*/ 13 w 28"/>
                <a:gd name="T39" fmla="*/ 0 h 9"/>
                <a:gd name="T40" fmla="*/ 14 w 28"/>
                <a:gd name="T41" fmla="*/ 0 h 9"/>
                <a:gd name="T42" fmla="*/ 15 w 28"/>
                <a:gd name="T43" fmla="*/ 0 h 9"/>
                <a:gd name="T44" fmla="*/ 15 w 28"/>
                <a:gd name="T45" fmla="*/ 0 h 9"/>
                <a:gd name="T46" fmla="*/ 16 w 28"/>
                <a:gd name="T47" fmla="*/ 0 h 9"/>
                <a:gd name="T48" fmla="*/ 18 w 28"/>
                <a:gd name="T49" fmla="*/ 1 h 9"/>
                <a:gd name="T50" fmla="*/ 19 w 28"/>
                <a:gd name="T51" fmla="*/ 2 h 9"/>
                <a:gd name="T52" fmla="*/ 20 w 28"/>
                <a:gd name="T53" fmla="*/ 2 h 9"/>
                <a:gd name="T54" fmla="*/ 21 w 28"/>
                <a:gd name="T55" fmla="*/ 2 h 9"/>
                <a:gd name="T56" fmla="*/ 21 w 28"/>
                <a:gd name="T57" fmla="*/ 2 h 9"/>
                <a:gd name="T58" fmla="*/ 22 w 28"/>
                <a:gd name="T59" fmla="*/ 1 h 9"/>
                <a:gd name="T60" fmla="*/ 23 w 28"/>
                <a:gd name="T61" fmla="*/ 1 h 9"/>
                <a:gd name="T62" fmla="*/ 24 w 28"/>
                <a:gd name="T63" fmla="*/ 1 h 9"/>
                <a:gd name="T64" fmla="*/ 25 w 28"/>
                <a:gd name="T65" fmla="*/ 2 h 9"/>
                <a:gd name="T66" fmla="*/ 25 w 28"/>
                <a:gd name="T67" fmla="*/ 2 h 9"/>
                <a:gd name="T68" fmla="*/ 25 w 28"/>
                <a:gd name="T69" fmla="*/ 3 h 9"/>
                <a:gd name="T70" fmla="*/ 26 w 28"/>
                <a:gd name="T71" fmla="*/ 3 h 9"/>
                <a:gd name="T72" fmla="*/ 26 w 28"/>
                <a:gd name="T73" fmla="*/ 3 h 9"/>
                <a:gd name="T74" fmla="*/ 27 w 28"/>
                <a:gd name="T75" fmla="*/ 4 h 9"/>
                <a:gd name="T76" fmla="*/ 28 w 28"/>
                <a:gd name="T77" fmla="*/ 5 h 9"/>
                <a:gd name="T78" fmla="*/ 28 w 28"/>
                <a:gd name="T79" fmla="*/ 6 h 9"/>
                <a:gd name="T80" fmla="*/ 27 w 28"/>
                <a:gd name="T81" fmla="*/ 7 h 9"/>
                <a:gd name="T82" fmla="*/ 26 w 28"/>
                <a:gd name="T83" fmla="*/ 7 h 9"/>
                <a:gd name="T84" fmla="*/ 26 w 28"/>
                <a:gd name="T85" fmla="*/ 8 h 9"/>
                <a:gd name="T86" fmla="*/ 27 w 28"/>
                <a:gd name="T87" fmla="*/ 8 h 9"/>
                <a:gd name="T88" fmla="*/ 26 w 28"/>
                <a:gd name="T89" fmla="*/ 9 h 9"/>
                <a:gd name="T90" fmla="*/ 25 w 28"/>
                <a:gd name="T91" fmla="*/ 9 h 9"/>
                <a:gd name="T92" fmla="*/ 24 w 28"/>
                <a:gd name="T93" fmla="*/ 9 h 9"/>
                <a:gd name="T94" fmla="*/ 22 w 28"/>
                <a:gd name="T95" fmla="*/ 9 h 9"/>
                <a:gd name="T96" fmla="*/ 20 w 28"/>
                <a:gd name="T97" fmla="*/ 9 h 9"/>
                <a:gd name="T98" fmla="*/ 19 w 28"/>
                <a:gd name="T99" fmla="*/ 9 h 9"/>
                <a:gd name="T100" fmla="*/ 19 w 28"/>
                <a:gd name="T101" fmla="*/ 9 h 9"/>
                <a:gd name="T102" fmla="*/ 18 w 28"/>
                <a:gd name="T103" fmla="*/ 9 h 9"/>
                <a:gd name="T104" fmla="*/ 17 w 28"/>
                <a:gd name="T105" fmla="*/ 8 h 9"/>
                <a:gd name="T106" fmla="*/ 17 w 28"/>
                <a:gd name="T107" fmla="*/ 8 h 9"/>
                <a:gd name="T108" fmla="*/ 16 w 28"/>
                <a:gd name="T109" fmla="*/ 7 h 9"/>
                <a:gd name="T110" fmla="*/ 14 w 28"/>
                <a:gd name="T111" fmla="*/ 7 h 9"/>
                <a:gd name="T112" fmla="*/ 14 w 28"/>
                <a:gd name="T113" fmla="*/ 7 h 9"/>
                <a:gd name="T114" fmla="*/ 13 w 28"/>
                <a:gd name="T115" fmla="*/ 7 h 9"/>
                <a:gd name="T116" fmla="*/ 12 w 28"/>
                <a:gd name="T117" fmla="*/ 7 h 9"/>
                <a:gd name="T118" fmla="*/ 12 w 28"/>
                <a:gd name="T119" fmla="*/ 7 h 9"/>
                <a:gd name="T120" fmla="*/ 10 w 28"/>
                <a:gd name="T121" fmla="*/ 7 h 9"/>
                <a:gd name="T122" fmla="*/ 10 w 28"/>
                <a:gd name="T123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" h="9">
                  <a:moveTo>
                    <a:pt x="10" y="7"/>
                  </a:moveTo>
                  <a:cubicBezTo>
                    <a:pt x="9" y="7"/>
                    <a:pt x="8" y="7"/>
                    <a:pt x="7" y="7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4" y="7"/>
                    <a:pt x="4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3" y="5"/>
                    <a:pt x="5" y="5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8" y="4"/>
                    <a:pt x="8" y="3"/>
                    <a:pt x="7" y="3"/>
                  </a:cubicBezTo>
                  <a:cubicBezTo>
                    <a:pt x="6" y="3"/>
                    <a:pt x="6" y="4"/>
                    <a:pt x="5" y="4"/>
                  </a:cubicBezTo>
                  <a:cubicBezTo>
                    <a:pt x="4" y="4"/>
                    <a:pt x="5" y="2"/>
                    <a:pt x="5" y="2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1"/>
                    <a:pt x="18" y="1"/>
                    <a:pt x="18" y="1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3" y="1"/>
                    <a:pt x="24" y="1"/>
                    <a:pt x="24" y="1"/>
                  </a:cubicBezTo>
                  <a:cubicBezTo>
                    <a:pt x="24" y="2"/>
                    <a:pt x="24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3"/>
                    <a:pt x="27" y="4"/>
                  </a:cubicBezTo>
                  <a:cubicBezTo>
                    <a:pt x="28" y="4"/>
                    <a:pt x="28" y="4"/>
                    <a:pt x="28" y="5"/>
                  </a:cubicBezTo>
                  <a:cubicBezTo>
                    <a:pt x="28" y="5"/>
                    <a:pt x="28" y="6"/>
                    <a:pt x="28" y="6"/>
                  </a:cubicBezTo>
                  <a:cubicBezTo>
                    <a:pt x="28" y="6"/>
                    <a:pt x="27" y="7"/>
                    <a:pt x="27" y="7"/>
                  </a:cubicBezTo>
                  <a:cubicBezTo>
                    <a:pt x="27" y="7"/>
                    <a:pt x="26" y="6"/>
                    <a:pt x="26" y="7"/>
                  </a:cubicBezTo>
                  <a:cubicBezTo>
                    <a:pt x="26" y="7"/>
                    <a:pt x="26" y="7"/>
                    <a:pt x="26" y="8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6" y="9"/>
                    <a:pt x="25" y="9"/>
                    <a:pt x="25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1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7"/>
                    <a:pt x="16" y="7"/>
                  </a:cubicBezTo>
                  <a:cubicBezTo>
                    <a:pt x="15" y="7"/>
                    <a:pt x="15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4214813" y="1865313"/>
              <a:ext cx="63500" cy="26988"/>
            </a:xfrm>
            <a:custGeom>
              <a:avLst/>
              <a:gdLst>
                <a:gd name="T0" fmla="*/ 6 w 17"/>
                <a:gd name="T1" fmla="*/ 2 h 7"/>
                <a:gd name="T2" fmla="*/ 2 w 17"/>
                <a:gd name="T3" fmla="*/ 4 h 7"/>
                <a:gd name="T4" fmla="*/ 2 w 17"/>
                <a:gd name="T5" fmla="*/ 4 h 7"/>
                <a:gd name="T6" fmla="*/ 1 w 17"/>
                <a:gd name="T7" fmla="*/ 4 h 7"/>
                <a:gd name="T8" fmla="*/ 2 w 17"/>
                <a:gd name="T9" fmla="*/ 5 h 7"/>
                <a:gd name="T10" fmla="*/ 4 w 17"/>
                <a:gd name="T11" fmla="*/ 6 h 7"/>
                <a:gd name="T12" fmla="*/ 5 w 17"/>
                <a:gd name="T13" fmla="*/ 6 h 7"/>
                <a:gd name="T14" fmla="*/ 5 w 17"/>
                <a:gd name="T15" fmla="*/ 6 h 7"/>
                <a:gd name="T16" fmla="*/ 6 w 17"/>
                <a:gd name="T17" fmla="*/ 6 h 7"/>
                <a:gd name="T18" fmla="*/ 8 w 17"/>
                <a:gd name="T19" fmla="*/ 7 h 7"/>
                <a:gd name="T20" fmla="*/ 8 w 17"/>
                <a:gd name="T21" fmla="*/ 7 h 7"/>
                <a:gd name="T22" fmla="*/ 10 w 17"/>
                <a:gd name="T23" fmla="*/ 7 h 7"/>
                <a:gd name="T24" fmla="*/ 12 w 17"/>
                <a:gd name="T25" fmla="*/ 7 h 7"/>
                <a:gd name="T26" fmla="*/ 13 w 17"/>
                <a:gd name="T27" fmla="*/ 7 h 7"/>
                <a:gd name="T28" fmla="*/ 13 w 17"/>
                <a:gd name="T29" fmla="*/ 7 h 7"/>
                <a:gd name="T30" fmla="*/ 14 w 17"/>
                <a:gd name="T31" fmla="*/ 6 h 7"/>
                <a:gd name="T32" fmla="*/ 15 w 17"/>
                <a:gd name="T33" fmla="*/ 6 h 7"/>
                <a:gd name="T34" fmla="*/ 16 w 17"/>
                <a:gd name="T35" fmla="*/ 5 h 7"/>
                <a:gd name="T36" fmla="*/ 17 w 17"/>
                <a:gd name="T37" fmla="*/ 3 h 7"/>
                <a:gd name="T38" fmla="*/ 16 w 17"/>
                <a:gd name="T39" fmla="*/ 1 h 7"/>
                <a:gd name="T40" fmla="*/ 13 w 17"/>
                <a:gd name="T41" fmla="*/ 1 h 7"/>
                <a:gd name="T42" fmla="*/ 11 w 17"/>
                <a:gd name="T43" fmla="*/ 1 h 7"/>
                <a:gd name="T44" fmla="*/ 10 w 17"/>
                <a:gd name="T45" fmla="*/ 1 h 7"/>
                <a:gd name="T46" fmla="*/ 9 w 17"/>
                <a:gd name="T47" fmla="*/ 1 h 7"/>
                <a:gd name="T48" fmla="*/ 8 w 17"/>
                <a:gd name="T49" fmla="*/ 1 h 7"/>
                <a:gd name="T50" fmla="*/ 8 w 17"/>
                <a:gd name="T51" fmla="*/ 2 h 7"/>
                <a:gd name="T52" fmla="*/ 7 w 17"/>
                <a:gd name="T53" fmla="*/ 2 h 7"/>
                <a:gd name="T54" fmla="*/ 6 w 17"/>
                <a:gd name="T5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" h="7">
                  <a:moveTo>
                    <a:pt x="6" y="2"/>
                  </a:moveTo>
                  <a:cubicBezTo>
                    <a:pt x="5" y="2"/>
                    <a:pt x="4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7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1" y="7"/>
                    <a:pt x="12" y="7"/>
                  </a:cubicBezTo>
                  <a:cubicBezTo>
                    <a:pt x="12" y="7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6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2" y="1"/>
                    <a:pt x="11" y="0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4308475" y="1755776"/>
              <a:ext cx="26988" cy="11113"/>
            </a:xfrm>
            <a:custGeom>
              <a:avLst/>
              <a:gdLst>
                <a:gd name="T0" fmla="*/ 3 w 7"/>
                <a:gd name="T1" fmla="*/ 2 h 3"/>
                <a:gd name="T2" fmla="*/ 2 w 7"/>
                <a:gd name="T3" fmla="*/ 2 h 3"/>
                <a:gd name="T4" fmla="*/ 1 w 7"/>
                <a:gd name="T5" fmla="*/ 2 h 3"/>
                <a:gd name="T6" fmla="*/ 0 w 7"/>
                <a:gd name="T7" fmla="*/ 2 h 3"/>
                <a:gd name="T8" fmla="*/ 1 w 7"/>
                <a:gd name="T9" fmla="*/ 1 h 3"/>
                <a:gd name="T10" fmla="*/ 1 w 7"/>
                <a:gd name="T11" fmla="*/ 1 h 3"/>
                <a:gd name="T12" fmla="*/ 2 w 7"/>
                <a:gd name="T13" fmla="*/ 0 h 3"/>
                <a:gd name="T14" fmla="*/ 3 w 7"/>
                <a:gd name="T15" fmla="*/ 0 h 3"/>
                <a:gd name="T16" fmla="*/ 3 w 7"/>
                <a:gd name="T17" fmla="*/ 0 h 3"/>
                <a:gd name="T18" fmla="*/ 4 w 7"/>
                <a:gd name="T19" fmla="*/ 0 h 3"/>
                <a:gd name="T20" fmla="*/ 5 w 7"/>
                <a:gd name="T21" fmla="*/ 0 h 3"/>
                <a:gd name="T22" fmla="*/ 6 w 7"/>
                <a:gd name="T23" fmla="*/ 1 h 3"/>
                <a:gd name="T24" fmla="*/ 6 w 7"/>
                <a:gd name="T25" fmla="*/ 1 h 3"/>
                <a:gd name="T26" fmla="*/ 7 w 7"/>
                <a:gd name="T27" fmla="*/ 1 h 3"/>
                <a:gd name="T28" fmla="*/ 6 w 7"/>
                <a:gd name="T29" fmla="*/ 2 h 3"/>
                <a:gd name="T30" fmla="*/ 6 w 7"/>
                <a:gd name="T31" fmla="*/ 3 h 3"/>
                <a:gd name="T32" fmla="*/ 5 w 7"/>
                <a:gd name="T33" fmla="*/ 3 h 3"/>
                <a:gd name="T34" fmla="*/ 5 w 7"/>
                <a:gd name="T35" fmla="*/ 3 h 3"/>
                <a:gd name="T36" fmla="*/ 3 w 7"/>
                <a:gd name="T37" fmla="*/ 3 h 3"/>
                <a:gd name="T38" fmla="*/ 3 w 7"/>
                <a:gd name="T3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" h="3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lnTo>
                    <a:pt x="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124325" y="2128838"/>
              <a:ext cx="158750" cy="82550"/>
            </a:xfrm>
            <a:custGeom>
              <a:avLst/>
              <a:gdLst>
                <a:gd name="T0" fmla="*/ 0 w 42"/>
                <a:gd name="T1" fmla="*/ 18 h 22"/>
                <a:gd name="T2" fmla="*/ 2 w 42"/>
                <a:gd name="T3" fmla="*/ 16 h 22"/>
                <a:gd name="T4" fmla="*/ 5 w 42"/>
                <a:gd name="T5" fmla="*/ 15 h 22"/>
                <a:gd name="T6" fmla="*/ 7 w 42"/>
                <a:gd name="T7" fmla="*/ 15 h 22"/>
                <a:gd name="T8" fmla="*/ 8 w 42"/>
                <a:gd name="T9" fmla="*/ 14 h 22"/>
                <a:gd name="T10" fmla="*/ 10 w 42"/>
                <a:gd name="T11" fmla="*/ 11 h 22"/>
                <a:gd name="T12" fmla="*/ 11 w 42"/>
                <a:gd name="T13" fmla="*/ 10 h 22"/>
                <a:gd name="T14" fmla="*/ 12 w 42"/>
                <a:gd name="T15" fmla="*/ 8 h 22"/>
                <a:gd name="T16" fmla="*/ 15 w 42"/>
                <a:gd name="T17" fmla="*/ 6 h 22"/>
                <a:gd name="T18" fmla="*/ 20 w 42"/>
                <a:gd name="T19" fmla="*/ 2 h 22"/>
                <a:gd name="T20" fmla="*/ 22 w 42"/>
                <a:gd name="T21" fmla="*/ 1 h 22"/>
                <a:gd name="T22" fmla="*/ 24 w 42"/>
                <a:gd name="T23" fmla="*/ 1 h 22"/>
                <a:gd name="T24" fmla="*/ 23 w 42"/>
                <a:gd name="T25" fmla="*/ 3 h 22"/>
                <a:gd name="T26" fmla="*/ 24 w 42"/>
                <a:gd name="T27" fmla="*/ 6 h 22"/>
                <a:gd name="T28" fmla="*/ 25 w 42"/>
                <a:gd name="T29" fmla="*/ 4 h 22"/>
                <a:gd name="T30" fmla="*/ 28 w 42"/>
                <a:gd name="T31" fmla="*/ 5 h 22"/>
                <a:gd name="T32" fmla="*/ 31 w 42"/>
                <a:gd name="T33" fmla="*/ 8 h 22"/>
                <a:gd name="T34" fmla="*/ 34 w 42"/>
                <a:gd name="T35" fmla="*/ 10 h 22"/>
                <a:gd name="T36" fmla="*/ 36 w 42"/>
                <a:gd name="T37" fmla="*/ 11 h 22"/>
                <a:gd name="T38" fmla="*/ 37 w 42"/>
                <a:gd name="T39" fmla="*/ 14 h 22"/>
                <a:gd name="T40" fmla="*/ 40 w 42"/>
                <a:gd name="T41" fmla="*/ 15 h 22"/>
                <a:gd name="T42" fmla="*/ 42 w 42"/>
                <a:gd name="T43" fmla="*/ 18 h 22"/>
                <a:gd name="T44" fmla="*/ 38 w 42"/>
                <a:gd name="T45" fmla="*/ 18 h 22"/>
                <a:gd name="T46" fmla="*/ 37 w 42"/>
                <a:gd name="T47" fmla="*/ 18 h 22"/>
                <a:gd name="T48" fmla="*/ 34 w 42"/>
                <a:gd name="T49" fmla="*/ 19 h 22"/>
                <a:gd name="T50" fmla="*/ 33 w 42"/>
                <a:gd name="T51" fmla="*/ 19 h 22"/>
                <a:gd name="T52" fmla="*/ 32 w 42"/>
                <a:gd name="T53" fmla="*/ 19 h 22"/>
                <a:gd name="T54" fmla="*/ 29 w 42"/>
                <a:gd name="T55" fmla="*/ 17 h 22"/>
                <a:gd name="T56" fmla="*/ 29 w 42"/>
                <a:gd name="T57" fmla="*/ 16 h 22"/>
                <a:gd name="T58" fmla="*/ 27 w 42"/>
                <a:gd name="T59" fmla="*/ 15 h 22"/>
                <a:gd name="T60" fmla="*/ 26 w 42"/>
                <a:gd name="T61" fmla="*/ 14 h 22"/>
                <a:gd name="T62" fmla="*/ 22 w 42"/>
                <a:gd name="T63" fmla="*/ 16 h 22"/>
                <a:gd name="T64" fmla="*/ 19 w 42"/>
                <a:gd name="T65" fmla="*/ 18 h 22"/>
                <a:gd name="T66" fmla="*/ 16 w 42"/>
                <a:gd name="T67" fmla="*/ 18 h 22"/>
                <a:gd name="T68" fmla="*/ 13 w 42"/>
                <a:gd name="T69" fmla="*/ 19 h 22"/>
                <a:gd name="T70" fmla="*/ 13 w 42"/>
                <a:gd name="T71" fmla="*/ 20 h 22"/>
                <a:gd name="T72" fmla="*/ 12 w 42"/>
                <a:gd name="T73" fmla="*/ 21 h 22"/>
                <a:gd name="T74" fmla="*/ 9 w 42"/>
                <a:gd name="T75" fmla="*/ 21 h 22"/>
                <a:gd name="T76" fmla="*/ 7 w 42"/>
                <a:gd name="T77" fmla="*/ 21 h 22"/>
                <a:gd name="T78" fmla="*/ 7 w 42"/>
                <a:gd name="T79" fmla="*/ 20 h 22"/>
                <a:gd name="T80" fmla="*/ 8 w 42"/>
                <a:gd name="T81" fmla="*/ 17 h 22"/>
                <a:gd name="T82" fmla="*/ 6 w 42"/>
                <a:gd name="T83" fmla="*/ 18 h 22"/>
                <a:gd name="T84" fmla="*/ 2 w 42"/>
                <a:gd name="T85" fmla="*/ 18 h 22"/>
                <a:gd name="T86" fmla="*/ 1 w 42"/>
                <a:gd name="T8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" h="22">
                  <a:moveTo>
                    <a:pt x="0" y="19"/>
                  </a:moveTo>
                  <a:cubicBezTo>
                    <a:pt x="0" y="19"/>
                    <a:pt x="0" y="18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7" y="15"/>
                    <a:pt x="7" y="15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3"/>
                    <a:pt x="9" y="12"/>
                  </a:cubicBezTo>
                  <a:cubicBezTo>
                    <a:pt x="10" y="12"/>
                    <a:pt x="10" y="11"/>
                    <a:pt x="10" y="11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3" y="8"/>
                    <a:pt x="13" y="8"/>
                    <a:pt x="13" y="7"/>
                  </a:cubicBezTo>
                  <a:cubicBezTo>
                    <a:pt x="14" y="7"/>
                    <a:pt x="14" y="6"/>
                    <a:pt x="15" y="6"/>
                  </a:cubicBezTo>
                  <a:cubicBezTo>
                    <a:pt x="16" y="5"/>
                    <a:pt x="17" y="4"/>
                    <a:pt x="19" y="3"/>
                  </a:cubicBezTo>
                  <a:cubicBezTo>
                    <a:pt x="19" y="3"/>
                    <a:pt x="20" y="2"/>
                    <a:pt x="20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1"/>
                    <a:pt x="22" y="1"/>
                    <a:pt x="22" y="1"/>
                  </a:cubicBezTo>
                  <a:cubicBezTo>
                    <a:pt x="22" y="0"/>
                    <a:pt x="23" y="0"/>
                    <a:pt x="24" y="0"/>
                  </a:cubicBezTo>
                  <a:cubicBezTo>
                    <a:pt x="24" y="0"/>
                    <a:pt x="24" y="0"/>
                    <a:pt x="24" y="1"/>
                  </a:cubicBezTo>
                  <a:cubicBezTo>
                    <a:pt x="24" y="1"/>
                    <a:pt x="24" y="2"/>
                    <a:pt x="24" y="2"/>
                  </a:cubicBezTo>
                  <a:cubicBezTo>
                    <a:pt x="24" y="2"/>
                    <a:pt x="23" y="3"/>
                    <a:pt x="23" y="3"/>
                  </a:cubicBezTo>
                  <a:cubicBezTo>
                    <a:pt x="22" y="4"/>
                    <a:pt x="22" y="5"/>
                    <a:pt x="23" y="5"/>
                  </a:cubicBezTo>
                  <a:cubicBezTo>
                    <a:pt x="23" y="5"/>
                    <a:pt x="24" y="6"/>
                    <a:pt x="24" y="6"/>
                  </a:cubicBezTo>
                  <a:cubicBezTo>
                    <a:pt x="24" y="5"/>
                    <a:pt x="25" y="5"/>
                    <a:pt x="25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4"/>
                    <a:pt x="28" y="5"/>
                  </a:cubicBezTo>
                  <a:cubicBezTo>
                    <a:pt x="29" y="6"/>
                    <a:pt x="29" y="6"/>
                    <a:pt x="30" y="7"/>
                  </a:cubicBezTo>
                  <a:cubicBezTo>
                    <a:pt x="30" y="7"/>
                    <a:pt x="31" y="7"/>
                    <a:pt x="31" y="8"/>
                  </a:cubicBezTo>
                  <a:cubicBezTo>
                    <a:pt x="32" y="8"/>
                    <a:pt x="33" y="8"/>
                    <a:pt x="33" y="9"/>
                  </a:cubicBezTo>
                  <a:cubicBezTo>
                    <a:pt x="33" y="9"/>
                    <a:pt x="34" y="9"/>
                    <a:pt x="34" y="10"/>
                  </a:cubicBezTo>
                  <a:cubicBezTo>
                    <a:pt x="34" y="10"/>
                    <a:pt x="34" y="10"/>
                    <a:pt x="35" y="10"/>
                  </a:cubicBezTo>
                  <a:cubicBezTo>
                    <a:pt x="35" y="10"/>
                    <a:pt x="36" y="11"/>
                    <a:pt x="36" y="11"/>
                  </a:cubicBezTo>
                  <a:cubicBezTo>
                    <a:pt x="36" y="12"/>
                    <a:pt x="36" y="13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1" y="16"/>
                    <a:pt x="41" y="16"/>
                    <a:pt x="41" y="17"/>
                  </a:cubicBezTo>
                  <a:cubicBezTo>
                    <a:pt x="42" y="17"/>
                    <a:pt x="42" y="17"/>
                    <a:pt x="42" y="18"/>
                  </a:cubicBezTo>
                  <a:cubicBezTo>
                    <a:pt x="41" y="18"/>
                    <a:pt x="41" y="18"/>
                    <a:pt x="40" y="18"/>
                  </a:cubicBezTo>
                  <a:cubicBezTo>
                    <a:pt x="40" y="18"/>
                    <a:pt x="39" y="18"/>
                    <a:pt x="38" y="18"/>
                  </a:cubicBezTo>
                  <a:cubicBezTo>
                    <a:pt x="38" y="18"/>
                    <a:pt x="38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9"/>
                    <a:pt x="36" y="19"/>
                    <a:pt x="35" y="19"/>
                  </a:cubicBezTo>
                  <a:cubicBezTo>
                    <a:pt x="35" y="19"/>
                    <a:pt x="35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3" y="19"/>
                    <a:pt x="33" y="19"/>
                  </a:cubicBezTo>
                  <a:cubicBezTo>
                    <a:pt x="33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1" y="18"/>
                    <a:pt x="31" y="18"/>
                  </a:cubicBezTo>
                  <a:cubicBezTo>
                    <a:pt x="30" y="18"/>
                    <a:pt x="30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5"/>
                    <a:pt x="28" y="15"/>
                    <a:pt x="27" y="15"/>
                  </a:cubicBezTo>
                  <a:cubicBezTo>
                    <a:pt x="27" y="15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4" y="15"/>
                    <a:pt x="24" y="15"/>
                  </a:cubicBezTo>
                  <a:cubicBezTo>
                    <a:pt x="23" y="15"/>
                    <a:pt x="22" y="16"/>
                    <a:pt x="22" y="16"/>
                  </a:cubicBezTo>
                  <a:cubicBezTo>
                    <a:pt x="22" y="17"/>
                    <a:pt x="21" y="17"/>
                    <a:pt x="20" y="17"/>
                  </a:cubicBezTo>
                  <a:cubicBezTo>
                    <a:pt x="20" y="17"/>
                    <a:pt x="20" y="17"/>
                    <a:pt x="19" y="18"/>
                  </a:cubicBezTo>
                  <a:cubicBezTo>
                    <a:pt x="19" y="18"/>
                    <a:pt x="19" y="18"/>
                    <a:pt x="18" y="18"/>
                  </a:cubicBezTo>
                  <a:cubicBezTo>
                    <a:pt x="18" y="18"/>
                    <a:pt x="17" y="18"/>
                    <a:pt x="16" y="18"/>
                  </a:cubicBezTo>
                  <a:cubicBezTo>
                    <a:pt x="16" y="19"/>
                    <a:pt x="15" y="19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1"/>
                  </a:cubicBezTo>
                  <a:cubicBezTo>
                    <a:pt x="12" y="21"/>
                    <a:pt x="12" y="21"/>
                    <a:pt x="11" y="21"/>
                  </a:cubicBezTo>
                  <a:cubicBezTo>
                    <a:pt x="11" y="22"/>
                    <a:pt x="10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8" y="19"/>
                    <a:pt x="8" y="19"/>
                  </a:cubicBezTo>
                  <a:cubicBezTo>
                    <a:pt x="8" y="18"/>
                    <a:pt x="8" y="18"/>
                    <a:pt x="8" y="17"/>
                  </a:cubicBezTo>
                  <a:cubicBezTo>
                    <a:pt x="8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8"/>
                  </a:cubicBezTo>
                  <a:cubicBezTo>
                    <a:pt x="4" y="18"/>
                    <a:pt x="3" y="18"/>
                    <a:pt x="2" y="18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9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60"/>
            <p:cNvSpPr/>
            <p:nvPr/>
          </p:nvSpPr>
          <p:spPr bwMode="auto">
            <a:xfrm>
              <a:off x="4170363" y="2214563"/>
              <a:ext cx="55563" cy="23813"/>
            </a:xfrm>
            <a:custGeom>
              <a:avLst/>
              <a:gdLst>
                <a:gd name="T0" fmla="*/ 2 w 15"/>
                <a:gd name="T1" fmla="*/ 3 h 6"/>
                <a:gd name="T2" fmla="*/ 3 w 15"/>
                <a:gd name="T3" fmla="*/ 3 h 6"/>
                <a:gd name="T4" fmla="*/ 4 w 15"/>
                <a:gd name="T5" fmla="*/ 2 h 6"/>
                <a:gd name="T6" fmla="*/ 6 w 15"/>
                <a:gd name="T7" fmla="*/ 1 h 6"/>
                <a:gd name="T8" fmla="*/ 8 w 15"/>
                <a:gd name="T9" fmla="*/ 1 h 6"/>
                <a:gd name="T10" fmla="*/ 9 w 15"/>
                <a:gd name="T11" fmla="*/ 1 h 6"/>
                <a:gd name="T12" fmla="*/ 12 w 15"/>
                <a:gd name="T13" fmla="*/ 0 h 6"/>
                <a:gd name="T14" fmla="*/ 14 w 15"/>
                <a:gd name="T15" fmla="*/ 0 h 6"/>
                <a:gd name="T16" fmla="*/ 14 w 15"/>
                <a:gd name="T17" fmla="*/ 1 h 6"/>
                <a:gd name="T18" fmla="*/ 11 w 15"/>
                <a:gd name="T19" fmla="*/ 3 h 6"/>
                <a:gd name="T20" fmla="*/ 9 w 15"/>
                <a:gd name="T21" fmla="*/ 4 h 6"/>
                <a:gd name="T22" fmla="*/ 8 w 15"/>
                <a:gd name="T23" fmla="*/ 4 h 6"/>
                <a:gd name="T24" fmla="*/ 7 w 15"/>
                <a:gd name="T25" fmla="*/ 4 h 6"/>
                <a:gd name="T26" fmla="*/ 6 w 15"/>
                <a:gd name="T27" fmla="*/ 5 h 6"/>
                <a:gd name="T28" fmla="*/ 6 w 15"/>
                <a:gd name="T29" fmla="*/ 5 h 6"/>
                <a:gd name="T30" fmla="*/ 5 w 15"/>
                <a:gd name="T31" fmla="*/ 5 h 6"/>
                <a:gd name="T32" fmla="*/ 3 w 15"/>
                <a:gd name="T33" fmla="*/ 6 h 6"/>
                <a:gd name="T34" fmla="*/ 3 w 15"/>
                <a:gd name="T35" fmla="*/ 6 h 6"/>
                <a:gd name="T36" fmla="*/ 3 w 15"/>
                <a:gd name="T37" fmla="*/ 6 h 6"/>
                <a:gd name="T38" fmla="*/ 2 w 15"/>
                <a:gd name="T39" fmla="*/ 6 h 6"/>
                <a:gd name="T40" fmla="*/ 2 w 15"/>
                <a:gd name="T41" fmla="*/ 6 h 6"/>
                <a:gd name="T42" fmla="*/ 1 w 15"/>
                <a:gd name="T43" fmla="*/ 6 h 6"/>
                <a:gd name="T44" fmla="*/ 1 w 15"/>
                <a:gd name="T45" fmla="*/ 6 h 6"/>
                <a:gd name="T46" fmla="*/ 0 w 15"/>
                <a:gd name="T47" fmla="*/ 5 h 6"/>
                <a:gd name="T48" fmla="*/ 0 w 15"/>
                <a:gd name="T49" fmla="*/ 4 h 6"/>
                <a:gd name="T50" fmla="*/ 1 w 15"/>
                <a:gd name="T51" fmla="*/ 4 h 6"/>
                <a:gd name="T52" fmla="*/ 2 w 15"/>
                <a:gd name="T5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" h="6">
                  <a:moveTo>
                    <a:pt x="2" y="3"/>
                  </a:moveTo>
                  <a:cubicBezTo>
                    <a:pt x="2" y="3"/>
                    <a:pt x="2" y="3"/>
                    <a:pt x="3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2"/>
                    <a:pt x="5" y="2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4" y="2"/>
                    <a:pt x="12" y="2"/>
                    <a:pt x="11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61"/>
            <p:cNvSpPr/>
            <p:nvPr/>
          </p:nvSpPr>
          <p:spPr bwMode="auto">
            <a:xfrm>
              <a:off x="4240213" y="2233613"/>
              <a:ext cx="34925" cy="26988"/>
            </a:xfrm>
            <a:custGeom>
              <a:avLst/>
              <a:gdLst>
                <a:gd name="T0" fmla="*/ 2 w 9"/>
                <a:gd name="T1" fmla="*/ 2 h 7"/>
                <a:gd name="T2" fmla="*/ 1 w 9"/>
                <a:gd name="T3" fmla="*/ 3 h 7"/>
                <a:gd name="T4" fmla="*/ 0 w 9"/>
                <a:gd name="T5" fmla="*/ 4 h 7"/>
                <a:gd name="T6" fmla="*/ 1 w 9"/>
                <a:gd name="T7" fmla="*/ 6 h 7"/>
                <a:gd name="T8" fmla="*/ 4 w 9"/>
                <a:gd name="T9" fmla="*/ 5 h 7"/>
                <a:gd name="T10" fmla="*/ 6 w 9"/>
                <a:gd name="T11" fmla="*/ 3 h 7"/>
                <a:gd name="T12" fmla="*/ 7 w 9"/>
                <a:gd name="T13" fmla="*/ 2 h 7"/>
                <a:gd name="T14" fmla="*/ 8 w 9"/>
                <a:gd name="T15" fmla="*/ 1 h 7"/>
                <a:gd name="T16" fmla="*/ 8 w 9"/>
                <a:gd name="T17" fmla="*/ 0 h 7"/>
                <a:gd name="T18" fmla="*/ 7 w 9"/>
                <a:gd name="T19" fmla="*/ 0 h 7"/>
                <a:gd name="T20" fmla="*/ 6 w 9"/>
                <a:gd name="T21" fmla="*/ 0 h 7"/>
                <a:gd name="T22" fmla="*/ 5 w 9"/>
                <a:gd name="T23" fmla="*/ 0 h 7"/>
                <a:gd name="T24" fmla="*/ 4 w 9"/>
                <a:gd name="T25" fmla="*/ 1 h 7"/>
                <a:gd name="T26" fmla="*/ 4 w 9"/>
                <a:gd name="T27" fmla="*/ 1 h 7"/>
                <a:gd name="T28" fmla="*/ 2 w 9"/>
                <a:gd name="T29" fmla="*/ 1 h 7"/>
                <a:gd name="T30" fmla="*/ 2 w 9"/>
                <a:gd name="T3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2" y="2"/>
                    <a:pt x="1" y="2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7"/>
                    <a:pt x="3" y="6"/>
                    <a:pt x="4" y="5"/>
                  </a:cubicBezTo>
                  <a:cubicBezTo>
                    <a:pt x="5" y="5"/>
                    <a:pt x="5" y="4"/>
                    <a:pt x="6" y="3"/>
                  </a:cubicBezTo>
                  <a:cubicBezTo>
                    <a:pt x="6" y="3"/>
                    <a:pt x="7" y="3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62"/>
            <p:cNvSpPr/>
            <p:nvPr/>
          </p:nvSpPr>
          <p:spPr bwMode="auto">
            <a:xfrm>
              <a:off x="4237038" y="2124076"/>
              <a:ext cx="19050" cy="15875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3 h 4"/>
                <a:gd name="T4" fmla="*/ 3 w 5"/>
                <a:gd name="T5" fmla="*/ 4 h 4"/>
                <a:gd name="T6" fmla="*/ 4 w 5"/>
                <a:gd name="T7" fmla="*/ 3 h 4"/>
                <a:gd name="T8" fmla="*/ 5 w 5"/>
                <a:gd name="T9" fmla="*/ 3 h 4"/>
                <a:gd name="T10" fmla="*/ 5 w 5"/>
                <a:gd name="T11" fmla="*/ 2 h 4"/>
                <a:gd name="T12" fmla="*/ 4 w 5"/>
                <a:gd name="T13" fmla="*/ 1 h 4"/>
                <a:gd name="T14" fmla="*/ 2 w 5"/>
                <a:gd name="T15" fmla="*/ 0 h 4"/>
                <a:gd name="T16" fmla="*/ 1 w 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1" y="1"/>
                    <a:pt x="0" y="3"/>
                    <a:pt x="1" y="3"/>
                  </a:cubicBezTo>
                  <a:cubicBezTo>
                    <a:pt x="1" y="3"/>
                    <a:pt x="2" y="4"/>
                    <a:pt x="3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5" y="3"/>
                    <a:pt x="4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63"/>
            <p:cNvSpPr/>
            <p:nvPr/>
          </p:nvSpPr>
          <p:spPr bwMode="auto">
            <a:xfrm>
              <a:off x="4214813" y="2128838"/>
              <a:ext cx="11113" cy="793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2 h 2"/>
                <a:gd name="T4" fmla="*/ 2 w 3"/>
                <a:gd name="T5" fmla="*/ 2 h 2"/>
                <a:gd name="T6" fmla="*/ 3 w 3"/>
                <a:gd name="T7" fmla="*/ 2 h 2"/>
                <a:gd name="T8" fmla="*/ 3 w 3"/>
                <a:gd name="T9" fmla="*/ 1 h 2"/>
                <a:gd name="T10" fmla="*/ 2 w 3"/>
                <a:gd name="T11" fmla="*/ 0 h 2"/>
                <a:gd name="T12" fmla="*/ 1 w 3"/>
                <a:gd name="T13" fmla="*/ 0 h 2"/>
                <a:gd name="T14" fmla="*/ 2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64"/>
            <p:cNvSpPr/>
            <p:nvPr/>
          </p:nvSpPr>
          <p:spPr bwMode="auto">
            <a:xfrm>
              <a:off x="4311650" y="2200276"/>
              <a:ext cx="19050" cy="11113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1 h 3"/>
                <a:gd name="T4" fmla="*/ 2 w 5"/>
                <a:gd name="T5" fmla="*/ 2 h 3"/>
                <a:gd name="T6" fmla="*/ 5 w 5"/>
                <a:gd name="T7" fmla="*/ 3 h 3"/>
                <a:gd name="T8" fmla="*/ 5 w 5"/>
                <a:gd name="T9" fmla="*/ 1 h 3"/>
                <a:gd name="T10" fmla="*/ 4 w 5"/>
                <a:gd name="T11" fmla="*/ 0 h 3"/>
                <a:gd name="T12" fmla="*/ 3 w 5"/>
                <a:gd name="T13" fmla="*/ 0 h 3"/>
                <a:gd name="T14" fmla="*/ 1 w 5"/>
                <a:gd name="T15" fmla="*/ 0 h 3"/>
                <a:gd name="T16" fmla="*/ 2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2" y="2"/>
                    <a:pt x="2" y="2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65"/>
            <p:cNvSpPr/>
            <p:nvPr/>
          </p:nvSpPr>
          <p:spPr bwMode="auto">
            <a:xfrm>
              <a:off x="4341813" y="2192338"/>
              <a:ext cx="15875" cy="11113"/>
            </a:xfrm>
            <a:custGeom>
              <a:avLst/>
              <a:gdLst>
                <a:gd name="T0" fmla="*/ 2 w 4"/>
                <a:gd name="T1" fmla="*/ 1 h 3"/>
                <a:gd name="T2" fmla="*/ 0 w 4"/>
                <a:gd name="T3" fmla="*/ 1 h 3"/>
                <a:gd name="T4" fmla="*/ 0 w 4"/>
                <a:gd name="T5" fmla="*/ 2 h 3"/>
                <a:gd name="T6" fmla="*/ 2 w 4"/>
                <a:gd name="T7" fmla="*/ 3 h 3"/>
                <a:gd name="T8" fmla="*/ 3 w 4"/>
                <a:gd name="T9" fmla="*/ 3 h 3"/>
                <a:gd name="T10" fmla="*/ 4 w 4"/>
                <a:gd name="T11" fmla="*/ 2 h 3"/>
                <a:gd name="T12" fmla="*/ 0 w 4"/>
                <a:gd name="T13" fmla="*/ 1 h 3"/>
                <a:gd name="T14" fmla="*/ 2 w 4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2" y="1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1"/>
                    <a:pt x="1" y="0"/>
                    <a:pt x="0" y="1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66"/>
            <p:cNvSpPr/>
            <p:nvPr/>
          </p:nvSpPr>
          <p:spPr bwMode="auto">
            <a:xfrm>
              <a:off x="4338638" y="2181226"/>
              <a:ext cx="3175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1 w 1"/>
                <a:gd name="T5" fmla="*/ 1 h 2"/>
                <a:gd name="T6" fmla="*/ 0 w 1"/>
                <a:gd name="T7" fmla="*/ 1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0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67"/>
            <p:cNvSpPr/>
            <p:nvPr/>
          </p:nvSpPr>
          <p:spPr bwMode="auto">
            <a:xfrm>
              <a:off x="4387850" y="2219326"/>
              <a:ext cx="11113" cy="11113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0 h 3"/>
                <a:gd name="T4" fmla="*/ 3 w 3"/>
                <a:gd name="T5" fmla="*/ 1 h 3"/>
                <a:gd name="T6" fmla="*/ 1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3" y="3"/>
                    <a:pt x="3" y="1"/>
                  </a:cubicBezTo>
                  <a:cubicBezTo>
                    <a:pt x="3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68"/>
            <p:cNvSpPr/>
            <p:nvPr/>
          </p:nvSpPr>
          <p:spPr bwMode="auto">
            <a:xfrm>
              <a:off x="4289425" y="1790701"/>
              <a:ext cx="60325" cy="22225"/>
            </a:xfrm>
            <a:custGeom>
              <a:avLst/>
              <a:gdLst>
                <a:gd name="T0" fmla="*/ 2 w 16"/>
                <a:gd name="T1" fmla="*/ 2 h 6"/>
                <a:gd name="T2" fmla="*/ 3 w 16"/>
                <a:gd name="T3" fmla="*/ 1 h 6"/>
                <a:gd name="T4" fmla="*/ 5 w 16"/>
                <a:gd name="T5" fmla="*/ 0 h 6"/>
                <a:gd name="T6" fmla="*/ 6 w 16"/>
                <a:gd name="T7" fmla="*/ 0 h 6"/>
                <a:gd name="T8" fmla="*/ 7 w 16"/>
                <a:gd name="T9" fmla="*/ 0 h 6"/>
                <a:gd name="T10" fmla="*/ 10 w 16"/>
                <a:gd name="T11" fmla="*/ 0 h 6"/>
                <a:gd name="T12" fmla="*/ 12 w 16"/>
                <a:gd name="T13" fmla="*/ 0 h 6"/>
                <a:gd name="T14" fmla="*/ 14 w 16"/>
                <a:gd name="T15" fmla="*/ 1 h 6"/>
                <a:gd name="T16" fmla="*/ 15 w 16"/>
                <a:gd name="T17" fmla="*/ 1 h 6"/>
                <a:gd name="T18" fmla="*/ 15 w 16"/>
                <a:gd name="T19" fmla="*/ 2 h 6"/>
                <a:gd name="T20" fmla="*/ 14 w 16"/>
                <a:gd name="T21" fmla="*/ 3 h 6"/>
                <a:gd name="T22" fmla="*/ 13 w 16"/>
                <a:gd name="T23" fmla="*/ 4 h 6"/>
                <a:gd name="T24" fmla="*/ 13 w 16"/>
                <a:gd name="T25" fmla="*/ 4 h 6"/>
                <a:gd name="T26" fmla="*/ 11 w 16"/>
                <a:gd name="T27" fmla="*/ 5 h 6"/>
                <a:gd name="T28" fmla="*/ 9 w 16"/>
                <a:gd name="T29" fmla="*/ 5 h 6"/>
                <a:gd name="T30" fmla="*/ 8 w 16"/>
                <a:gd name="T31" fmla="*/ 5 h 6"/>
                <a:gd name="T32" fmla="*/ 8 w 16"/>
                <a:gd name="T33" fmla="*/ 5 h 6"/>
                <a:gd name="T34" fmla="*/ 7 w 16"/>
                <a:gd name="T35" fmla="*/ 5 h 6"/>
                <a:gd name="T36" fmla="*/ 7 w 16"/>
                <a:gd name="T37" fmla="*/ 5 h 6"/>
                <a:gd name="T38" fmla="*/ 3 w 16"/>
                <a:gd name="T39" fmla="*/ 6 h 6"/>
                <a:gd name="T40" fmla="*/ 0 w 16"/>
                <a:gd name="T41" fmla="*/ 5 h 6"/>
                <a:gd name="T42" fmla="*/ 1 w 16"/>
                <a:gd name="T43" fmla="*/ 4 h 6"/>
                <a:gd name="T44" fmla="*/ 1 w 16"/>
                <a:gd name="T45" fmla="*/ 3 h 6"/>
                <a:gd name="T46" fmla="*/ 1 w 16"/>
                <a:gd name="T47" fmla="*/ 3 h 6"/>
                <a:gd name="T48" fmla="*/ 2 w 16"/>
                <a:gd name="T4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6">
                  <a:moveTo>
                    <a:pt x="2" y="2"/>
                  </a:moveTo>
                  <a:cubicBezTo>
                    <a:pt x="2" y="1"/>
                    <a:pt x="3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3" y="1"/>
                    <a:pt x="14" y="1"/>
                  </a:cubicBezTo>
                  <a:cubicBezTo>
                    <a:pt x="14" y="1"/>
                    <a:pt x="14" y="1"/>
                    <a:pt x="15" y="1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6" y="2"/>
                    <a:pt x="15" y="3"/>
                    <a:pt x="14" y="3"/>
                  </a:cubicBezTo>
                  <a:cubicBezTo>
                    <a:pt x="14" y="3"/>
                    <a:pt x="14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2" y="6"/>
                    <a:pt x="1" y="6"/>
                    <a:pt x="0" y="5"/>
                  </a:cubicBezTo>
                  <a:cubicBezTo>
                    <a:pt x="0" y="5"/>
                    <a:pt x="1" y="5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69"/>
            <p:cNvSpPr/>
            <p:nvPr/>
          </p:nvSpPr>
          <p:spPr bwMode="auto">
            <a:xfrm>
              <a:off x="4270375" y="1831976"/>
              <a:ext cx="285750" cy="66675"/>
            </a:xfrm>
            <a:custGeom>
              <a:avLst/>
              <a:gdLst>
                <a:gd name="T0" fmla="*/ 0 w 76"/>
                <a:gd name="T1" fmla="*/ 1 h 18"/>
                <a:gd name="T2" fmla="*/ 1 w 76"/>
                <a:gd name="T3" fmla="*/ 4 h 18"/>
                <a:gd name="T4" fmla="*/ 3 w 76"/>
                <a:gd name="T5" fmla="*/ 5 h 18"/>
                <a:gd name="T6" fmla="*/ 9 w 76"/>
                <a:gd name="T7" fmla="*/ 5 h 18"/>
                <a:gd name="T8" fmla="*/ 12 w 76"/>
                <a:gd name="T9" fmla="*/ 5 h 18"/>
                <a:gd name="T10" fmla="*/ 14 w 76"/>
                <a:gd name="T11" fmla="*/ 6 h 18"/>
                <a:gd name="T12" fmla="*/ 11 w 76"/>
                <a:gd name="T13" fmla="*/ 11 h 18"/>
                <a:gd name="T14" fmla="*/ 8 w 76"/>
                <a:gd name="T15" fmla="*/ 15 h 18"/>
                <a:gd name="T16" fmla="*/ 10 w 76"/>
                <a:gd name="T17" fmla="*/ 16 h 18"/>
                <a:gd name="T18" fmla="*/ 15 w 76"/>
                <a:gd name="T19" fmla="*/ 16 h 18"/>
                <a:gd name="T20" fmla="*/ 16 w 76"/>
                <a:gd name="T21" fmla="*/ 17 h 18"/>
                <a:gd name="T22" fmla="*/ 22 w 76"/>
                <a:gd name="T23" fmla="*/ 16 h 18"/>
                <a:gd name="T24" fmla="*/ 24 w 76"/>
                <a:gd name="T25" fmla="*/ 15 h 18"/>
                <a:gd name="T26" fmla="*/ 25 w 76"/>
                <a:gd name="T27" fmla="*/ 17 h 18"/>
                <a:gd name="T28" fmla="*/ 32 w 76"/>
                <a:gd name="T29" fmla="*/ 17 h 18"/>
                <a:gd name="T30" fmla="*/ 38 w 76"/>
                <a:gd name="T31" fmla="*/ 17 h 18"/>
                <a:gd name="T32" fmla="*/ 42 w 76"/>
                <a:gd name="T33" fmla="*/ 17 h 18"/>
                <a:gd name="T34" fmla="*/ 44 w 76"/>
                <a:gd name="T35" fmla="*/ 17 h 18"/>
                <a:gd name="T36" fmla="*/ 47 w 76"/>
                <a:gd name="T37" fmla="*/ 17 h 18"/>
                <a:gd name="T38" fmla="*/ 51 w 76"/>
                <a:gd name="T39" fmla="*/ 15 h 18"/>
                <a:gd name="T40" fmla="*/ 54 w 76"/>
                <a:gd name="T41" fmla="*/ 17 h 18"/>
                <a:gd name="T42" fmla="*/ 57 w 76"/>
                <a:gd name="T43" fmla="*/ 18 h 18"/>
                <a:gd name="T44" fmla="*/ 61 w 76"/>
                <a:gd name="T45" fmla="*/ 18 h 18"/>
                <a:gd name="T46" fmla="*/ 66 w 76"/>
                <a:gd name="T47" fmla="*/ 17 h 18"/>
                <a:gd name="T48" fmla="*/ 69 w 76"/>
                <a:gd name="T49" fmla="*/ 15 h 18"/>
                <a:gd name="T50" fmla="*/ 71 w 76"/>
                <a:gd name="T51" fmla="*/ 14 h 18"/>
                <a:gd name="T52" fmla="*/ 75 w 76"/>
                <a:gd name="T53" fmla="*/ 11 h 18"/>
                <a:gd name="T54" fmla="*/ 71 w 76"/>
                <a:gd name="T55" fmla="*/ 7 h 18"/>
                <a:gd name="T56" fmla="*/ 67 w 76"/>
                <a:gd name="T57" fmla="*/ 7 h 18"/>
                <a:gd name="T58" fmla="*/ 61 w 76"/>
                <a:gd name="T59" fmla="*/ 7 h 18"/>
                <a:gd name="T60" fmla="*/ 55 w 76"/>
                <a:gd name="T61" fmla="*/ 8 h 18"/>
                <a:gd name="T62" fmla="*/ 52 w 76"/>
                <a:gd name="T63" fmla="*/ 9 h 18"/>
                <a:gd name="T64" fmla="*/ 48 w 76"/>
                <a:gd name="T65" fmla="*/ 10 h 18"/>
                <a:gd name="T66" fmla="*/ 45 w 76"/>
                <a:gd name="T67" fmla="*/ 10 h 18"/>
                <a:gd name="T68" fmla="*/ 43 w 76"/>
                <a:gd name="T69" fmla="*/ 10 h 18"/>
                <a:gd name="T70" fmla="*/ 40 w 76"/>
                <a:gd name="T71" fmla="*/ 10 h 18"/>
                <a:gd name="T72" fmla="*/ 34 w 76"/>
                <a:gd name="T73" fmla="*/ 8 h 18"/>
                <a:gd name="T74" fmla="*/ 31 w 76"/>
                <a:gd name="T75" fmla="*/ 8 h 18"/>
                <a:gd name="T76" fmla="*/ 28 w 76"/>
                <a:gd name="T77" fmla="*/ 7 h 18"/>
                <a:gd name="T78" fmla="*/ 29 w 76"/>
                <a:gd name="T79" fmla="*/ 6 h 18"/>
                <a:gd name="T80" fmla="*/ 30 w 76"/>
                <a:gd name="T81" fmla="*/ 4 h 18"/>
                <a:gd name="T82" fmla="*/ 28 w 76"/>
                <a:gd name="T83" fmla="*/ 3 h 18"/>
                <a:gd name="T84" fmla="*/ 25 w 76"/>
                <a:gd name="T85" fmla="*/ 2 h 18"/>
                <a:gd name="T86" fmla="*/ 21 w 76"/>
                <a:gd name="T87" fmla="*/ 2 h 18"/>
                <a:gd name="T88" fmla="*/ 18 w 76"/>
                <a:gd name="T89" fmla="*/ 2 h 18"/>
                <a:gd name="T90" fmla="*/ 16 w 76"/>
                <a:gd name="T91" fmla="*/ 2 h 18"/>
                <a:gd name="T92" fmla="*/ 14 w 76"/>
                <a:gd name="T93" fmla="*/ 0 h 18"/>
                <a:gd name="T94" fmla="*/ 12 w 76"/>
                <a:gd name="T95" fmla="*/ 0 h 18"/>
                <a:gd name="T96" fmla="*/ 9 w 76"/>
                <a:gd name="T97" fmla="*/ 0 h 18"/>
                <a:gd name="T98" fmla="*/ 3 w 76"/>
                <a:gd name="T99" fmla="*/ 0 h 18"/>
                <a:gd name="T100" fmla="*/ 0 w 76"/>
                <a:gd name="T10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" h="18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7" y="5"/>
                    <a:pt x="9" y="5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1" y="5"/>
                    <a:pt x="11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4" y="5"/>
                    <a:pt x="14" y="6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2" y="10"/>
                    <a:pt x="11" y="10"/>
                    <a:pt x="11" y="11"/>
                  </a:cubicBezTo>
                  <a:cubicBezTo>
                    <a:pt x="10" y="11"/>
                    <a:pt x="10" y="11"/>
                    <a:pt x="9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6"/>
                    <a:pt x="10" y="16"/>
                  </a:cubicBezTo>
                  <a:cubicBezTo>
                    <a:pt x="11" y="16"/>
                    <a:pt x="12" y="15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6"/>
                    <a:pt x="15" y="16"/>
                  </a:cubicBezTo>
                  <a:cubicBezTo>
                    <a:pt x="15" y="16"/>
                    <a:pt x="15" y="17"/>
                    <a:pt x="15" y="17"/>
                  </a:cubicBezTo>
                  <a:cubicBezTo>
                    <a:pt x="15" y="17"/>
                    <a:pt x="15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7" y="17"/>
                    <a:pt x="17" y="17"/>
                  </a:cubicBezTo>
                  <a:cubicBezTo>
                    <a:pt x="18" y="17"/>
                    <a:pt x="20" y="17"/>
                    <a:pt x="21" y="16"/>
                  </a:cubicBezTo>
                  <a:cubicBezTo>
                    <a:pt x="21" y="16"/>
                    <a:pt x="22" y="16"/>
                    <a:pt x="22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3" y="16"/>
                    <a:pt x="24" y="17"/>
                  </a:cubicBezTo>
                  <a:cubicBezTo>
                    <a:pt x="24" y="17"/>
                    <a:pt x="24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6" y="17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32" y="17"/>
                    <a:pt x="33" y="17"/>
                    <a:pt x="34" y="18"/>
                  </a:cubicBezTo>
                  <a:cubicBezTo>
                    <a:pt x="34" y="18"/>
                    <a:pt x="35" y="18"/>
                    <a:pt x="36" y="18"/>
                  </a:cubicBezTo>
                  <a:cubicBezTo>
                    <a:pt x="37" y="18"/>
                    <a:pt x="37" y="17"/>
                    <a:pt x="38" y="17"/>
                  </a:cubicBezTo>
                  <a:cubicBezTo>
                    <a:pt x="38" y="17"/>
                    <a:pt x="39" y="17"/>
                    <a:pt x="39" y="17"/>
                  </a:cubicBezTo>
                  <a:cubicBezTo>
                    <a:pt x="39" y="17"/>
                    <a:pt x="40" y="17"/>
                    <a:pt x="40" y="17"/>
                  </a:cubicBezTo>
                  <a:cubicBezTo>
                    <a:pt x="41" y="17"/>
                    <a:pt x="41" y="18"/>
                    <a:pt x="42" y="17"/>
                  </a:cubicBezTo>
                  <a:cubicBezTo>
                    <a:pt x="42" y="17"/>
                    <a:pt x="42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9" y="17"/>
                    <a:pt x="50" y="16"/>
                    <a:pt x="50" y="16"/>
                  </a:cubicBezTo>
                  <a:cubicBezTo>
                    <a:pt x="50" y="16"/>
                    <a:pt x="51" y="16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ubicBezTo>
                    <a:pt x="53" y="15"/>
                    <a:pt x="53" y="15"/>
                    <a:pt x="53" y="16"/>
                  </a:cubicBezTo>
                  <a:cubicBezTo>
                    <a:pt x="53" y="16"/>
                    <a:pt x="53" y="16"/>
                    <a:pt x="54" y="17"/>
                  </a:cubicBezTo>
                  <a:cubicBezTo>
                    <a:pt x="54" y="17"/>
                    <a:pt x="55" y="17"/>
                    <a:pt x="55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7" y="17"/>
                    <a:pt x="57" y="18"/>
                    <a:pt x="57" y="18"/>
                  </a:cubicBezTo>
                  <a:cubicBezTo>
                    <a:pt x="58" y="18"/>
                    <a:pt x="58" y="18"/>
                    <a:pt x="59" y="18"/>
                  </a:cubicBezTo>
                  <a:cubicBezTo>
                    <a:pt x="59" y="18"/>
                    <a:pt x="59" y="18"/>
                    <a:pt x="60" y="18"/>
                  </a:cubicBezTo>
                  <a:cubicBezTo>
                    <a:pt x="60" y="18"/>
                    <a:pt x="61" y="18"/>
                    <a:pt x="61" y="18"/>
                  </a:cubicBezTo>
                  <a:cubicBezTo>
                    <a:pt x="61" y="18"/>
                    <a:pt x="61" y="17"/>
                    <a:pt x="62" y="17"/>
                  </a:cubicBezTo>
                  <a:cubicBezTo>
                    <a:pt x="62" y="17"/>
                    <a:pt x="63" y="17"/>
                    <a:pt x="64" y="17"/>
                  </a:cubicBezTo>
                  <a:cubicBezTo>
                    <a:pt x="64" y="17"/>
                    <a:pt x="65" y="17"/>
                    <a:pt x="66" y="17"/>
                  </a:cubicBezTo>
                  <a:cubicBezTo>
                    <a:pt x="66" y="17"/>
                    <a:pt x="66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5"/>
                    <a:pt x="68" y="15"/>
                    <a:pt x="69" y="15"/>
                  </a:cubicBezTo>
                  <a:cubicBezTo>
                    <a:pt x="69" y="15"/>
                    <a:pt x="69" y="15"/>
                    <a:pt x="70" y="15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3" y="13"/>
                    <a:pt x="73" y="13"/>
                    <a:pt x="74" y="12"/>
                  </a:cubicBezTo>
                  <a:cubicBezTo>
                    <a:pt x="74" y="12"/>
                    <a:pt x="75" y="12"/>
                    <a:pt x="75" y="11"/>
                  </a:cubicBezTo>
                  <a:cubicBezTo>
                    <a:pt x="76" y="10"/>
                    <a:pt x="75" y="10"/>
                    <a:pt x="75" y="10"/>
                  </a:cubicBezTo>
                  <a:cubicBezTo>
                    <a:pt x="74" y="9"/>
                    <a:pt x="73" y="8"/>
                    <a:pt x="72" y="8"/>
                  </a:cubicBezTo>
                  <a:cubicBezTo>
                    <a:pt x="71" y="8"/>
                    <a:pt x="71" y="8"/>
                    <a:pt x="71" y="7"/>
                  </a:cubicBezTo>
                  <a:cubicBezTo>
                    <a:pt x="71" y="7"/>
                    <a:pt x="71" y="7"/>
                    <a:pt x="70" y="7"/>
                  </a:cubicBezTo>
                  <a:cubicBezTo>
                    <a:pt x="70" y="7"/>
                    <a:pt x="69" y="7"/>
                    <a:pt x="68" y="7"/>
                  </a:cubicBezTo>
                  <a:cubicBezTo>
                    <a:pt x="68" y="7"/>
                    <a:pt x="67" y="7"/>
                    <a:pt x="67" y="7"/>
                  </a:cubicBezTo>
                  <a:cubicBezTo>
                    <a:pt x="67" y="8"/>
                    <a:pt x="66" y="8"/>
                    <a:pt x="66" y="8"/>
                  </a:cubicBezTo>
                  <a:cubicBezTo>
                    <a:pt x="65" y="8"/>
                    <a:pt x="64" y="8"/>
                    <a:pt x="63" y="8"/>
                  </a:cubicBezTo>
                  <a:cubicBezTo>
                    <a:pt x="62" y="8"/>
                    <a:pt x="62" y="8"/>
                    <a:pt x="61" y="7"/>
                  </a:cubicBezTo>
                  <a:cubicBezTo>
                    <a:pt x="60" y="7"/>
                    <a:pt x="59" y="7"/>
                    <a:pt x="58" y="7"/>
                  </a:cubicBezTo>
                  <a:cubicBezTo>
                    <a:pt x="58" y="8"/>
                    <a:pt x="57" y="8"/>
                    <a:pt x="57" y="9"/>
                  </a:cubicBezTo>
                  <a:cubicBezTo>
                    <a:pt x="56" y="9"/>
                    <a:pt x="55" y="9"/>
                    <a:pt x="55" y="8"/>
                  </a:cubicBezTo>
                  <a:cubicBezTo>
                    <a:pt x="54" y="8"/>
                    <a:pt x="53" y="8"/>
                    <a:pt x="53" y="9"/>
                  </a:cubicBezTo>
                  <a:cubicBezTo>
                    <a:pt x="53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9"/>
                    <a:pt x="49" y="9"/>
                    <a:pt x="49" y="9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6" y="10"/>
                  </a:cubicBezTo>
                  <a:cubicBezTo>
                    <a:pt x="46" y="10"/>
                    <a:pt x="46" y="10"/>
                    <a:pt x="45" y="10"/>
                  </a:cubicBezTo>
                  <a:cubicBezTo>
                    <a:pt x="45" y="10"/>
                    <a:pt x="44" y="10"/>
                    <a:pt x="44" y="10"/>
                  </a:cubicBezTo>
                  <a:cubicBezTo>
                    <a:pt x="44" y="10"/>
                    <a:pt x="44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2" y="10"/>
                    <a:pt x="42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0" y="10"/>
                    <a:pt x="40" y="10"/>
                  </a:cubicBezTo>
                  <a:cubicBezTo>
                    <a:pt x="39" y="10"/>
                    <a:pt x="38" y="10"/>
                    <a:pt x="37" y="10"/>
                  </a:cubicBezTo>
                  <a:cubicBezTo>
                    <a:pt x="37" y="9"/>
                    <a:pt x="36" y="9"/>
                    <a:pt x="35" y="9"/>
                  </a:cubicBezTo>
                  <a:cubicBezTo>
                    <a:pt x="35" y="8"/>
                    <a:pt x="34" y="8"/>
                    <a:pt x="34" y="8"/>
                  </a:cubicBezTo>
                  <a:cubicBezTo>
                    <a:pt x="34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8" y="7"/>
                    <a:pt x="28" y="7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8" y="6"/>
                    <a:pt x="29" y="6"/>
                  </a:cubicBezTo>
                  <a:cubicBezTo>
                    <a:pt x="29" y="6"/>
                    <a:pt x="30" y="6"/>
                    <a:pt x="30" y="6"/>
                  </a:cubicBezTo>
                  <a:cubicBezTo>
                    <a:pt x="30" y="6"/>
                    <a:pt x="31" y="6"/>
                    <a:pt x="31" y="6"/>
                  </a:cubicBezTo>
                  <a:cubicBezTo>
                    <a:pt x="32" y="6"/>
                    <a:pt x="31" y="5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4"/>
                    <a:pt x="29" y="4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6" y="2"/>
                    <a:pt x="25" y="2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20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70"/>
            <p:cNvSpPr/>
            <p:nvPr/>
          </p:nvSpPr>
          <p:spPr bwMode="auto">
            <a:xfrm>
              <a:off x="4305300" y="1812926"/>
              <a:ext cx="55563" cy="11113"/>
            </a:xfrm>
            <a:custGeom>
              <a:avLst/>
              <a:gdLst>
                <a:gd name="T0" fmla="*/ 2 w 15"/>
                <a:gd name="T1" fmla="*/ 0 h 3"/>
                <a:gd name="T2" fmla="*/ 0 w 15"/>
                <a:gd name="T3" fmla="*/ 2 h 3"/>
                <a:gd name="T4" fmla="*/ 1 w 15"/>
                <a:gd name="T5" fmla="*/ 2 h 3"/>
                <a:gd name="T6" fmla="*/ 3 w 15"/>
                <a:gd name="T7" fmla="*/ 2 h 3"/>
                <a:gd name="T8" fmla="*/ 5 w 15"/>
                <a:gd name="T9" fmla="*/ 2 h 3"/>
                <a:gd name="T10" fmla="*/ 5 w 15"/>
                <a:gd name="T11" fmla="*/ 2 h 3"/>
                <a:gd name="T12" fmla="*/ 6 w 15"/>
                <a:gd name="T13" fmla="*/ 2 h 3"/>
                <a:gd name="T14" fmla="*/ 8 w 15"/>
                <a:gd name="T15" fmla="*/ 3 h 3"/>
                <a:gd name="T16" fmla="*/ 10 w 15"/>
                <a:gd name="T17" fmla="*/ 3 h 3"/>
                <a:gd name="T18" fmla="*/ 11 w 15"/>
                <a:gd name="T19" fmla="*/ 3 h 3"/>
                <a:gd name="T20" fmla="*/ 12 w 15"/>
                <a:gd name="T21" fmla="*/ 3 h 3"/>
                <a:gd name="T22" fmla="*/ 13 w 15"/>
                <a:gd name="T23" fmla="*/ 2 h 3"/>
                <a:gd name="T24" fmla="*/ 14 w 15"/>
                <a:gd name="T25" fmla="*/ 2 h 3"/>
                <a:gd name="T26" fmla="*/ 14 w 15"/>
                <a:gd name="T27" fmla="*/ 2 h 3"/>
                <a:gd name="T28" fmla="*/ 13 w 15"/>
                <a:gd name="T29" fmla="*/ 1 h 3"/>
                <a:gd name="T30" fmla="*/ 12 w 15"/>
                <a:gd name="T31" fmla="*/ 0 h 3"/>
                <a:gd name="T32" fmla="*/ 9 w 15"/>
                <a:gd name="T33" fmla="*/ 0 h 3"/>
                <a:gd name="T34" fmla="*/ 7 w 15"/>
                <a:gd name="T35" fmla="*/ 0 h 3"/>
                <a:gd name="T36" fmla="*/ 6 w 15"/>
                <a:gd name="T37" fmla="*/ 0 h 3"/>
                <a:gd name="T38" fmla="*/ 2 w 15"/>
                <a:gd name="T3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71"/>
            <p:cNvSpPr/>
            <p:nvPr/>
          </p:nvSpPr>
          <p:spPr bwMode="auto">
            <a:xfrm>
              <a:off x="4391025" y="1816101"/>
              <a:ext cx="26988" cy="11113"/>
            </a:xfrm>
            <a:custGeom>
              <a:avLst/>
              <a:gdLst>
                <a:gd name="T0" fmla="*/ 3 w 7"/>
                <a:gd name="T1" fmla="*/ 0 h 3"/>
                <a:gd name="T2" fmla="*/ 1 w 7"/>
                <a:gd name="T3" fmla="*/ 0 h 3"/>
                <a:gd name="T4" fmla="*/ 0 w 7"/>
                <a:gd name="T5" fmla="*/ 1 h 3"/>
                <a:gd name="T6" fmla="*/ 1 w 7"/>
                <a:gd name="T7" fmla="*/ 2 h 3"/>
                <a:gd name="T8" fmla="*/ 3 w 7"/>
                <a:gd name="T9" fmla="*/ 3 h 3"/>
                <a:gd name="T10" fmla="*/ 4 w 7"/>
                <a:gd name="T11" fmla="*/ 3 h 3"/>
                <a:gd name="T12" fmla="*/ 6 w 7"/>
                <a:gd name="T13" fmla="*/ 3 h 3"/>
                <a:gd name="T14" fmla="*/ 7 w 7"/>
                <a:gd name="T15" fmla="*/ 1 h 3"/>
                <a:gd name="T16" fmla="*/ 7 w 7"/>
                <a:gd name="T17" fmla="*/ 1 h 3"/>
                <a:gd name="T18" fmla="*/ 6 w 7"/>
                <a:gd name="T19" fmla="*/ 0 h 3"/>
                <a:gd name="T20" fmla="*/ 2 w 7"/>
                <a:gd name="T21" fmla="*/ 0 h 3"/>
                <a:gd name="T22" fmla="*/ 3 w 7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3"/>
                    <a:pt x="2" y="2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72"/>
            <p:cNvSpPr/>
            <p:nvPr/>
          </p:nvSpPr>
          <p:spPr bwMode="auto">
            <a:xfrm>
              <a:off x="4387850" y="1695451"/>
              <a:ext cx="668338" cy="158750"/>
            </a:xfrm>
            <a:custGeom>
              <a:avLst/>
              <a:gdLst>
                <a:gd name="T0" fmla="*/ 22 w 178"/>
                <a:gd name="T1" fmla="*/ 30 h 42"/>
                <a:gd name="T2" fmla="*/ 30 w 178"/>
                <a:gd name="T3" fmla="*/ 33 h 42"/>
                <a:gd name="T4" fmla="*/ 37 w 178"/>
                <a:gd name="T5" fmla="*/ 34 h 42"/>
                <a:gd name="T6" fmla="*/ 45 w 178"/>
                <a:gd name="T7" fmla="*/ 31 h 42"/>
                <a:gd name="T8" fmla="*/ 36 w 178"/>
                <a:gd name="T9" fmla="*/ 32 h 42"/>
                <a:gd name="T10" fmla="*/ 39 w 178"/>
                <a:gd name="T11" fmla="*/ 28 h 42"/>
                <a:gd name="T12" fmla="*/ 28 w 178"/>
                <a:gd name="T13" fmla="*/ 27 h 42"/>
                <a:gd name="T14" fmla="*/ 40 w 178"/>
                <a:gd name="T15" fmla="*/ 25 h 42"/>
                <a:gd name="T16" fmla="*/ 49 w 178"/>
                <a:gd name="T17" fmla="*/ 25 h 42"/>
                <a:gd name="T18" fmla="*/ 48 w 178"/>
                <a:gd name="T19" fmla="*/ 19 h 42"/>
                <a:gd name="T20" fmla="*/ 47 w 178"/>
                <a:gd name="T21" fmla="*/ 16 h 42"/>
                <a:gd name="T22" fmla="*/ 60 w 178"/>
                <a:gd name="T23" fmla="*/ 17 h 42"/>
                <a:gd name="T24" fmla="*/ 66 w 178"/>
                <a:gd name="T25" fmla="*/ 17 h 42"/>
                <a:gd name="T26" fmla="*/ 72 w 178"/>
                <a:gd name="T27" fmla="*/ 14 h 42"/>
                <a:gd name="T28" fmla="*/ 89 w 178"/>
                <a:gd name="T29" fmla="*/ 12 h 42"/>
                <a:gd name="T30" fmla="*/ 89 w 178"/>
                <a:gd name="T31" fmla="*/ 11 h 42"/>
                <a:gd name="T32" fmla="*/ 76 w 178"/>
                <a:gd name="T33" fmla="*/ 13 h 42"/>
                <a:gd name="T34" fmla="*/ 59 w 178"/>
                <a:gd name="T35" fmla="*/ 13 h 42"/>
                <a:gd name="T36" fmla="*/ 50 w 178"/>
                <a:gd name="T37" fmla="*/ 14 h 42"/>
                <a:gd name="T38" fmla="*/ 40 w 178"/>
                <a:gd name="T39" fmla="*/ 13 h 42"/>
                <a:gd name="T40" fmla="*/ 35 w 178"/>
                <a:gd name="T41" fmla="*/ 6 h 42"/>
                <a:gd name="T42" fmla="*/ 48 w 178"/>
                <a:gd name="T43" fmla="*/ 5 h 42"/>
                <a:gd name="T44" fmla="*/ 62 w 178"/>
                <a:gd name="T45" fmla="*/ 5 h 42"/>
                <a:gd name="T46" fmla="*/ 75 w 178"/>
                <a:gd name="T47" fmla="*/ 4 h 42"/>
                <a:gd name="T48" fmla="*/ 93 w 178"/>
                <a:gd name="T49" fmla="*/ 2 h 42"/>
                <a:gd name="T50" fmla="*/ 104 w 178"/>
                <a:gd name="T51" fmla="*/ 2 h 42"/>
                <a:gd name="T52" fmla="*/ 119 w 178"/>
                <a:gd name="T53" fmla="*/ 0 h 42"/>
                <a:gd name="T54" fmla="*/ 124 w 178"/>
                <a:gd name="T55" fmla="*/ 1 h 42"/>
                <a:gd name="T56" fmla="*/ 133 w 178"/>
                <a:gd name="T57" fmla="*/ 0 h 42"/>
                <a:gd name="T58" fmla="*/ 142 w 178"/>
                <a:gd name="T59" fmla="*/ 1 h 42"/>
                <a:gd name="T60" fmla="*/ 152 w 178"/>
                <a:gd name="T61" fmla="*/ 1 h 42"/>
                <a:gd name="T62" fmla="*/ 165 w 178"/>
                <a:gd name="T63" fmla="*/ 1 h 42"/>
                <a:gd name="T64" fmla="*/ 178 w 178"/>
                <a:gd name="T65" fmla="*/ 4 h 42"/>
                <a:gd name="T66" fmla="*/ 169 w 178"/>
                <a:gd name="T67" fmla="*/ 6 h 42"/>
                <a:gd name="T68" fmla="*/ 158 w 178"/>
                <a:gd name="T69" fmla="*/ 7 h 42"/>
                <a:gd name="T70" fmla="*/ 152 w 178"/>
                <a:gd name="T71" fmla="*/ 10 h 42"/>
                <a:gd name="T72" fmla="*/ 140 w 178"/>
                <a:gd name="T73" fmla="*/ 12 h 42"/>
                <a:gd name="T74" fmla="*/ 125 w 178"/>
                <a:gd name="T75" fmla="*/ 15 h 42"/>
                <a:gd name="T76" fmla="*/ 119 w 178"/>
                <a:gd name="T77" fmla="*/ 18 h 42"/>
                <a:gd name="T78" fmla="*/ 110 w 178"/>
                <a:gd name="T79" fmla="*/ 19 h 42"/>
                <a:gd name="T80" fmla="*/ 100 w 178"/>
                <a:gd name="T81" fmla="*/ 20 h 42"/>
                <a:gd name="T82" fmla="*/ 93 w 178"/>
                <a:gd name="T83" fmla="*/ 21 h 42"/>
                <a:gd name="T84" fmla="*/ 92 w 178"/>
                <a:gd name="T85" fmla="*/ 26 h 42"/>
                <a:gd name="T86" fmla="*/ 78 w 178"/>
                <a:gd name="T87" fmla="*/ 30 h 42"/>
                <a:gd name="T88" fmla="*/ 69 w 178"/>
                <a:gd name="T89" fmla="*/ 31 h 42"/>
                <a:gd name="T90" fmla="*/ 62 w 178"/>
                <a:gd name="T91" fmla="*/ 33 h 42"/>
                <a:gd name="T92" fmla="*/ 59 w 178"/>
                <a:gd name="T93" fmla="*/ 36 h 42"/>
                <a:gd name="T94" fmla="*/ 65 w 178"/>
                <a:gd name="T95" fmla="*/ 37 h 42"/>
                <a:gd name="T96" fmla="*/ 54 w 178"/>
                <a:gd name="T97" fmla="*/ 40 h 42"/>
                <a:gd name="T98" fmla="*/ 49 w 178"/>
                <a:gd name="T99" fmla="*/ 41 h 42"/>
                <a:gd name="T100" fmla="*/ 45 w 178"/>
                <a:gd name="T101" fmla="*/ 42 h 42"/>
                <a:gd name="T102" fmla="*/ 40 w 178"/>
                <a:gd name="T103" fmla="*/ 39 h 42"/>
                <a:gd name="T104" fmla="*/ 25 w 178"/>
                <a:gd name="T105" fmla="*/ 39 h 42"/>
                <a:gd name="T106" fmla="*/ 17 w 178"/>
                <a:gd name="T107" fmla="*/ 40 h 42"/>
                <a:gd name="T108" fmla="*/ 6 w 178"/>
                <a:gd name="T109" fmla="*/ 39 h 42"/>
                <a:gd name="T110" fmla="*/ 1 w 178"/>
                <a:gd name="T111" fmla="*/ 39 h 42"/>
                <a:gd name="T112" fmla="*/ 7 w 178"/>
                <a:gd name="T113" fmla="*/ 36 h 42"/>
                <a:gd name="T114" fmla="*/ 17 w 178"/>
                <a:gd name="T115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8" h="42">
                  <a:moveTo>
                    <a:pt x="19" y="34"/>
                  </a:moveTo>
                  <a:cubicBezTo>
                    <a:pt x="19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3"/>
                    <a:pt x="19" y="33"/>
                    <a:pt x="19" y="32"/>
                  </a:cubicBezTo>
                  <a:cubicBezTo>
                    <a:pt x="19" y="31"/>
                    <a:pt x="19" y="31"/>
                    <a:pt x="20" y="31"/>
                  </a:cubicBezTo>
                  <a:cubicBezTo>
                    <a:pt x="20" y="30"/>
                    <a:pt x="20" y="30"/>
                    <a:pt x="21" y="30"/>
                  </a:cubicBezTo>
                  <a:cubicBezTo>
                    <a:pt x="21" y="30"/>
                    <a:pt x="21" y="30"/>
                    <a:pt x="22" y="30"/>
                  </a:cubicBezTo>
                  <a:cubicBezTo>
                    <a:pt x="23" y="30"/>
                    <a:pt x="25" y="30"/>
                    <a:pt x="26" y="30"/>
                  </a:cubicBezTo>
                  <a:cubicBezTo>
                    <a:pt x="27" y="30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2"/>
                    <a:pt x="29" y="32"/>
                    <a:pt x="30" y="32"/>
                  </a:cubicBezTo>
                  <a:cubicBezTo>
                    <a:pt x="30" y="32"/>
                    <a:pt x="30" y="32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3" y="33"/>
                  </a:cubicBezTo>
                  <a:cubicBezTo>
                    <a:pt x="33" y="33"/>
                    <a:pt x="33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ubicBezTo>
                    <a:pt x="35" y="33"/>
                    <a:pt x="35" y="34"/>
                    <a:pt x="36" y="34"/>
                  </a:cubicBezTo>
                  <a:cubicBezTo>
                    <a:pt x="36" y="34"/>
                    <a:pt x="36" y="34"/>
                    <a:pt x="37" y="34"/>
                  </a:cubicBezTo>
                  <a:cubicBezTo>
                    <a:pt x="37" y="34"/>
                    <a:pt x="37" y="33"/>
                    <a:pt x="38" y="33"/>
                  </a:cubicBezTo>
                  <a:cubicBezTo>
                    <a:pt x="38" y="33"/>
                    <a:pt x="38" y="33"/>
                    <a:pt x="39" y="33"/>
                  </a:cubicBezTo>
                  <a:cubicBezTo>
                    <a:pt x="39" y="33"/>
                    <a:pt x="39" y="33"/>
                    <a:pt x="40" y="33"/>
                  </a:cubicBezTo>
                  <a:cubicBezTo>
                    <a:pt x="40" y="33"/>
                    <a:pt x="40" y="33"/>
                    <a:pt x="41" y="33"/>
                  </a:cubicBezTo>
                  <a:cubicBezTo>
                    <a:pt x="42" y="33"/>
                    <a:pt x="43" y="32"/>
                    <a:pt x="44" y="32"/>
                  </a:cubicBezTo>
                  <a:cubicBezTo>
                    <a:pt x="44" y="32"/>
                    <a:pt x="44" y="32"/>
                    <a:pt x="45" y="32"/>
                  </a:cubicBezTo>
                  <a:cubicBezTo>
                    <a:pt x="45" y="32"/>
                    <a:pt x="45" y="31"/>
                    <a:pt x="45" y="31"/>
                  </a:cubicBezTo>
                  <a:cubicBezTo>
                    <a:pt x="46" y="31"/>
                    <a:pt x="47" y="31"/>
                    <a:pt x="47" y="31"/>
                  </a:cubicBezTo>
                  <a:cubicBezTo>
                    <a:pt x="46" y="30"/>
                    <a:pt x="45" y="31"/>
                    <a:pt x="44" y="31"/>
                  </a:cubicBezTo>
                  <a:cubicBezTo>
                    <a:pt x="43" y="31"/>
                    <a:pt x="42" y="31"/>
                    <a:pt x="41" y="31"/>
                  </a:cubicBezTo>
                  <a:cubicBezTo>
                    <a:pt x="40" y="31"/>
                    <a:pt x="40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1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1"/>
                    <a:pt x="34" y="30"/>
                    <a:pt x="34" y="30"/>
                  </a:cubicBezTo>
                  <a:cubicBezTo>
                    <a:pt x="35" y="30"/>
                    <a:pt x="35" y="29"/>
                    <a:pt x="35" y="29"/>
                  </a:cubicBezTo>
                  <a:cubicBezTo>
                    <a:pt x="36" y="29"/>
                    <a:pt x="37" y="29"/>
                    <a:pt x="38" y="29"/>
                  </a:cubicBezTo>
                  <a:cubicBezTo>
                    <a:pt x="38" y="29"/>
                    <a:pt x="38" y="29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8" y="28"/>
                    <a:pt x="38" y="28"/>
                  </a:cubicBezTo>
                  <a:cubicBezTo>
                    <a:pt x="37" y="28"/>
                    <a:pt x="37" y="28"/>
                    <a:pt x="36" y="28"/>
                  </a:cubicBezTo>
                  <a:cubicBezTo>
                    <a:pt x="36" y="29"/>
                    <a:pt x="35" y="29"/>
                    <a:pt x="35" y="29"/>
                  </a:cubicBezTo>
                  <a:cubicBezTo>
                    <a:pt x="34" y="29"/>
                    <a:pt x="34" y="29"/>
                    <a:pt x="33" y="29"/>
                  </a:cubicBezTo>
                  <a:cubicBezTo>
                    <a:pt x="32" y="29"/>
                    <a:pt x="31" y="28"/>
                    <a:pt x="29" y="28"/>
                  </a:cubicBezTo>
                  <a:cubicBezTo>
                    <a:pt x="29" y="28"/>
                    <a:pt x="28" y="28"/>
                    <a:pt x="27" y="28"/>
                  </a:cubicBezTo>
                  <a:cubicBezTo>
                    <a:pt x="27" y="28"/>
                    <a:pt x="28" y="28"/>
                    <a:pt x="28" y="27"/>
                  </a:cubicBezTo>
                  <a:cubicBezTo>
                    <a:pt x="28" y="27"/>
                    <a:pt x="29" y="27"/>
                    <a:pt x="29" y="26"/>
                  </a:cubicBezTo>
                  <a:cubicBezTo>
                    <a:pt x="30" y="26"/>
                    <a:pt x="30" y="26"/>
                    <a:pt x="31" y="26"/>
                  </a:cubicBezTo>
                  <a:cubicBezTo>
                    <a:pt x="32" y="25"/>
                    <a:pt x="33" y="26"/>
                    <a:pt x="33" y="26"/>
                  </a:cubicBezTo>
                  <a:cubicBezTo>
                    <a:pt x="34" y="26"/>
                    <a:pt x="34" y="26"/>
                    <a:pt x="35" y="26"/>
                  </a:cubicBezTo>
                  <a:cubicBezTo>
                    <a:pt x="35" y="25"/>
                    <a:pt x="35" y="25"/>
                    <a:pt x="36" y="25"/>
                  </a:cubicBezTo>
                  <a:cubicBezTo>
                    <a:pt x="37" y="25"/>
                    <a:pt x="38" y="25"/>
                    <a:pt x="39" y="25"/>
                  </a:cubicBezTo>
                  <a:cubicBezTo>
                    <a:pt x="39" y="25"/>
                    <a:pt x="39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1" y="25"/>
                    <a:pt x="41" y="25"/>
                  </a:cubicBezTo>
                  <a:cubicBezTo>
                    <a:pt x="41" y="25"/>
                    <a:pt x="42" y="24"/>
                    <a:pt x="43" y="24"/>
                  </a:cubicBezTo>
                  <a:cubicBezTo>
                    <a:pt x="43" y="24"/>
                    <a:pt x="43" y="24"/>
                    <a:pt x="43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5" y="24"/>
                    <a:pt x="46" y="24"/>
                    <a:pt x="47" y="24"/>
                  </a:cubicBezTo>
                  <a:cubicBezTo>
                    <a:pt x="47" y="25"/>
                    <a:pt x="48" y="25"/>
                    <a:pt x="49" y="25"/>
                  </a:cubicBezTo>
                  <a:cubicBezTo>
                    <a:pt x="49" y="25"/>
                    <a:pt x="49" y="25"/>
                    <a:pt x="50" y="24"/>
                  </a:cubicBezTo>
                  <a:cubicBezTo>
                    <a:pt x="50" y="24"/>
                    <a:pt x="50" y="24"/>
                    <a:pt x="50" y="23"/>
                  </a:cubicBezTo>
                  <a:cubicBezTo>
                    <a:pt x="50" y="23"/>
                    <a:pt x="49" y="23"/>
                    <a:pt x="49" y="23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8" y="21"/>
                  </a:cubicBezTo>
                  <a:cubicBezTo>
                    <a:pt x="48" y="20"/>
                    <a:pt x="48" y="20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8"/>
                    <a:pt x="48" y="18"/>
                    <a:pt x="47" y="18"/>
                  </a:cubicBezTo>
                  <a:cubicBezTo>
                    <a:pt x="47" y="18"/>
                    <a:pt x="46" y="18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9" y="16"/>
                    <a:pt x="50" y="16"/>
                  </a:cubicBezTo>
                  <a:cubicBezTo>
                    <a:pt x="50" y="16"/>
                    <a:pt x="51" y="16"/>
                    <a:pt x="51" y="17"/>
                  </a:cubicBezTo>
                  <a:cubicBezTo>
                    <a:pt x="52" y="17"/>
                    <a:pt x="52" y="17"/>
                    <a:pt x="53" y="17"/>
                  </a:cubicBezTo>
                  <a:cubicBezTo>
                    <a:pt x="53" y="17"/>
                    <a:pt x="54" y="17"/>
                    <a:pt x="55" y="17"/>
                  </a:cubicBezTo>
                  <a:cubicBezTo>
                    <a:pt x="55" y="17"/>
                    <a:pt x="56" y="17"/>
                    <a:pt x="57" y="17"/>
                  </a:cubicBezTo>
                  <a:cubicBezTo>
                    <a:pt x="57" y="17"/>
                    <a:pt x="58" y="17"/>
                    <a:pt x="59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2" y="18"/>
                    <a:pt x="63" y="18"/>
                    <a:pt x="63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5" y="19"/>
                    <a:pt x="65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9"/>
                    <a:pt x="66" y="18"/>
                    <a:pt x="66" y="17"/>
                  </a:cubicBezTo>
                  <a:cubicBezTo>
                    <a:pt x="66" y="17"/>
                    <a:pt x="66" y="16"/>
                    <a:pt x="65" y="16"/>
                  </a:cubicBezTo>
                  <a:cubicBezTo>
                    <a:pt x="65" y="16"/>
                    <a:pt x="65" y="15"/>
                    <a:pt x="65" y="15"/>
                  </a:cubicBezTo>
                  <a:cubicBezTo>
                    <a:pt x="65" y="15"/>
                    <a:pt x="65" y="15"/>
                    <a:pt x="66" y="15"/>
                  </a:cubicBezTo>
                  <a:cubicBezTo>
                    <a:pt x="66" y="15"/>
                    <a:pt x="67" y="15"/>
                    <a:pt x="68" y="15"/>
                  </a:cubicBezTo>
                  <a:cubicBezTo>
                    <a:pt x="68" y="15"/>
                    <a:pt x="69" y="15"/>
                    <a:pt x="69" y="15"/>
                  </a:cubicBezTo>
                  <a:cubicBezTo>
                    <a:pt x="70" y="15"/>
                    <a:pt x="70" y="15"/>
                    <a:pt x="71" y="15"/>
                  </a:cubicBezTo>
                  <a:cubicBezTo>
                    <a:pt x="71" y="15"/>
                    <a:pt x="72" y="14"/>
                    <a:pt x="72" y="14"/>
                  </a:cubicBezTo>
                  <a:cubicBezTo>
                    <a:pt x="74" y="14"/>
                    <a:pt x="75" y="14"/>
                    <a:pt x="76" y="14"/>
                  </a:cubicBezTo>
                  <a:cubicBezTo>
                    <a:pt x="77" y="14"/>
                    <a:pt x="78" y="14"/>
                    <a:pt x="78" y="14"/>
                  </a:cubicBezTo>
                  <a:cubicBezTo>
                    <a:pt x="79" y="14"/>
                    <a:pt x="80" y="14"/>
                    <a:pt x="81" y="14"/>
                  </a:cubicBezTo>
                  <a:cubicBezTo>
                    <a:pt x="81" y="14"/>
                    <a:pt x="82" y="14"/>
                    <a:pt x="83" y="14"/>
                  </a:cubicBezTo>
                  <a:cubicBezTo>
                    <a:pt x="83" y="14"/>
                    <a:pt x="84" y="14"/>
                    <a:pt x="84" y="14"/>
                  </a:cubicBezTo>
                  <a:cubicBezTo>
                    <a:pt x="85" y="13"/>
                    <a:pt x="86" y="13"/>
                    <a:pt x="87" y="13"/>
                  </a:cubicBezTo>
                  <a:cubicBezTo>
                    <a:pt x="88" y="13"/>
                    <a:pt x="88" y="13"/>
                    <a:pt x="89" y="12"/>
                  </a:cubicBezTo>
                  <a:cubicBezTo>
                    <a:pt x="90" y="12"/>
                    <a:pt x="91" y="12"/>
                    <a:pt x="92" y="12"/>
                  </a:cubicBezTo>
                  <a:cubicBezTo>
                    <a:pt x="93" y="12"/>
                    <a:pt x="93" y="12"/>
                    <a:pt x="94" y="11"/>
                  </a:cubicBezTo>
                  <a:cubicBezTo>
                    <a:pt x="94" y="11"/>
                    <a:pt x="95" y="11"/>
                    <a:pt x="95" y="10"/>
                  </a:cubicBezTo>
                  <a:cubicBezTo>
                    <a:pt x="95" y="10"/>
                    <a:pt x="94" y="10"/>
                    <a:pt x="94" y="10"/>
                  </a:cubicBezTo>
                  <a:cubicBezTo>
                    <a:pt x="93" y="10"/>
                    <a:pt x="93" y="10"/>
                    <a:pt x="92" y="10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91" y="11"/>
                    <a:pt x="90" y="11"/>
                    <a:pt x="89" y="11"/>
                  </a:cubicBezTo>
                  <a:cubicBezTo>
                    <a:pt x="88" y="11"/>
                    <a:pt x="87" y="11"/>
                    <a:pt x="86" y="12"/>
                  </a:cubicBezTo>
                  <a:cubicBezTo>
                    <a:pt x="86" y="12"/>
                    <a:pt x="85" y="12"/>
                    <a:pt x="85" y="12"/>
                  </a:cubicBezTo>
                  <a:cubicBezTo>
                    <a:pt x="84" y="12"/>
                    <a:pt x="83" y="12"/>
                    <a:pt x="82" y="12"/>
                  </a:cubicBezTo>
                  <a:cubicBezTo>
                    <a:pt x="81" y="12"/>
                    <a:pt x="81" y="12"/>
                    <a:pt x="80" y="12"/>
                  </a:cubicBezTo>
                  <a:cubicBezTo>
                    <a:pt x="79" y="12"/>
                    <a:pt x="79" y="12"/>
                    <a:pt x="78" y="13"/>
                  </a:cubicBezTo>
                  <a:cubicBezTo>
                    <a:pt x="77" y="13"/>
                    <a:pt x="77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13"/>
                    <a:pt x="75" y="13"/>
                    <a:pt x="74" y="13"/>
                  </a:cubicBezTo>
                  <a:cubicBezTo>
                    <a:pt x="73" y="13"/>
                    <a:pt x="73" y="13"/>
                    <a:pt x="72" y="13"/>
                  </a:cubicBezTo>
                  <a:cubicBezTo>
                    <a:pt x="71" y="13"/>
                    <a:pt x="70" y="13"/>
                    <a:pt x="69" y="13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6" y="14"/>
                    <a:pt x="65" y="14"/>
                    <a:pt x="64" y="13"/>
                  </a:cubicBezTo>
                  <a:cubicBezTo>
                    <a:pt x="63" y="13"/>
                    <a:pt x="62" y="13"/>
                    <a:pt x="61" y="13"/>
                  </a:cubicBezTo>
                  <a:cubicBezTo>
                    <a:pt x="60" y="13"/>
                    <a:pt x="59" y="13"/>
                    <a:pt x="59" y="13"/>
                  </a:cubicBezTo>
                  <a:cubicBezTo>
                    <a:pt x="58" y="13"/>
                    <a:pt x="58" y="14"/>
                    <a:pt x="57" y="14"/>
                  </a:cubicBezTo>
                  <a:cubicBezTo>
                    <a:pt x="57" y="14"/>
                    <a:pt x="57" y="14"/>
                    <a:pt x="56" y="14"/>
                  </a:cubicBezTo>
                  <a:cubicBezTo>
                    <a:pt x="56" y="14"/>
                    <a:pt x="56" y="14"/>
                    <a:pt x="55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4"/>
                    <a:pt x="52" y="14"/>
                    <a:pt x="52" y="14"/>
                  </a:cubicBezTo>
                  <a:cubicBezTo>
                    <a:pt x="52" y="14"/>
                    <a:pt x="51" y="14"/>
                    <a:pt x="51" y="14"/>
                  </a:cubicBezTo>
                  <a:cubicBezTo>
                    <a:pt x="51" y="14"/>
                    <a:pt x="51" y="14"/>
                    <a:pt x="50" y="14"/>
                  </a:cubicBezTo>
                  <a:cubicBezTo>
                    <a:pt x="50" y="14"/>
                    <a:pt x="50" y="13"/>
                    <a:pt x="50" y="13"/>
                  </a:cubicBezTo>
                  <a:cubicBezTo>
                    <a:pt x="50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7" y="13"/>
                    <a:pt x="46" y="13"/>
                    <a:pt x="44" y="13"/>
                  </a:cubicBezTo>
                  <a:cubicBezTo>
                    <a:pt x="44" y="13"/>
                    <a:pt x="44" y="13"/>
                    <a:pt x="43" y="13"/>
                  </a:cubicBezTo>
                  <a:cubicBezTo>
                    <a:pt x="43" y="13"/>
                    <a:pt x="42" y="13"/>
                    <a:pt x="42" y="13"/>
                  </a:cubicBezTo>
                  <a:cubicBezTo>
                    <a:pt x="41" y="13"/>
                    <a:pt x="41" y="13"/>
                    <a:pt x="40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7" y="11"/>
                    <a:pt x="37" y="11"/>
                  </a:cubicBezTo>
                  <a:cubicBezTo>
                    <a:pt x="37" y="11"/>
                    <a:pt x="37" y="11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9"/>
                  </a:cubicBezTo>
                  <a:cubicBezTo>
                    <a:pt x="34" y="9"/>
                    <a:pt x="34" y="8"/>
                    <a:pt x="34" y="7"/>
                  </a:cubicBezTo>
                  <a:cubicBezTo>
                    <a:pt x="34" y="7"/>
                    <a:pt x="35" y="6"/>
                    <a:pt x="35" y="6"/>
                  </a:cubicBezTo>
                  <a:cubicBezTo>
                    <a:pt x="36" y="6"/>
                    <a:pt x="36" y="6"/>
                    <a:pt x="37" y="6"/>
                  </a:cubicBezTo>
                  <a:cubicBezTo>
                    <a:pt x="37" y="6"/>
                    <a:pt x="38" y="6"/>
                    <a:pt x="38" y="6"/>
                  </a:cubicBezTo>
                  <a:cubicBezTo>
                    <a:pt x="39" y="6"/>
                    <a:pt x="40" y="6"/>
                    <a:pt x="41" y="6"/>
                  </a:cubicBezTo>
                  <a:cubicBezTo>
                    <a:pt x="42" y="6"/>
                    <a:pt x="43" y="5"/>
                    <a:pt x="44" y="5"/>
                  </a:cubicBezTo>
                  <a:cubicBezTo>
                    <a:pt x="44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5"/>
                    <a:pt x="47" y="5"/>
                    <a:pt x="48" y="5"/>
                  </a:cubicBezTo>
                  <a:cubicBezTo>
                    <a:pt x="48" y="5"/>
                    <a:pt x="48" y="5"/>
                    <a:pt x="49" y="5"/>
                  </a:cubicBezTo>
                  <a:cubicBezTo>
                    <a:pt x="50" y="5"/>
                    <a:pt x="51" y="5"/>
                    <a:pt x="52" y="5"/>
                  </a:cubicBezTo>
                  <a:cubicBezTo>
                    <a:pt x="52" y="5"/>
                    <a:pt x="53" y="5"/>
                    <a:pt x="54" y="5"/>
                  </a:cubicBezTo>
                  <a:cubicBezTo>
                    <a:pt x="54" y="5"/>
                    <a:pt x="55" y="5"/>
                    <a:pt x="55" y="5"/>
                  </a:cubicBezTo>
                  <a:cubicBezTo>
                    <a:pt x="56" y="5"/>
                    <a:pt x="56" y="5"/>
                    <a:pt x="57" y="5"/>
                  </a:cubicBezTo>
                  <a:cubicBezTo>
                    <a:pt x="58" y="5"/>
                    <a:pt x="59" y="5"/>
                    <a:pt x="60" y="5"/>
                  </a:cubicBezTo>
                  <a:cubicBezTo>
                    <a:pt x="61" y="5"/>
                    <a:pt x="61" y="5"/>
                    <a:pt x="62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4" y="5"/>
                    <a:pt x="65" y="5"/>
                    <a:pt x="65" y="5"/>
                  </a:cubicBezTo>
                  <a:cubicBezTo>
                    <a:pt x="67" y="4"/>
                    <a:pt x="69" y="4"/>
                    <a:pt x="71" y="4"/>
                  </a:cubicBezTo>
                  <a:cubicBezTo>
                    <a:pt x="71" y="4"/>
                    <a:pt x="71" y="4"/>
                    <a:pt x="72" y="4"/>
                  </a:cubicBezTo>
                  <a:cubicBezTo>
                    <a:pt x="72" y="4"/>
                    <a:pt x="72" y="4"/>
                    <a:pt x="73" y="4"/>
                  </a:cubicBezTo>
                  <a:cubicBezTo>
                    <a:pt x="73" y="4"/>
                    <a:pt x="73" y="4"/>
                    <a:pt x="74" y="4"/>
                  </a:cubicBezTo>
                  <a:cubicBezTo>
                    <a:pt x="74" y="4"/>
                    <a:pt x="75" y="4"/>
                    <a:pt x="75" y="4"/>
                  </a:cubicBezTo>
                  <a:cubicBezTo>
                    <a:pt x="76" y="5"/>
                    <a:pt x="77" y="5"/>
                    <a:pt x="78" y="5"/>
                  </a:cubicBezTo>
                  <a:cubicBezTo>
                    <a:pt x="78" y="5"/>
                    <a:pt x="79" y="5"/>
                    <a:pt x="80" y="5"/>
                  </a:cubicBezTo>
                  <a:cubicBezTo>
                    <a:pt x="81" y="4"/>
                    <a:pt x="82" y="4"/>
                    <a:pt x="83" y="4"/>
                  </a:cubicBezTo>
                  <a:cubicBezTo>
                    <a:pt x="83" y="3"/>
                    <a:pt x="84" y="3"/>
                    <a:pt x="85" y="3"/>
                  </a:cubicBezTo>
                  <a:cubicBezTo>
                    <a:pt x="86" y="3"/>
                    <a:pt x="87" y="2"/>
                    <a:pt x="88" y="2"/>
                  </a:cubicBezTo>
                  <a:cubicBezTo>
                    <a:pt x="89" y="2"/>
                    <a:pt x="91" y="2"/>
                    <a:pt x="92" y="2"/>
                  </a:cubicBezTo>
                  <a:cubicBezTo>
                    <a:pt x="92" y="2"/>
                    <a:pt x="93" y="2"/>
                    <a:pt x="93" y="2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5" y="2"/>
                    <a:pt x="96" y="2"/>
                    <a:pt x="97" y="2"/>
                  </a:cubicBezTo>
                  <a:cubicBezTo>
                    <a:pt x="98" y="2"/>
                    <a:pt x="99" y="2"/>
                    <a:pt x="100" y="2"/>
                  </a:cubicBezTo>
                  <a:cubicBezTo>
                    <a:pt x="100" y="2"/>
                    <a:pt x="101" y="2"/>
                    <a:pt x="101" y="2"/>
                  </a:cubicBezTo>
                  <a:cubicBezTo>
                    <a:pt x="102" y="2"/>
                    <a:pt x="103" y="2"/>
                    <a:pt x="103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6" y="1"/>
                    <a:pt x="107" y="1"/>
                    <a:pt x="108" y="1"/>
                  </a:cubicBezTo>
                  <a:cubicBezTo>
                    <a:pt x="108" y="1"/>
                    <a:pt x="109" y="1"/>
                    <a:pt x="109" y="1"/>
                  </a:cubicBezTo>
                  <a:cubicBezTo>
                    <a:pt x="110" y="1"/>
                    <a:pt x="110" y="1"/>
                    <a:pt x="111" y="1"/>
                  </a:cubicBezTo>
                  <a:cubicBezTo>
                    <a:pt x="112" y="1"/>
                    <a:pt x="113" y="1"/>
                    <a:pt x="113" y="1"/>
                  </a:cubicBezTo>
                  <a:cubicBezTo>
                    <a:pt x="114" y="0"/>
                    <a:pt x="115" y="0"/>
                    <a:pt x="116" y="0"/>
                  </a:cubicBezTo>
                  <a:cubicBezTo>
                    <a:pt x="117" y="0"/>
                    <a:pt x="118" y="0"/>
                    <a:pt x="119" y="0"/>
                  </a:cubicBezTo>
                  <a:cubicBezTo>
                    <a:pt x="119" y="0"/>
                    <a:pt x="119" y="0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0"/>
                    <a:pt x="121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3" y="1"/>
                    <a:pt x="124" y="1"/>
                    <a:pt x="124" y="1"/>
                  </a:cubicBezTo>
                  <a:cubicBezTo>
                    <a:pt x="124" y="1"/>
                    <a:pt x="124" y="1"/>
                    <a:pt x="125" y="1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9" y="2"/>
                    <a:pt x="130" y="1"/>
                    <a:pt x="132" y="0"/>
                  </a:cubicBezTo>
                  <a:cubicBezTo>
                    <a:pt x="132" y="0"/>
                    <a:pt x="132" y="0"/>
                    <a:pt x="133" y="0"/>
                  </a:cubicBezTo>
                  <a:cubicBezTo>
                    <a:pt x="133" y="0"/>
                    <a:pt x="134" y="0"/>
                    <a:pt x="134" y="0"/>
                  </a:cubicBezTo>
                  <a:cubicBezTo>
                    <a:pt x="135" y="0"/>
                    <a:pt x="136" y="0"/>
                    <a:pt x="136" y="0"/>
                  </a:cubicBezTo>
                  <a:cubicBezTo>
                    <a:pt x="137" y="0"/>
                    <a:pt x="138" y="0"/>
                    <a:pt x="139" y="0"/>
                  </a:cubicBezTo>
                  <a:cubicBezTo>
                    <a:pt x="139" y="0"/>
                    <a:pt x="139" y="0"/>
                    <a:pt x="140" y="0"/>
                  </a:cubicBezTo>
                  <a:cubicBezTo>
                    <a:pt x="140" y="0"/>
                    <a:pt x="140" y="1"/>
                    <a:pt x="140" y="1"/>
                  </a:cubicBezTo>
                  <a:cubicBezTo>
                    <a:pt x="140" y="1"/>
                    <a:pt x="141" y="1"/>
                    <a:pt x="141" y="1"/>
                  </a:cubicBezTo>
                  <a:cubicBezTo>
                    <a:pt x="141" y="1"/>
                    <a:pt x="142" y="1"/>
                    <a:pt x="142" y="1"/>
                  </a:cubicBezTo>
                  <a:cubicBezTo>
                    <a:pt x="142" y="1"/>
                    <a:pt x="143" y="1"/>
                    <a:pt x="143" y="1"/>
                  </a:cubicBezTo>
                  <a:cubicBezTo>
                    <a:pt x="143" y="1"/>
                    <a:pt x="143" y="1"/>
                    <a:pt x="144" y="1"/>
                  </a:cubicBezTo>
                  <a:cubicBezTo>
                    <a:pt x="144" y="1"/>
                    <a:pt x="145" y="1"/>
                    <a:pt x="145" y="1"/>
                  </a:cubicBezTo>
                  <a:cubicBezTo>
                    <a:pt x="145" y="1"/>
                    <a:pt x="146" y="1"/>
                    <a:pt x="146" y="1"/>
                  </a:cubicBezTo>
                  <a:cubicBezTo>
                    <a:pt x="147" y="2"/>
                    <a:pt x="148" y="1"/>
                    <a:pt x="149" y="1"/>
                  </a:cubicBezTo>
                  <a:cubicBezTo>
                    <a:pt x="150" y="1"/>
                    <a:pt x="150" y="1"/>
                    <a:pt x="151" y="1"/>
                  </a:cubicBezTo>
                  <a:cubicBezTo>
                    <a:pt x="151" y="1"/>
                    <a:pt x="152" y="1"/>
                    <a:pt x="152" y="1"/>
                  </a:cubicBezTo>
                  <a:cubicBezTo>
                    <a:pt x="152" y="1"/>
                    <a:pt x="153" y="1"/>
                    <a:pt x="153" y="1"/>
                  </a:cubicBezTo>
                  <a:cubicBezTo>
                    <a:pt x="154" y="1"/>
                    <a:pt x="155" y="1"/>
                    <a:pt x="155" y="2"/>
                  </a:cubicBezTo>
                  <a:cubicBezTo>
                    <a:pt x="156" y="2"/>
                    <a:pt x="156" y="2"/>
                    <a:pt x="157" y="2"/>
                  </a:cubicBezTo>
                  <a:cubicBezTo>
                    <a:pt x="157" y="2"/>
                    <a:pt x="157" y="2"/>
                    <a:pt x="158" y="2"/>
                  </a:cubicBezTo>
                  <a:cubicBezTo>
                    <a:pt x="158" y="2"/>
                    <a:pt x="159" y="2"/>
                    <a:pt x="160" y="2"/>
                  </a:cubicBezTo>
                  <a:cubicBezTo>
                    <a:pt x="161" y="1"/>
                    <a:pt x="162" y="1"/>
                    <a:pt x="163" y="1"/>
                  </a:cubicBezTo>
                  <a:cubicBezTo>
                    <a:pt x="164" y="1"/>
                    <a:pt x="165" y="1"/>
                    <a:pt x="165" y="1"/>
                  </a:cubicBezTo>
                  <a:cubicBezTo>
                    <a:pt x="166" y="2"/>
                    <a:pt x="168" y="2"/>
                    <a:pt x="169" y="2"/>
                  </a:cubicBezTo>
                  <a:cubicBezTo>
                    <a:pt x="169" y="2"/>
                    <a:pt x="170" y="2"/>
                    <a:pt x="171" y="3"/>
                  </a:cubicBezTo>
                  <a:cubicBezTo>
                    <a:pt x="172" y="3"/>
                    <a:pt x="173" y="3"/>
                    <a:pt x="174" y="3"/>
                  </a:cubicBezTo>
                  <a:cubicBezTo>
                    <a:pt x="174" y="4"/>
                    <a:pt x="175" y="4"/>
                    <a:pt x="175" y="3"/>
                  </a:cubicBezTo>
                  <a:cubicBezTo>
                    <a:pt x="175" y="3"/>
                    <a:pt x="176" y="3"/>
                    <a:pt x="176" y="3"/>
                  </a:cubicBezTo>
                  <a:cubicBezTo>
                    <a:pt x="176" y="3"/>
                    <a:pt x="177" y="3"/>
                    <a:pt x="177" y="3"/>
                  </a:cubicBezTo>
                  <a:cubicBezTo>
                    <a:pt x="177" y="3"/>
                    <a:pt x="178" y="4"/>
                    <a:pt x="178" y="4"/>
                  </a:cubicBezTo>
                  <a:cubicBezTo>
                    <a:pt x="178" y="4"/>
                    <a:pt x="178" y="4"/>
                    <a:pt x="178" y="4"/>
                  </a:cubicBezTo>
                  <a:cubicBezTo>
                    <a:pt x="178" y="4"/>
                    <a:pt x="178" y="5"/>
                    <a:pt x="178" y="5"/>
                  </a:cubicBezTo>
                  <a:cubicBezTo>
                    <a:pt x="178" y="5"/>
                    <a:pt x="178" y="5"/>
                    <a:pt x="178" y="5"/>
                  </a:cubicBezTo>
                  <a:cubicBezTo>
                    <a:pt x="177" y="6"/>
                    <a:pt x="176" y="6"/>
                    <a:pt x="175" y="6"/>
                  </a:cubicBezTo>
                  <a:cubicBezTo>
                    <a:pt x="174" y="6"/>
                    <a:pt x="174" y="6"/>
                    <a:pt x="173" y="6"/>
                  </a:cubicBezTo>
                  <a:cubicBezTo>
                    <a:pt x="172" y="6"/>
                    <a:pt x="172" y="6"/>
                    <a:pt x="171" y="6"/>
                  </a:cubicBezTo>
                  <a:cubicBezTo>
                    <a:pt x="171" y="6"/>
                    <a:pt x="170" y="6"/>
                    <a:pt x="169" y="6"/>
                  </a:cubicBezTo>
                  <a:cubicBezTo>
                    <a:pt x="168" y="6"/>
                    <a:pt x="166" y="6"/>
                    <a:pt x="165" y="6"/>
                  </a:cubicBezTo>
                  <a:cubicBezTo>
                    <a:pt x="164" y="6"/>
                    <a:pt x="164" y="6"/>
                    <a:pt x="163" y="6"/>
                  </a:cubicBezTo>
                  <a:cubicBezTo>
                    <a:pt x="163" y="6"/>
                    <a:pt x="162" y="6"/>
                    <a:pt x="161" y="6"/>
                  </a:cubicBezTo>
                  <a:cubicBezTo>
                    <a:pt x="161" y="6"/>
                    <a:pt x="161" y="7"/>
                    <a:pt x="160" y="7"/>
                  </a:cubicBezTo>
                  <a:cubicBezTo>
                    <a:pt x="160" y="7"/>
                    <a:pt x="160" y="7"/>
                    <a:pt x="159" y="7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7"/>
                    <a:pt x="158" y="7"/>
                    <a:pt x="158" y="7"/>
                  </a:cubicBezTo>
                  <a:cubicBezTo>
                    <a:pt x="158" y="8"/>
                    <a:pt x="158" y="8"/>
                    <a:pt x="157" y="8"/>
                  </a:cubicBezTo>
                  <a:cubicBezTo>
                    <a:pt x="157" y="8"/>
                    <a:pt x="157" y="8"/>
                    <a:pt x="156" y="8"/>
                  </a:cubicBezTo>
                  <a:cubicBezTo>
                    <a:pt x="156" y="8"/>
                    <a:pt x="155" y="8"/>
                    <a:pt x="155" y="8"/>
                  </a:cubicBezTo>
                  <a:cubicBezTo>
                    <a:pt x="155" y="8"/>
                    <a:pt x="154" y="8"/>
                    <a:pt x="154" y="8"/>
                  </a:cubicBezTo>
                  <a:cubicBezTo>
                    <a:pt x="154" y="8"/>
                    <a:pt x="155" y="9"/>
                    <a:pt x="154" y="9"/>
                  </a:cubicBezTo>
                  <a:cubicBezTo>
                    <a:pt x="154" y="9"/>
                    <a:pt x="154" y="9"/>
                    <a:pt x="154" y="10"/>
                  </a:cubicBezTo>
                  <a:cubicBezTo>
                    <a:pt x="153" y="10"/>
                    <a:pt x="153" y="10"/>
                    <a:pt x="152" y="10"/>
                  </a:cubicBezTo>
                  <a:cubicBezTo>
                    <a:pt x="152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49" y="11"/>
                  </a:cubicBezTo>
                  <a:cubicBezTo>
                    <a:pt x="148" y="11"/>
                    <a:pt x="147" y="11"/>
                    <a:pt x="146" y="11"/>
                  </a:cubicBezTo>
                  <a:cubicBezTo>
                    <a:pt x="146" y="11"/>
                    <a:pt x="146" y="11"/>
                    <a:pt x="145" y="11"/>
                  </a:cubicBezTo>
                  <a:cubicBezTo>
                    <a:pt x="145" y="12"/>
                    <a:pt x="144" y="11"/>
                    <a:pt x="144" y="12"/>
                  </a:cubicBezTo>
                  <a:cubicBezTo>
                    <a:pt x="143" y="12"/>
                    <a:pt x="142" y="12"/>
                    <a:pt x="141" y="12"/>
                  </a:cubicBezTo>
                  <a:cubicBezTo>
                    <a:pt x="141" y="12"/>
                    <a:pt x="141" y="12"/>
                    <a:pt x="140" y="12"/>
                  </a:cubicBezTo>
                  <a:cubicBezTo>
                    <a:pt x="140" y="12"/>
                    <a:pt x="139" y="12"/>
                    <a:pt x="139" y="12"/>
                  </a:cubicBezTo>
                  <a:cubicBezTo>
                    <a:pt x="137" y="13"/>
                    <a:pt x="136" y="13"/>
                    <a:pt x="135" y="14"/>
                  </a:cubicBezTo>
                  <a:cubicBezTo>
                    <a:pt x="134" y="14"/>
                    <a:pt x="133" y="14"/>
                    <a:pt x="133" y="14"/>
                  </a:cubicBezTo>
                  <a:cubicBezTo>
                    <a:pt x="132" y="14"/>
                    <a:pt x="132" y="14"/>
                    <a:pt x="131" y="14"/>
                  </a:cubicBezTo>
                  <a:cubicBezTo>
                    <a:pt x="131" y="14"/>
                    <a:pt x="130" y="15"/>
                    <a:pt x="130" y="15"/>
                  </a:cubicBezTo>
                  <a:cubicBezTo>
                    <a:pt x="129" y="15"/>
                    <a:pt x="128" y="15"/>
                    <a:pt x="127" y="15"/>
                  </a:cubicBezTo>
                  <a:cubicBezTo>
                    <a:pt x="126" y="15"/>
                    <a:pt x="126" y="15"/>
                    <a:pt x="125" y="15"/>
                  </a:cubicBezTo>
                  <a:cubicBezTo>
                    <a:pt x="125" y="15"/>
                    <a:pt x="125" y="16"/>
                    <a:pt x="124" y="16"/>
                  </a:cubicBezTo>
                  <a:cubicBezTo>
                    <a:pt x="124" y="16"/>
                    <a:pt x="123" y="16"/>
                    <a:pt x="123" y="16"/>
                  </a:cubicBezTo>
                  <a:cubicBezTo>
                    <a:pt x="123" y="17"/>
                    <a:pt x="122" y="17"/>
                    <a:pt x="122" y="17"/>
                  </a:cubicBezTo>
                  <a:cubicBezTo>
                    <a:pt x="122" y="17"/>
                    <a:pt x="121" y="17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20" y="18"/>
                    <a:pt x="120" y="18"/>
                    <a:pt x="119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8"/>
                    <a:pt x="116" y="19"/>
                    <a:pt x="115" y="19"/>
                  </a:cubicBezTo>
                  <a:cubicBezTo>
                    <a:pt x="115" y="19"/>
                    <a:pt x="115" y="19"/>
                    <a:pt x="114" y="19"/>
                  </a:cubicBezTo>
                  <a:cubicBezTo>
                    <a:pt x="114" y="19"/>
                    <a:pt x="113" y="19"/>
                    <a:pt x="113" y="19"/>
                  </a:cubicBezTo>
                  <a:cubicBezTo>
                    <a:pt x="112" y="19"/>
                    <a:pt x="111" y="20"/>
                    <a:pt x="110" y="19"/>
                  </a:cubicBezTo>
                  <a:cubicBezTo>
                    <a:pt x="110" y="19"/>
                    <a:pt x="109" y="19"/>
                    <a:pt x="109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7" y="19"/>
                    <a:pt x="106" y="19"/>
                    <a:pt x="105" y="19"/>
                  </a:cubicBezTo>
                  <a:cubicBezTo>
                    <a:pt x="104" y="19"/>
                    <a:pt x="104" y="19"/>
                    <a:pt x="103" y="19"/>
                  </a:cubicBezTo>
                  <a:cubicBezTo>
                    <a:pt x="102" y="19"/>
                    <a:pt x="102" y="19"/>
                    <a:pt x="101" y="19"/>
                  </a:cubicBezTo>
                  <a:cubicBezTo>
                    <a:pt x="101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1"/>
                    <a:pt x="99" y="21"/>
                    <a:pt x="99" y="21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7" y="21"/>
                    <a:pt x="97" y="21"/>
                    <a:pt x="96" y="21"/>
                  </a:cubicBezTo>
                  <a:cubicBezTo>
                    <a:pt x="96" y="21"/>
                    <a:pt x="95" y="21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3" y="21"/>
                    <a:pt x="92" y="21"/>
                  </a:cubicBezTo>
                  <a:cubicBezTo>
                    <a:pt x="91" y="20"/>
                    <a:pt x="89" y="20"/>
                    <a:pt x="89" y="21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89" y="23"/>
                    <a:pt x="90" y="23"/>
                    <a:pt x="90" y="24"/>
                  </a:cubicBezTo>
                  <a:cubicBezTo>
                    <a:pt x="90" y="24"/>
                    <a:pt x="90" y="24"/>
                    <a:pt x="91" y="24"/>
                  </a:cubicBezTo>
                  <a:cubicBezTo>
                    <a:pt x="91" y="24"/>
                    <a:pt x="91" y="24"/>
                    <a:pt x="92" y="25"/>
                  </a:cubicBezTo>
                  <a:cubicBezTo>
                    <a:pt x="92" y="25"/>
                    <a:pt x="92" y="25"/>
                    <a:pt x="92" y="26"/>
                  </a:cubicBezTo>
                  <a:cubicBezTo>
                    <a:pt x="92" y="26"/>
                    <a:pt x="91" y="26"/>
                    <a:pt x="91" y="26"/>
                  </a:cubicBezTo>
                  <a:cubicBezTo>
                    <a:pt x="90" y="27"/>
                    <a:pt x="89" y="27"/>
                    <a:pt x="89" y="27"/>
                  </a:cubicBezTo>
                  <a:cubicBezTo>
                    <a:pt x="88" y="27"/>
                    <a:pt x="88" y="27"/>
                    <a:pt x="87" y="28"/>
                  </a:cubicBezTo>
                  <a:cubicBezTo>
                    <a:pt x="87" y="28"/>
                    <a:pt x="86" y="28"/>
                    <a:pt x="86" y="28"/>
                  </a:cubicBezTo>
                  <a:cubicBezTo>
                    <a:pt x="85" y="28"/>
                    <a:pt x="85" y="28"/>
                    <a:pt x="84" y="29"/>
                  </a:cubicBezTo>
                  <a:cubicBezTo>
                    <a:pt x="84" y="29"/>
                    <a:pt x="83" y="29"/>
                    <a:pt x="82" y="30"/>
                  </a:cubicBezTo>
                  <a:cubicBezTo>
                    <a:pt x="81" y="30"/>
                    <a:pt x="80" y="30"/>
                    <a:pt x="78" y="30"/>
                  </a:cubicBezTo>
                  <a:cubicBezTo>
                    <a:pt x="78" y="30"/>
                    <a:pt x="77" y="30"/>
                    <a:pt x="76" y="30"/>
                  </a:cubicBezTo>
                  <a:cubicBezTo>
                    <a:pt x="76" y="30"/>
                    <a:pt x="76" y="30"/>
                    <a:pt x="75" y="31"/>
                  </a:cubicBezTo>
                  <a:cubicBezTo>
                    <a:pt x="75" y="31"/>
                    <a:pt x="75" y="31"/>
                    <a:pt x="74" y="31"/>
                  </a:cubicBezTo>
                  <a:cubicBezTo>
                    <a:pt x="74" y="31"/>
                    <a:pt x="73" y="31"/>
                    <a:pt x="73" y="31"/>
                  </a:cubicBezTo>
                  <a:cubicBezTo>
                    <a:pt x="73" y="31"/>
                    <a:pt x="72" y="31"/>
                    <a:pt x="72" y="31"/>
                  </a:cubicBezTo>
                  <a:cubicBezTo>
                    <a:pt x="71" y="31"/>
                    <a:pt x="71" y="31"/>
                    <a:pt x="70" y="31"/>
                  </a:cubicBezTo>
                  <a:cubicBezTo>
                    <a:pt x="70" y="31"/>
                    <a:pt x="69" y="31"/>
                    <a:pt x="69" y="31"/>
                  </a:cubicBezTo>
                  <a:cubicBezTo>
                    <a:pt x="69" y="31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33"/>
                    <a:pt x="67" y="33"/>
                    <a:pt x="67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4" y="33"/>
                  </a:cubicBezTo>
                  <a:cubicBezTo>
                    <a:pt x="64" y="33"/>
                    <a:pt x="64" y="33"/>
                    <a:pt x="63" y="33"/>
                  </a:cubicBezTo>
                  <a:cubicBezTo>
                    <a:pt x="63" y="33"/>
                    <a:pt x="63" y="33"/>
                    <a:pt x="62" y="33"/>
                  </a:cubicBezTo>
                  <a:cubicBezTo>
                    <a:pt x="62" y="33"/>
                    <a:pt x="61" y="33"/>
                    <a:pt x="60" y="33"/>
                  </a:cubicBezTo>
                  <a:cubicBezTo>
                    <a:pt x="59" y="33"/>
                    <a:pt x="59" y="33"/>
                    <a:pt x="58" y="34"/>
                  </a:cubicBezTo>
                  <a:cubicBezTo>
                    <a:pt x="58" y="34"/>
                    <a:pt x="57" y="34"/>
                    <a:pt x="57" y="34"/>
                  </a:cubicBezTo>
                  <a:cubicBezTo>
                    <a:pt x="56" y="35"/>
                    <a:pt x="55" y="34"/>
                    <a:pt x="54" y="35"/>
                  </a:cubicBezTo>
                  <a:cubicBezTo>
                    <a:pt x="54" y="35"/>
                    <a:pt x="56" y="35"/>
                    <a:pt x="56" y="35"/>
                  </a:cubicBezTo>
                  <a:cubicBezTo>
                    <a:pt x="57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ubicBezTo>
                    <a:pt x="59" y="36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8"/>
                    <a:pt x="59" y="38"/>
                    <a:pt x="60" y="38"/>
                  </a:cubicBezTo>
                  <a:cubicBezTo>
                    <a:pt x="60" y="38"/>
                    <a:pt x="61" y="38"/>
                    <a:pt x="62" y="37"/>
                  </a:cubicBezTo>
                  <a:cubicBezTo>
                    <a:pt x="62" y="37"/>
                    <a:pt x="63" y="36"/>
                    <a:pt x="63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5" y="36"/>
                    <a:pt x="65" y="36"/>
                    <a:pt x="65" y="37"/>
                  </a:cubicBezTo>
                  <a:cubicBezTo>
                    <a:pt x="64" y="37"/>
                    <a:pt x="64" y="38"/>
                    <a:pt x="63" y="39"/>
                  </a:cubicBezTo>
                  <a:cubicBezTo>
                    <a:pt x="62" y="39"/>
                    <a:pt x="62" y="40"/>
                    <a:pt x="61" y="40"/>
                  </a:cubicBezTo>
                  <a:cubicBezTo>
                    <a:pt x="60" y="40"/>
                    <a:pt x="59" y="41"/>
                    <a:pt x="58" y="41"/>
                  </a:cubicBezTo>
                  <a:cubicBezTo>
                    <a:pt x="58" y="41"/>
                    <a:pt x="57" y="41"/>
                    <a:pt x="57" y="41"/>
                  </a:cubicBezTo>
                  <a:cubicBezTo>
                    <a:pt x="57" y="41"/>
                    <a:pt x="57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5" y="41"/>
                    <a:pt x="55" y="40"/>
                    <a:pt x="54" y="40"/>
                  </a:cubicBezTo>
                  <a:cubicBezTo>
                    <a:pt x="54" y="40"/>
                    <a:pt x="54" y="40"/>
                    <a:pt x="53" y="40"/>
                  </a:cubicBezTo>
                  <a:cubicBezTo>
                    <a:pt x="53" y="40"/>
                    <a:pt x="53" y="40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1"/>
                    <a:pt x="52" y="41"/>
                    <a:pt x="51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1"/>
                    <a:pt x="50" y="41"/>
                    <a:pt x="50" y="41"/>
                  </a:cubicBezTo>
                  <a:cubicBezTo>
                    <a:pt x="50" y="41"/>
                    <a:pt x="50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8" y="41"/>
                  </a:cubicBezTo>
                  <a:cubicBezTo>
                    <a:pt x="48" y="41"/>
                    <a:pt x="48" y="41"/>
                    <a:pt x="47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6" y="41"/>
                    <a:pt x="46" y="42"/>
                    <a:pt x="46" y="42"/>
                  </a:cubicBezTo>
                  <a:cubicBezTo>
                    <a:pt x="46" y="42"/>
                    <a:pt x="45" y="42"/>
                    <a:pt x="45" y="42"/>
                  </a:cubicBezTo>
                  <a:cubicBezTo>
                    <a:pt x="44" y="42"/>
                    <a:pt x="44" y="42"/>
                    <a:pt x="43" y="42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5" y="40"/>
                    <a:pt x="44" y="40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1" y="39"/>
                    <a:pt x="40" y="39"/>
                    <a:pt x="40" y="39"/>
                  </a:cubicBezTo>
                  <a:cubicBezTo>
                    <a:pt x="39" y="38"/>
                    <a:pt x="38" y="39"/>
                    <a:pt x="38" y="39"/>
                  </a:cubicBezTo>
                  <a:cubicBezTo>
                    <a:pt x="37" y="39"/>
                    <a:pt x="36" y="40"/>
                    <a:pt x="36" y="40"/>
                  </a:cubicBezTo>
                  <a:cubicBezTo>
                    <a:pt x="34" y="40"/>
                    <a:pt x="33" y="39"/>
                    <a:pt x="32" y="39"/>
                  </a:cubicBezTo>
                  <a:cubicBezTo>
                    <a:pt x="31" y="39"/>
                    <a:pt x="30" y="39"/>
                    <a:pt x="30" y="39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9"/>
                    <a:pt x="26" y="39"/>
                    <a:pt x="26" y="39"/>
                  </a:cubicBezTo>
                  <a:cubicBezTo>
                    <a:pt x="26" y="39"/>
                    <a:pt x="25" y="39"/>
                    <a:pt x="25" y="3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3" y="40"/>
                    <a:pt x="23" y="41"/>
                    <a:pt x="22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1"/>
                  </a:cubicBezTo>
                  <a:cubicBezTo>
                    <a:pt x="19" y="41"/>
                    <a:pt x="19" y="40"/>
                    <a:pt x="19" y="40"/>
                  </a:cubicBezTo>
                  <a:cubicBezTo>
                    <a:pt x="18" y="40"/>
                    <a:pt x="18" y="40"/>
                    <a:pt x="17" y="40"/>
                  </a:cubicBezTo>
                  <a:cubicBezTo>
                    <a:pt x="17" y="40"/>
                    <a:pt x="16" y="40"/>
                    <a:pt x="15" y="40"/>
                  </a:cubicBezTo>
                  <a:cubicBezTo>
                    <a:pt x="14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40"/>
                    <a:pt x="10" y="40"/>
                  </a:cubicBezTo>
                  <a:cubicBezTo>
                    <a:pt x="10" y="40"/>
                    <a:pt x="9" y="40"/>
                    <a:pt x="9" y="40"/>
                  </a:cubicBezTo>
                  <a:cubicBezTo>
                    <a:pt x="8" y="40"/>
                    <a:pt x="8" y="39"/>
                    <a:pt x="8" y="39"/>
                  </a:cubicBezTo>
                  <a:cubicBezTo>
                    <a:pt x="7" y="39"/>
                    <a:pt x="7" y="39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39"/>
                    <a:pt x="3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40"/>
                    <a:pt x="1" y="39"/>
                  </a:cubicBezTo>
                  <a:cubicBezTo>
                    <a:pt x="0" y="39"/>
                    <a:pt x="0" y="39"/>
                    <a:pt x="1" y="39"/>
                  </a:cubicBezTo>
                  <a:cubicBezTo>
                    <a:pt x="1" y="39"/>
                    <a:pt x="1" y="38"/>
                    <a:pt x="1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3" y="38"/>
                    <a:pt x="3" y="38"/>
                  </a:cubicBezTo>
                  <a:cubicBezTo>
                    <a:pt x="3" y="38"/>
                    <a:pt x="3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5" y="37"/>
                    <a:pt x="5" y="37"/>
                  </a:cubicBezTo>
                  <a:cubicBezTo>
                    <a:pt x="6" y="37"/>
                    <a:pt x="7" y="37"/>
                    <a:pt x="7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9" y="36"/>
                    <a:pt x="9" y="36"/>
                    <a:pt x="9" y="35"/>
                  </a:cubicBezTo>
                  <a:cubicBezTo>
                    <a:pt x="10" y="35"/>
                    <a:pt x="10" y="35"/>
                    <a:pt x="11" y="35"/>
                  </a:cubicBezTo>
                  <a:cubicBezTo>
                    <a:pt x="12" y="35"/>
                    <a:pt x="13" y="35"/>
                    <a:pt x="13" y="35"/>
                  </a:cubicBezTo>
                  <a:cubicBezTo>
                    <a:pt x="14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20" y="35"/>
                  </a:cubicBezTo>
                  <a:cubicBezTo>
                    <a:pt x="20" y="35"/>
                    <a:pt x="20" y="34"/>
                    <a:pt x="20" y="34"/>
                  </a:cubicBezTo>
                  <a:lnTo>
                    <a:pt x="1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73"/>
            <p:cNvSpPr/>
            <p:nvPr/>
          </p:nvSpPr>
          <p:spPr bwMode="auto">
            <a:xfrm>
              <a:off x="4368800" y="1730376"/>
              <a:ext cx="187325" cy="74613"/>
            </a:xfrm>
            <a:custGeom>
              <a:avLst/>
              <a:gdLst>
                <a:gd name="T0" fmla="*/ 6 w 50"/>
                <a:gd name="T1" fmla="*/ 10 h 20"/>
                <a:gd name="T2" fmla="*/ 6 w 50"/>
                <a:gd name="T3" fmla="*/ 12 h 20"/>
                <a:gd name="T4" fmla="*/ 8 w 50"/>
                <a:gd name="T5" fmla="*/ 12 h 20"/>
                <a:gd name="T6" fmla="*/ 10 w 50"/>
                <a:gd name="T7" fmla="*/ 12 h 20"/>
                <a:gd name="T8" fmla="*/ 12 w 50"/>
                <a:gd name="T9" fmla="*/ 11 h 20"/>
                <a:gd name="T10" fmla="*/ 9 w 50"/>
                <a:gd name="T11" fmla="*/ 13 h 20"/>
                <a:gd name="T12" fmla="*/ 5 w 50"/>
                <a:gd name="T13" fmla="*/ 15 h 20"/>
                <a:gd name="T14" fmla="*/ 5 w 50"/>
                <a:gd name="T15" fmla="*/ 17 h 20"/>
                <a:gd name="T16" fmla="*/ 8 w 50"/>
                <a:gd name="T17" fmla="*/ 19 h 20"/>
                <a:gd name="T18" fmla="*/ 12 w 50"/>
                <a:gd name="T19" fmla="*/ 19 h 20"/>
                <a:gd name="T20" fmla="*/ 13 w 50"/>
                <a:gd name="T21" fmla="*/ 19 h 20"/>
                <a:gd name="T22" fmla="*/ 15 w 50"/>
                <a:gd name="T23" fmla="*/ 19 h 20"/>
                <a:gd name="T24" fmla="*/ 18 w 50"/>
                <a:gd name="T25" fmla="*/ 19 h 20"/>
                <a:gd name="T26" fmla="*/ 21 w 50"/>
                <a:gd name="T27" fmla="*/ 19 h 20"/>
                <a:gd name="T28" fmla="*/ 24 w 50"/>
                <a:gd name="T29" fmla="*/ 19 h 20"/>
                <a:gd name="T30" fmla="*/ 27 w 50"/>
                <a:gd name="T31" fmla="*/ 18 h 20"/>
                <a:gd name="T32" fmla="*/ 28 w 50"/>
                <a:gd name="T33" fmla="*/ 16 h 20"/>
                <a:gd name="T34" fmla="*/ 32 w 50"/>
                <a:gd name="T35" fmla="*/ 17 h 20"/>
                <a:gd name="T36" fmla="*/ 33 w 50"/>
                <a:gd name="T37" fmla="*/ 16 h 20"/>
                <a:gd name="T38" fmla="*/ 35 w 50"/>
                <a:gd name="T39" fmla="*/ 16 h 20"/>
                <a:gd name="T40" fmla="*/ 37 w 50"/>
                <a:gd name="T41" fmla="*/ 16 h 20"/>
                <a:gd name="T42" fmla="*/ 39 w 50"/>
                <a:gd name="T43" fmla="*/ 15 h 20"/>
                <a:gd name="T44" fmla="*/ 41 w 50"/>
                <a:gd name="T45" fmla="*/ 14 h 20"/>
                <a:gd name="T46" fmla="*/ 46 w 50"/>
                <a:gd name="T47" fmla="*/ 13 h 20"/>
                <a:gd name="T48" fmla="*/ 49 w 50"/>
                <a:gd name="T49" fmla="*/ 13 h 20"/>
                <a:gd name="T50" fmla="*/ 49 w 50"/>
                <a:gd name="T51" fmla="*/ 11 h 20"/>
                <a:gd name="T52" fmla="*/ 48 w 50"/>
                <a:gd name="T53" fmla="*/ 10 h 20"/>
                <a:gd name="T54" fmla="*/ 47 w 50"/>
                <a:gd name="T55" fmla="*/ 8 h 20"/>
                <a:gd name="T56" fmla="*/ 45 w 50"/>
                <a:gd name="T57" fmla="*/ 6 h 20"/>
                <a:gd name="T58" fmla="*/ 42 w 50"/>
                <a:gd name="T59" fmla="*/ 7 h 20"/>
                <a:gd name="T60" fmla="*/ 41 w 50"/>
                <a:gd name="T61" fmla="*/ 6 h 20"/>
                <a:gd name="T62" fmla="*/ 39 w 50"/>
                <a:gd name="T63" fmla="*/ 5 h 20"/>
                <a:gd name="T64" fmla="*/ 38 w 50"/>
                <a:gd name="T65" fmla="*/ 5 h 20"/>
                <a:gd name="T66" fmla="*/ 35 w 50"/>
                <a:gd name="T67" fmla="*/ 4 h 20"/>
                <a:gd name="T68" fmla="*/ 33 w 50"/>
                <a:gd name="T69" fmla="*/ 1 h 20"/>
                <a:gd name="T70" fmla="*/ 31 w 50"/>
                <a:gd name="T71" fmla="*/ 0 h 20"/>
                <a:gd name="T72" fmla="*/ 27 w 50"/>
                <a:gd name="T73" fmla="*/ 0 h 20"/>
                <a:gd name="T74" fmla="*/ 16 w 50"/>
                <a:gd name="T75" fmla="*/ 1 h 20"/>
                <a:gd name="T76" fmla="*/ 14 w 50"/>
                <a:gd name="T77" fmla="*/ 3 h 20"/>
                <a:gd name="T78" fmla="*/ 12 w 50"/>
                <a:gd name="T79" fmla="*/ 3 h 20"/>
                <a:gd name="T80" fmla="*/ 11 w 50"/>
                <a:gd name="T81" fmla="*/ 3 h 20"/>
                <a:gd name="T82" fmla="*/ 9 w 50"/>
                <a:gd name="T83" fmla="*/ 4 h 20"/>
                <a:gd name="T84" fmla="*/ 5 w 50"/>
                <a:gd name="T85" fmla="*/ 6 h 20"/>
                <a:gd name="T86" fmla="*/ 5 w 50"/>
                <a:gd name="T87" fmla="*/ 7 h 20"/>
                <a:gd name="T88" fmla="*/ 3 w 50"/>
                <a:gd name="T89" fmla="*/ 7 h 20"/>
                <a:gd name="T90" fmla="*/ 1 w 50"/>
                <a:gd name="T91" fmla="*/ 8 h 20"/>
                <a:gd name="T92" fmla="*/ 1 w 50"/>
                <a:gd name="T93" fmla="*/ 11 h 20"/>
                <a:gd name="T94" fmla="*/ 6 w 50"/>
                <a:gd name="T95" fmla="*/ 10 h 20"/>
                <a:gd name="T96" fmla="*/ 6 w 50"/>
                <a:gd name="T9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" h="20"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2"/>
                    <a:pt x="11" y="12"/>
                    <a:pt x="11" y="12"/>
                  </a:cubicBezTo>
                  <a:cubicBezTo>
                    <a:pt x="10" y="12"/>
                    <a:pt x="10" y="12"/>
                    <a:pt x="9" y="13"/>
                  </a:cubicBezTo>
                  <a:cubicBezTo>
                    <a:pt x="9" y="13"/>
                    <a:pt x="8" y="13"/>
                    <a:pt x="7" y="13"/>
                  </a:cubicBezTo>
                  <a:cubicBezTo>
                    <a:pt x="6" y="14"/>
                    <a:pt x="5" y="14"/>
                    <a:pt x="5" y="15"/>
                  </a:cubicBezTo>
                  <a:cubicBezTo>
                    <a:pt x="5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7" y="19"/>
                    <a:pt x="8" y="19"/>
                  </a:cubicBezTo>
                  <a:cubicBezTo>
                    <a:pt x="9" y="19"/>
                    <a:pt x="10" y="20"/>
                    <a:pt x="1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9"/>
                    <a:pt x="15" y="19"/>
                  </a:cubicBezTo>
                  <a:cubicBezTo>
                    <a:pt x="15" y="19"/>
                    <a:pt x="15" y="19"/>
                    <a:pt x="16" y="19"/>
                  </a:cubicBezTo>
                  <a:cubicBezTo>
                    <a:pt x="16" y="19"/>
                    <a:pt x="17" y="19"/>
                    <a:pt x="18" y="19"/>
                  </a:cubicBezTo>
                  <a:cubicBezTo>
                    <a:pt x="19" y="19"/>
                    <a:pt x="19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3" y="19"/>
                    <a:pt x="24" y="19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5" y="18"/>
                    <a:pt x="26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6"/>
                  </a:cubicBezTo>
                  <a:cubicBezTo>
                    <a:pt x="29" y="16"/>
                    <a:pt x="30" y="17"/>
                    <a:pt x="30" y="17"/>
                  </a:cubicBezTo>
                  <a:cubicBezTo>
                    <a:pt x="31" y="17"/>
                    <a:pt x="31" y="17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3" y="16"/>
                    <a:pt x="33" y="16"/>
                  </a:cubicBezTo>
                  <a:cubicBezTo>
                    <a:pt x="33" y="16"/>
                    <a:pt x="33" y="16"/>
                    <a:pt x="34" y="16"/>
                  </a:cubicBezTo>
                  <a:cubicBezTo>
                    <a:pt x="34" y="16"/>
                    <a:pt x="34" y="16"/>
                    <a:pt x="35" y="16"/>
                  </a:cubicBezTo>
                  <a:cubicBezTo>
                    <a:pt x="35" y="16"/>
                    <a:pt x="36" y="16"/>
                    <a:pt x="36" y="16"/>
                  </a:cubicBezTo>
                  <a:cubicBezTo>
                    <a:pt x="36" y="16"/>
                    <a:pt x="37" y="16"/>
                    <a:pt x="37" y="16"/>
                  </a:cubicBezTo>
                  <a:cubicBezTo>
                    <a:pt x="37" y="16"/>
                    <a:pt x="38" y="16"/>
                    <a:pt x="38" y="16"/>
                  </a:cubicBezTo>
                  <a:cubicBezTo>
                    <a:pt x="38" y="16"/>
                    <a:pt x="39" y="16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1" y="15"/>
                    <a:pt x="41" y="14"/>
                    <a:pt x="41" y="14"/>
                  </a:cubicBezTo>
                  <a:cubicBezTo>
                    <a:pt x="42" y="14"/>
                    <a:pt x="43" y="14"/>
                    <a:pt x="43" y="14"/>
                  </a:cubicBezTo>
                  <a:cubicBezTo>
                    <a:pt x="44" y="13"/>
                    <a:pt x="45" y="13"/>
                    <a:pt x="46" y="13"/>
                  </a:cubicBezTo>
                  <a:cubicBezTo>
                    <a:pt x="46" y="13"/>
                    <a:pt x="47" y="13"/>
                    <a:pt x="48" y="13"/>
                  </a:cubicBezTo>
                  <a:cubicBezTo>
                    <a:pt x="48" y="13"/>
                    <a:pt x="49" y="13"/>
                    <a:pt x="49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49" y="11"/>
                    <a:pt x="49" y="11"/>
                  </a:cubicBezTo>
                  <a:cubicBezTo>
                    <a:pt x="49" y="11"/>
                    <a:pt x="49" y="11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7" y="10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6"/>
                    <a:pt x="46" y="6"/>
                    <a:pt x="45" y="6"/>
                  </a:cubicBezTo>
                  <a:cubicBezTo>
                    <a:pt x="45" y="6"/>
                    <a:pt x="44" y="6"/>
                    <a:pt x="43" y="7"/>
                  </a:cubicBezTo>
                  <a:cubicBezTo>
                    <a:pt x="43" y="7"/>
                    <a:pt x="43" y="7"/>
                    <a:pt x="42" y="7"/>
                  </a:cubicBezTo>
                  <a:cubicBezTo>
                    <a:pt x="42" y="7"/>
                    <a:pt x="42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5"/>
                    <a:pt x="41" y="5"/>
                    <a:pt x="40" y="5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5"/>
                    <a:pt x="35" y="4"/>
                    <a:pt x="35" y="4"/>
                  </a:cubicBezTo>
                  <a:cubicBezTo>
                    <a:pt x="34" y="3"/>
                    <a:pt x="34" y="3"/>
                    <a:pt x="34" y="2"/>
                  </a:cubicBezTo>
                  <a:cubicBezTo>
                    <a:pt x="34" y="2"/>
                    <a:pt x="34" y="1"/>
                    <a:pt x="33" y="1"/>
                  </a:cubicBezTo>
                  <a:cubicBezTo>
                    <a:pt x="33" y="1"/>
                    <a:pt x="32" y="1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29" y="0"/>
                    <a:pt x="28" y="0"/>
                    <a:pt x="27" y="0"/>
                  </a:cubicBezTo>
                  <a:cubicBezTo>
                    <a:pt x="24" y="0"/>
                    <a:pt x="21" y="1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5" y="2"/>
                    <a:pt x="14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6" y="5"/>
                    <a:pt x="6" y="5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2" y="7"/>
                    <a:pt x="1" y="7"/>
                    <a:pt x="1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2" y="12"/>
                    <a:pt x="3" y="11"/>
                    <a:pt x="4" y="11"/>
                  </a:cubicBezTo>
                  <a:cubicBezTo>
                    <a:pt x="4" y="11"/>
                    <a:pt x="5" y="11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lnTo>
                    <a:pt x="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74"/>
            <p:cNvSpPr/>
            <p:nvPr/>
          </p:nvSpPr>
          <p:spPr bwMode="auto">
            <a:xfrm>
              <a:off x="4244975" y="1909763"/>
              <a:ext cx="503238" cy="334963"/>
            </a:xfrm>
            <a:custGeom>
              <a:avLst/>
              <a:gdLst>
                <a:gd name="T0" fmla="*/ 8 w 134"/>
                <a:gd name="T1" fmla="*/ 10 h 89"/>
                <a:gd name="T2" fmla="*/ 20 w 134"/>
                <a:gd name="T3" fmla="*/ 4 h 89"/>
                <a:gd name="T4" fmla="*/ 33 w 134"/>
                <a:gd name="T5" fmla="*/ 1 h 89"/>
                <a:gd name="T6" fmla="*/ 43 w 134"/>
                <a:gd name="T7" fmla="*/ 1 h 89"/>
                <a:gd name="T8" fmla="*/ 33 w 134"/>
                <a:gd name="T9" fmla="*/ 5 h 89"/>
                <a:gd name="T10" fmla="*/ 26 w 134"/>
                <a:gd name="T11" fmla="*/ 17 h 89"/>
                <a:gd name="T12" fmla="*/ 29 w 134"/>
                <a:gd name="T13" fmla="*/ 13 h 89"/>
                <a:gd name="T14" fmla="*/ 32 w 134"/>
                <a:gd name="T15" fmla="*/ 10 h 89"/>
                <a:gd name="T16" fmla="*/ 39 w 134"/>
                <a:gd name="T17" fmla="*/ 6 h 89"/>
                <a:gd name="T18" fmla="*/ 51 w 134"/>
                <a:gd name="T19" fmla="*/ 2 h 89"/>
                <a:gd name="T20" fmla="*/ 61 w 134"/>
                <a:gd name="T21" fmla="*/ 3 h 89"/>
                <a:gd name="T22" fmla="*/ 60 w 134"/>
                <a:gd name="T23" fmla="*/ 8 h 89"/>
                <a:gd name="T24" fmla="*/ 62 w 134"/>
                <a:gd name="T25" fmla="*/ 11 h 89"/>
                <a:gd name="T26" fmla="*/ 72 w 134"/>
                <a:gd name="T27" fmla="*/ 9 h 89"/>
                <a:gd name="T28" fmla="*/ 79 w 134"/>
                <a:gd name="T29" fmla="*/ 10 h 89"/>
                <a:gd name="T30" fmla="*/ 85 w 134"/>
                <a:gd name="T31" fmla="*/ 12 h 89"/>
                <a:gd name="T32" fmla="*/ 90 w 134"/>
                <a:gd name="T33" fmla="*/ 16 h 89"/>
                <a:gd name="T34" fmla="*/ 97 w 134"/>
                <a:gd name="T35" fmla="*/ 16 h 89"/>
                <a:gd name="T36" fmla="*/ 96 w 134"/>
                <a:gd name="T37" fmla="*/ 20 h 89"/>
                <a:gd name="T38" fmla="*/ 103 w 134"/>
                <a:gd name="T39" fmla="*/ 20 h 89"/>
                <a:gd name="T40" fmla="*/ 111 w 134"/>
                <a:gd name="T41" fmla="*/ 23 h 89"/>
                <a:gd name="T42" fmla="*/ 116 w 134"/>
                <a:gd name="T43" fmla="*/ 27 h 89"/>
                <a:gd name="T44" fmla="*/ 111 w 134"/>
                <a:gd name="T45" fmla="*/ 32 h 89"/>
                <a:gd name="T46" fmla="*/ 105 w 134"/>
                <a:gd name="T47" fmla="*/ 38 h 89"/>
                <a:gd name="T48" fmla="*/ 112 w 134"/>
                <a:gd name="T49" fmla="*/ 42 h 89"/>
                <a:gd name="T50" fmla="*/ 123 w 134"/>
                <a:gd name="T51" fmla="*/ 46 h 89"/>
                <a:gd name="T52" fmla="*/ 131 w 134"/>
                <a:gd name="T53" fmla="*/ 51 h 89"/>
                <a:gd name="T54" fmla="*/ 122 w 134"/>
                <a:gd name="T55" fmla="*/ 60 h 89"/>
                <a:gd name="T56" fmla="*/ 116 w 134"/>
                <a:gd name="T57" fmla="*/ 65 h 89"/>
                <a:gd name="T58" fmla="*/ 105 w 134"/>
                <a:gd name="T59" fmla="*/ 58 h 89"/>
                <a:gd name="T60" fmla="*/ 94 w 134"/>
                <a:gd name="T61" fmla="*/ 62 h 89"/>
                <a:gd name="T62" fmla="*/ 100 w 134"/>
                <a:gd name="T63" fmla="*/ 73 h 89"/>
                <a:gd name="T64" fmla="*/ 97 w 134"/>
                <a:gd name="T65" fmla="*/ 82 h 89"/>
                <a:gd name="T66" fmla="*/ 81 w 134"/>
                <a:gd name="T67" fmla="*/ 77 h 89"/>
                <a:gd name="T68" fmla="*/ 83 w 134"/>
                <a:gd name="T69" fmla="*/ 81 h 89"/>
                <a:gd name="T70" fmla="*/ 86 w 134"/>
                <a:gd name="T71" fmla="*/ 88 h 89"/>
                <a:gd name="T72" fmla="*/ 75 w 134"/>
                <a:gd name="T73" fmla="*/ 87 h 89"/>
                <a:gd name="T74" fmla="*/ 64 w 134"/>
                <a:gd name="T75" fmla="*/ 82 h 89"/>
                <a:gd name="T76" fmla="*/ 54 w 134"/>
                <a:gd name="T77" fmla="*/ 71 h 89"/>
                <a:gd name="T78" fmla="*/ 41 w 134"/>
                <a:gd name="T79" fmla="*/ 69 h 89"/>
                <a:gd name="T80" fmla="*/ 32 w 134"/>
                <a:gd name="T81" fmla="*/ 70 h 89"/>
                <a:gd name="T82" fmla="*/ 38 w 134"/>
                <a:gd name="T83" fmla="*/ 61 h 89"/>
                <a:gd name="T84" fmla="*/ 50 w 134"/>
                <a:gd name="T85" fmla="*/ 63 h 89"/>
                <a:gd name="T86" fmla="*/ 58 w 134"/>
                <a:gd name="T87" fmla="*/ 59 h 89"/>
                <a:gd name="T88" fmla="*/ 63 w 134"/>
                <a:gd name="T89" fmla="*/ 54 h 89"/>
                <a:gd name="T90" fmla="*/ 75 w 134"/>
                <a:gd name="T91" fmla="*/ 53 h 89"/>
                <a:gd name="T92" fmla="*/ 82 w 134"/>
                <a:gd name="T93" fmla="*/ 56 h 89"/>
                <a:gd name="T94" fmla="*/ 84 w 134"/>
                <a:gd name="T95" fmla="*/ 51 h 89"/>
                <a:gd name="T96" fmla="*/ 71 w 134"/>
                <a:gd name="T97" fmla="*/ 51 h 89"/>
                <a:gd name="T98" fmla="*/ 75 w 134"/>
                <a:gd name="T99" fmla="*/ 41 h 89"/>
                <a:gd name="T100" fmla="*/ 60 w 134"/>
                <a:gd name="T101" fmla="*/ 36 h 89"/>
                <a:gd name="T102" fmla="*/ 59 w 134"/>
                <a:gd name="T103" fmla="*/ 28 h 89"/>
                <a:gd name="T104" fmla="*/ 50 w 134"/>
                <a:gd name="T105" fmla="*/ 29 h 89"/>
                <a:gd name="T106" fmla="*/ 33 w 134"/>
                <a:gd name="T107" fmla="*/ 29 h 89"/>
                <a:gd name="T108" fmla="*/ 17 w 134"/>
                <a:gd name="T109" fmla="*/ 27 h 89"/>
                <a:gd name="T110" fmla="*/ 4 w 134"/>
                <a:gd name="T111" fmla="*/ 26 h 89"/>
                <a:gd name="T112" fmla="*/ 2 w 134"/>
                <a:gd name="T113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4" h="89">
                  <a:moveTo>
                    <a:pt x="2" y="16"/>
                  </a:moveTo>
                  <a:cubicBezTo>
                    <a:pt x="2" y="16"/>
                    <a:pt x="3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10" y="9"/>
                    <a:pt x="10" y="9"/>
                  </a:cubicBezTo>
                  <a:cubicBezTo>
                    <a:pt x="11" y="9"/>
                    <a:pt x="11" y="8"/>
                    <a:pt x="12" y="8"/>
                  </a:cubicBezTo>
                  <a:cubicBezTo>
                    <a:pt x="13" y="8"/>
                    <a:pt x="13" y="7"/>
                    <a:pt x="14" y="7"/>
                  </a:cubicBezTo>
                  <a:cubicBezTo>
                    <a:pt x="14" y="7"/>
                    <a:pt x="14" y="7"/>
                    <a:pt x="15" y="6"/>
                  </a:cubicBezTo>
                  <a:cubicBezTo>
                    <a:pt x="15" y="6"/>
                    <a:pt x="15" y="6"/>
                    <a:pt x="16" y="6"/>
                  </a:cubicBezTo>
                  <a:cubicBezTo>
                    <a:pt x="16" y="6"/>
                    <a:pt x="17" y="5"/>
                    <a:pt x="17" y="5"/>
                  </a:cubicBezTo>
                  <a:cubicBezTo>
                    <a:pt x="18" y="5"/>
                    <a:pt x="19" y="4"/>
                    <a:pt x="20" y="4"/>
                  </a:cubicBezTo>
                  <a:cubicBezTo>
                    <a:pt x="20" y="4"/>
                    <a:pt x="21" y="3"/>
                    <a:pt x="22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2"/>
                    <a:pt x="24" y="2"/>
                  </a:cubicBezTo>
                  <a:cubicBezTo>
                    <a:pt x="25" y="2"/>
                    <a:pt x="27" y="2"/>
                    <a:pt x="28" y="1"/>
                  </a:cubicBezTo>
                  <a:cubicBezTo>
                    <a:pt x="28" y="1"/>
                    <a:pt x="29" y="1"/>
                    <a:pt x="29" y="1"/>
                  </a:cubicBezTo>
                  <a:cubicBezTo>
                    <a:pt x="29" y="1"/>
                    <a:pt x="29" y="1"/>
                    <a:pt x="30" y="1"/>
                  </a:cubicBezTo>
                  <a:cubicBezTo>
                    <a:pt x="30" y="1"/>
                    <a:pt x="30" y="1"/>
                    <a:pt x="31" y="1"/>
                  </a:cubicBezTo>
                  <a:cubicBezTo>
                    <a:pt x="31" y="1"/>
                    <a:pt x="32" y="1"/>
                    <a:pt x="32" y="1"/>
                  </a:cubicBezTo>
                  <a:cubicBezTo>
                    <a:pt x="32" y="1"/>
                    <a:pt x="33" y="1"/>
                    <a:pt x="33" y="1"/>
                  </a:cubicBezTo>
                  <a:cubicBezTo>
                    <a:pt x="33" y="1"/>
                    <a:pt x="33" y="1"/>
                    <a:pt x="34" y="0"/>
                  </a:cubicBezTo>
                  <a:cubicBezTo>
                    <a:pt x="34" y="0"/>
                    <a:pt x="35" y="0"/>
                    <a:pt x="36" y="0"/>
                  </a:cubicBezTo>
                  <a:cubicBezTo>
                    <a:pt x="37" y="0"/>
                    <a:pt x="37" y="0"/>
                    <a:pt x="38" y="0"/>
                  </a:cubicBezTo>
                  <a:cubicBezTo>
                    <a:pt x="39" y="0"/>
                    <a:pt x="39" y="0"/>
                    <a:pt x="40" y="0"/>
                  </a:cubicBezTo>
                  <a:cubicBezTo>
                    <a:pt x="40" y="1"/>
                    <a:pt x="41" y="1"/>
                    <a:pt x="41" y="1"/>
                  </a:cubicBezTo>
                  <a:cubicBezTo>
                    <a:pt x="41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2"/>
                    <a:pt x="43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2"/>
                    <a:pt x="38" y="3"/>
                    <a:pt x="38" y="3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5"/>
                    <a:pt x="34" y="5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6"/>
                    <a:pt x="32" y="6"/>
                  </a:cubicBezTo>
                  <a:cubicBezTo>
                    <a:pt x="30" y="6"/>
                    <a:pt x="29" y="7"/>
                    <a:pt x="28" y="8"/>
                  </a:cubicBezTo>
                  <a:cubicBezTo>
                    <a:pt x="28" y="8"/>
                    <a:pt x="27" y="9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5" y="12"/>
                    <a:pt x="25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4" y="15"/>
                    <a:pt x="25" y="16"/>
                  </a:cubicBezTo>
                  <a:cubicBezTo>
                    <a:pt x="25" y="16"/>
                    <a:pt x="26" y="17"/>
                    <a:pt x="26" y="17"/>
                  </a:cubicBezTo>
                  <a:cubicBezTo>
                    <a:pt x="26" y="17"/>
                    <a:pt x="27" y="17"/>
                    <a:pt x="27" y="17"/>
                  </a:cubicBezTo>
                  <a:cubicBezTo>
                    <a:pt x="27" y="18"/>
                    <a:pt x="27" y="18"/>
                    <a:pt x="28" y="18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0" y="17"/>
                    <a:pt x="30" y="16"/>
                    <a:pt x="30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5"/>
                    <a:pt x="28" y="15"/>
                    <a:pt x="28" y="15"/>
                  </a:cubicBezTo>
                  <a:cubicBezTo>
                    <a:pt x="28" y="15"/>
                    <a:pt x="28" y="14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30" y="12"/>
                    <a:pt x="30" y="12"/>
                  </a:cubicBezTo>
                  <a:cubicBezTo>
                    <a:pt x="30" y="12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2" y="12"/>
                    <a:pt x="32" y="12"/>
                  </a:cubicBezTo>
                  <a:cubicBezTo>
                    <a:pt x="32" y="12"/>
                    <a:pt x="32" y="12"/>
                    <a:pt x="33" y="12"/>
                  </a:cubicBezTo>
                  <a:cubicBezTo>
                    <a:pt x="33" y="12"/>
                    <a:pt x="34" y="12"/>
                    <a:pt x="34" y="11"/>
                  </a:cubicBezTo>
                  <a:cubicBezTo>
                    <a:pt x="34" y="11"/>
                    <a:pt x="33" y="11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9"/>
                    <a:pt x="33" y="8"/>
                    <a:pt x="33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7"/>
                    <a:pt x="35" y="7"/>
                    <a:pt x="36" y="7"/>
                  </a:cubicBezTo>
                  <a:cubicBezTo>
                    <a:pt x="36" y="6"/>
                    <a:pt x="36" y="6"/>
                    <a:pt x="37" y="6"/>
                  </a:cubicBezTo>
                  <a:cubicBezTo>
                    <a:pt x="37" y="6"/>
                    <a:pt x="37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4"/>
                    <a:pt x="40" y="4"/>
                  </a:cubicBezTo>
                  <a:cubicBezTo>
                    <a:pt x="40" y="4"/>
                    <a:pt x="40" y="4"/>
                    <a:pt x="41" y="4"/>
                  </a:cubicBezTo>
                  <a:cubicBezTo>
                    <a:pt x="41" y="4"/>
                    <a:pt x="41" y="4"/>
                    <a:pt x="42" y="4"/>
                  </a:cubicBezTo>
                  <a:cubicBezTo>
                    <a:pt x="42" y="4"/>
                    <a:pt x="42" y="4"/>
                    <a:pt x="43" y="4"/>
                  </a:cubicBezTo>
                  <a:cubicBezTo>
                    <a:pt x="44" y="4"/>
                    <a:pt x="44" y="4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2"/>
                    <a:pt x="46" y="2"/>
                    <a:pt x="47" y="2"/>
                  </a:cubicBezTo>
                  <a:cubicBezTo>
                    <a:pt x="48" y="2"/>
                    <a:pt x="50" y="2"/>
                    <a:pt x="51" y="2"/>
                  </a:cubicBezTo>
                  <a:cubicBezTo>
                    <a:pt x="52" y="2"/>
                    <a:pt x="53" y="2"/>
                    <a:pt x="54" y="2"/>
                  </a:cubicBezTo>
                  <a:cubicBezTo>
                    <a:pt x="54" y="2"/>
                    <a:pt x="55" y="3"/>
                    <a:pt x="56" y="2"/>
                  </a:cubicBezTo>
                  <a:cubicBezTo>
                    <a:pt x="56" y="2"/>
                    <a:pt x="57" y="2"/>
                    <a:pt x="58" y="2"/>
                  </a:cubicBezTo>
                  <a:cubicBezTo>
                    <a:pt x="58" y="2"/>
                    <a:pt x="58" y="2"/>
                    <a:pt x="58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1" y="1"/>
                    <a:pt x="61" y="1"/>
                    <a:pt x="61" y="2"/>
                  </a:cubicBezTo>
                  <a:cubicBezTo>
                    <a:pt x="61" y="2"/>
                    <a:pt x="61" y="2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4"/>
                    <a:pt x="61" y="4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60" y="8"/>
                    <a:pt x="60" y="9"/>
                    <a:pt x="60" y="9"/>
                  </a:cubicBezTo>
                  <a:cubicBezTo>
                    <a:pt x="59" y="9"/>
                    <a:pt x="58" y="10"/>
                    <a:pt x="58" y="10"/>
                  </a:cubicBezTo>
                  <a:cubicBezTo>
                    <a:pt x="58" y="10"/>
                    <a:pt x="57" y="11"/>
                    <a:pt x="57" y="11"/>
                  </a:cubicBezTo>
                  <a:cubicBezTo>
                    <a:pt x="57" y="11"/>
                    <a:pt x="57" y="12"/>
                    <a:pt x="57" y="12"/>
                  </a:cubicBezTo>
                  <a:cubicBezTo>
                    <a:pt x="56" y="13"/>
                    <a:pt x="57" y="13"/>
                    <a:pt x="58" y="12"/>
                  </a:cubicBez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1" y="11"/>
                    <a:pt x="61" y="11"/>
                  </a:cubicBez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3" y="11"/>
                    <a:pt x="63" y="11"/>
                  </a:cubicBezTo>
                  <a:cubicBezTo>
                    <a:pt x="63" y="11"/>
                    <a:pt x="64" y="11"/>
                    <a:pt x="64" y="11"/>
                  </a:cubicBezTo>
                  <a:cubicBezTo>
                    <a:pt x="64" y="12"/>
                    <a:pt x="64" y="12"/>
                    <a:pt x="65" y="12"/>
                  </a:cubicBezTo>
                  <a:cubicBezTo>
                    <a:pt x="65" y="12"/>
                    <a:pt x="66" y="12"/>
                    <a:pt x="67" y="12"/>
                  </a:cubicBezTo>
                  <a:cubicBezTo>
                    <a:pt x="67" y="12"/>
                    <a:pt x="68" y="12"/>
                    <a:pt x="69" y="12"/>
                  </a:cubicBezTo>
                  <a:cubicBezTo>
                    <a:pt x="69" y="12"/>
                    <a:pt x="69" y="11"/>
                    <a:pt x="70" y="11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1" y="9"/>
                    <a:pt x="71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4" y="9"/>
                    <a:pt x="74" y="9"/>
                  </a:cubicBezTo>
                  <a:cubicBezTo>
                    <a:pt x="74" y="9"/>
                    <a:pt x="75" y="9"/>
                    <a:pt x="75" y="9"/>
                  </a:cubicBezTo>
                  <a:cubicBezTo>
                    <a:pt x="75" y="9"/>
                    <a:pt x="76" y="9"/>
                    <a:pt x="76" y="9"/>
                  </a:cubicBezTo>
                  <a:cubicBezTo>
                    <a:pt x="76" y="9"/>
                    <a:pt x="77" y="9"/>
                    <a:pt x="77" y="9"/>
                  </a:cubicBez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9" y="9"/>
                    <a:pt x="79" y="9"/>
                  </a:cubicBezTo>
                  <a:cubicBezTo>
                    <a:pt x="79" y="10"/>
                    <a:pt x="79" y="9"/>
                    <a:pt x="79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4" y="10"/>
                  </a:cubicBezTo>
                  <a:cubicBezTo>
                    <a:pt x="84" y="10"/>
                    <a:pt x="85" y="10"/>
                    <a:pt x="85" y="10"/>
                  </a:cubicBezTo>
                  <a:cubicBezTo>
                    <a:pt x="85" y="10"/>
                    <a:pt x="85" y="10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5" y="12"/>
                  </a:cubicBezTo>
                  <a:cubicBezTo>
                    <a:pt x="85" y="12"/>
                    <a:pt x="86" y="12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3"/>
                    <a:pt x="87" y="13"/>
                    <a:pt x="87" y="13"/>
                  </a:cubicBezTo>
                  <a:cubicBezTo>
                    <a:pt x="87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4"/>
                  </a:cubicBezTo>
                  <a:cubicBezTo>
                    <a:pt x="90" y="15"/>
                    <a:pt x="89" y="15"/>
                    <a:pt x="89" y="15"/>
                  </a:cubicBezTo>
                  <a:cubicBezTo>
                    <a:pt x="89" y="15"/>
                    <a:pt x="89" y="16"/>
                    <a:pt x="89" y="16"/>
                  </a:cubicBezTo>
                  <a:cubicBezTo>
                    <a:pt x="89" y="16"/>
                    <a:pt x="89" y="16"/>
                    <a:pt x="90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7"/>
                    <a:pt x="91" y="17"/>
                    <a:pt x="91" y="17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1" y="19"/>
                    <a:pt x="92" y="19"/>
                  </a:cubicBezTo>
                  <a:cubicBezTo>
                    <a:pt x="92" y="19"/>
                    <a:pt x="93" y="19"/>
                    <a:pt x="94" y="19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7"/>
                    <a:pt x="95" y="17"/>
                  </a:cubicBezTo>
                  <a:cubicBezTo>
                    <a:pt x="95" y="17"/>
                    <a:pt x="96" y="17"/>
                    <a:pt x="96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8" y="16"/>
                    <a:pt x="98" y="16"/>
                    <a:pt x="98" y="16"/>
                  </a:cubicBezTo>
                  <a:cubicBezTo>
                    <a:pt x="99" y="16"/>
                    <a:pt x="100" y="16"/>
                    <a:pt x="100" y="16"/>
                  </a:cubicBezTo>
                  <a:cubicBezTo>
                    <a:pt x="101" y="16"/>
                    <a:pt x="101" y="16"/>
                    <a:pt x="101" y="17"/>
                  </a:cubicBezTo>
                  <a:cubicBezTo>
                    <a:pt x="102" y="17"/>
                    <a:pt x="101" y="17"/>
                    <a:pt x="102" y="17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9"/>
                    <a:pt x="101" y="19"/>
                    <a:pt x="101" y="19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98" y="20"/>
                    <a:pt x="97" y="20"/>
                    <a:pt x="96" y="20"/>
                  </a:cubicBezTo>
                  <a:cubicBezTo>
                    <a:pt x="96" y="21"/>
                    <a:pt x="95" y="21"/>
                    <a:pt x="94" y="21"/>
                  </a:cubicBezTo>
                  <a:cubicBezTo>
                    <a:pt x="94" y="21"/>
                    <a:pt x="94" y="22"/>
                    <a:pt x="94" y="22"/>
                  </a:cubicBezTo>
                  <a:cubicBezTo>
                    <a:pt x="94" y="22"/>
                    <a:pt x="95" y="22"/>
                    <a:pt x="95" y="22"/>
                  </a:cubicBezTo>
                  <a:cubicBezTo>
                    <a:pt x="96" y="22"/>
                    <a:pt x="97" y="22"/>
                    <a:pt x="98" y="22"/>
                  </a:cubicBezTo>
                  <a:cubicBezTo>
                    <a:pt x="98" y="22"/>
                    <a:pt x="99" y="21"/>
                    <a:pt x="100" y="21"/>
                  </a:cubicBezTo>
                  <a:cubicBezTo>
                    <a:pt x="100" y="21"/>
                    <a:pt x="100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2" y="21"/>
                    <a:pt x="102" y="21"/>
                  </a:cubicBezTo>
                  <a:cubicBezTo>
                    <a:pt x="102" y="21"/>
                    <a:pt x="103" y="20"/>
                    <a:pt x="103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5" y="20"/>
                    <a:pt x="105" y="20"/>
                    <a:pt x="105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1"/>
                  </a:cubicBezTo>
                  <a:cubicBezTo>
                    <a:pt x="108" y="21"/>
                    <a:pt x="108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0" y="23"/>
                    <a:pt x="111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2" y="23"/>
                    <a:pt x="112" y="23"/>
                    <a:pt x="112" y="24"/>
                  </a:cubicBezTo>
                  <a:cubicBezTo>
                    <a:pt x="113" y="24"/>
                    <a:pt x="113" y="24"/>
                    <a:pt x="113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113" y="26"/>
                    <a:pt x="112" y="26"/>
                    <a:pt x="113" y="26"/>
                  </a:cubicBezTo>
                  <a:cubicBezTo>
                    <a:pt x="113" y="26"/>
                    <a:pt x="113" y="26"/>
                    <a:pt x="114" y="27"/>
                  </a:cubicBezTo>
                  <a:cubicBezTo>
                    <a:pt x="114" y="27"/>
                    <a:pt x="114" y="27"/>
                    <a:pt x="115" y="27"/>
                  </a:cubicBezTo>
                  <a:cubicBezTo>
                    <a:pt x="115" y="26"/>
                    <a:pt x="115" y="27"/>
                    <a:pt x="116" y="27"/>
                  </a:cubicBezTo>
                  <a:cubicBezTo>
                    <a:pt x="116" y="27"/>
                    <a:pt x="116" y="27"/>
                    <a:pt x="116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6" y="30"/>
                    <a:pt x="116" y="30"/>
                    <a:pt x="115" y="30"/>
                  </a:cubicBezTo>
                  <a:cubicBezTo>
                    <a:pt x="115" y="30"/>
                    <a:pt x="114" y="30"/>
                    <a:pt x="114" y="30"/>
                  </a:cubicBezTo>
                  <a:cubicBezTo>
                    <a:pt x="114" y="30"/>
                    <a:pt x="113" y="30"/>
                    <a:pt x="113" y="30"/>
                  </a:cubicBezTo>
                  <a:cubicBezTo>
                    <a:pt x="112" y="30"/>
                    <a:pt x="112" y="31"/>
                    <a:pt x="112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2"/>
                    <a:pt x="111" y="32"/>
                    <a:pt x="111" y="32"/>
                  </a:cubicBezTo>
                  <a:cubicBezTo>
                    <a:pt x="112" y="32"/>
                    <a:pt x="113" y="32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3"/>
                    <a:pt x="115" y="33"/>
                    <a:pt x="115" y="33"/>
                  </a:cubicBezTo>
                  <a:cubicBezTo>
                    <a:pt x="115" y="33"/>
                    <a:pt x="115" y="33"/>
                    <a:pt x="116" y="33"/>
                  </a:cubicBezTo>
                  <a:cubicBezTo>
                    <a:pt x="116" y="34"/>
                    <a:pt x="117" y="34"/>
                    <a:pt x="116" y="35"/>
                  </a:cubicBezTo>
                  <a:cubicBezTo>
                    <a:pt x="115" y="35"/>
                    <a:pt x="114" y="35"/>
                    <a:pt x="113" y="35"/>
                  </a:cubicBezTo>
                  <a:cubicBezTo>
                    <a:pt x="112" y="35"/>
                    <a:pt x="111" y="34"/>
                    <a:pt x="110" y="34"/>
                  </a:cubicBezTo>
                  <a:cubicBezTo>
                    <a:pt x="108" y="34"/>
                    <a:pt x="108" y="37"/>
                    <a:pt x="106" y="37"/>
                  </a:cubicBezTo>
                  <a:cubicBezTo>
                    <a:pt x="106" y="37"/>
                    <a:pt x="105" y="37"/>
                    <a:pt x="105" y="38"/>
                  </a:cubicBezTo>
                  <a:cubicBezTo>
                    <a:pt x="106" y="38"/>
                    <a:pt x="106" y="39"/>
                    <a:pt x="106" y="39"/>
                  </a:cubicBezTo>
                  <a:cubicBezTo>
                    <a:pt x="106" y="39"/>
                    <a:pt x="107" y="39"/>
                    <a:pt x="107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1"/>
                    <a:pt x="111" y="41"/>
                    <a:pt x="111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41"/>
                    <a:pt x="112" y="41"/>
                    <a:pt x="112" y="42"/>
                  </a:cubicBezTo>
                  <a:cubicBezTo>
                    <a:pt x="112" y="42"/>
                    <a:pt x="113" y="42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4" y="43"/>
                    <a:pt x="114" y="43"/>
                    <a:pt x="115" y="43"/>
                  </a:cubicBezTo>
                  <a:cubicBezTo>
                    <a:pt x="115" y="44"/>
                    <a:pt x="116" y="44"/>
                    <a:pt x="116" y="45"/>
                  </a:cubicBezTo>
                  <a:cubicBezTo>
                    <a:pt x="116" y="45"/>
                    <a:pt x="117" y="45"/>
                    <a:pt x="117" y="45"/>
                  </a:cubicBezTo>
                  <a:cubicBezTo>
                    <a:pt x="117" y="45"/>
                    <a:pt x="118" y="45"/>
                    <a:pt x="118" y="45"/>
                  </a:cubicBezTo>
                  <a:cubicBezTo>
                    <a:pt x="119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2" y="45"/>
                  </a:cubicBezTo>
                  <a:cubicBezTo>
                    <a:pt x="122" y="45"/>
                    <a:pt x="122" y="45"/>
                    <a:pt x="123" y="46"/>
                  </a:cubicBezTo>
                  <a:cubicBezTo>
                    <a:pt x="124" y="46"/>
                    <a:pt x="124" y="46"/>
                    <a:pt x="125" y="47"/>
                  </a:cubicBezTo>
                  <a:cubicBezTo>
                    <a:pt x="125" y="47"/>
                    <a:pt x="125" y="47"/>
                    <a:pt x="125" y="48"/>
                  </a:cubicBezTo>
                  <a:cubicBezTo>
                    <a:pt x="125" y="48"/>
                    <a:pt x="125" y="48"/>
                    <a:pt x="125" y="49"/>
                  </a:cubicBezTo>
                  <a:cubicBezTo>
                    <a:pt x="125" y="49"/>
                    <a:pt x="126" y="49"/>
                    <a:pt x="126" y="49"/>
                  </a:cubicBezTo>
                  <a:cubicBezTo>
                    <a:pt x="126" y="49"/>
                    <a:pt x="127" y="49"/>
                    <a:pt x="127" y="49"/>
                  </a:cubicBezTo>
                  <a:cubicBezTo>
                    <a:pt x="127" y="49"/>
                    <a:pt x="128" y="49"/>
                    <a:pt x="128" y="49"/>
                  </a:cubicBezTo>
                  <a:cubicBezTo>
                    <a:pt x="128" y="49"/>
                    <a:pt x="129" y="49"/>
                    <a:pt x="129" y="50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1" y="51"/>
                    <a:pt x="131" y="51"/>
                    <a:pt x="131" y="51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3"/>
                    <a:pt x="133" y="53"/>
                    <a:pt x="133" y="53"/>
                  </a:cubicBezTo>
                  <a:cubicBezTo>
                    <a:pt x="134" y="54"/>
                    <a:pt x="130" y="54"/>
                    <a:pt x="130" y="54"/>
                  </a:cubicBezTo>
                  <a:cubicBezTo>
                    <a:pt x="129" y="55"/>
                    <a:pt x="129" y="55"/>
                    <a:pt x="128" y="55"/>
                  </a:cubicBezTo>
                  <a:cubicBezTo>
                    <a:pt x="128" y="55"/>
                    <a:pt x="127" y="55"/>
                    <a:pt x="127" y="55"/>
                  </a:cubicBezTo>
                  <a:cubicBezTo>
                    <a:pt x="126" y="55"/>
                    <a:pt x="125" y="56"/>
                    <a:pt x="125" y="57"/>
                  </a:cubicBezTo>
                  <a:cubicBezTo>
                    <a:pt x="124" y="57"/>
                    <a:pt x="124" y="57"/>
                    <a:pt x="124" y="58"/>
                  </a:cubicBezTo>
                  <a:cubicBezTo>
                    <a:pt x="124" y="58"/>
                    <a:pt x="124" y="58"/>
                    <a:pt x="124" y="59"/>
                  </a:cubicBezTo>
                  <a:cubicBezTo>
                    <a:pt x="124" y="59"/>
                    <a:pt x="123" y="60"/>
                    <a:pt x="122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1" y="60"/>
                    <a:pt x="120" y="60"/>
                    <a:pt x="120" y="60"/>
                  </a:cubicBezTo>
                  <a:cubicBezTo>
                    <a:pt x="120" y="61"/>
                    <a:pt x="119" y="61"/>
                    <a:pt x="119" y="61"/>
                  </a:cubicBezTo>
                  <a:cubicBezTo>
                    <a:pt x="119" y="62"/>
                    <a:pt x="119" y="62"/>
                    <a:pt x="118" y="62"/>
                  </a:cubicBezTo>
                  <a:cubicBezTo>
                    <a:pt x="118" y="62"/>
                    <a:pt x="118" y="62"/>
                    <a:pt x="118" y="63"/>
                  </a:cubicBezTo>
                  <a:cubicBezTo>
                    <a:pt x="118" y="63"/>
                    <a:pt x="117" y="63"/>
                    <a:pt x="117" y="63"/>
                  </a:cubicBezTo>
                  <a:cubicBezTo>
                    <a:pt x="117" y="64"/>
                    <a:pt x="117" y="64"/>
                    <a:pt x="116" y="64"/>
                  </a:cubicBezTo>
                  <a:cubicBezTo>
                    <a:pt x="116" y="64"/>
                    <a:pt x="116" y="64"/>
                    <a:pt x="116" y="65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4" y="65"/>
                    <a:pt x="113" y="65"/>
                    <a:pt x="113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5"/>
                    <a:pt x="111" y="65"/>
                    <a:pt x="111" y="64"/>
                  </a:cubicBezTo>
                  <a:cubicBezTo>
                    <a:pt x="109" y="64"/>
                    <a:pt x="107" y="62"/>
                    <a:pt x="107" y="61"/>
                  </a:cubicBezTo>
                  <a:cubicBezTo>
                    <a:pt x="107" y="60"/>
                    <a:pt x="108" y="59"/>
                    <a:pt x="107" y="59"/>
                  </a:cubicBezTo>
                  <a:cubicBezTo>
                    <a:pt x="107" y="58"/>
                    <a:pt x="106" y="58"/>
                    <a:pt x="106" y="58"/>
                  </a:cubicBezTo>
                  <a:cubicBezTo>
                    <a:pt x="106" y="58"/>
                    <a:pt x="105" y="58"/>
                    <a:pt x="105" y="58"/>
                  </a:cubicBezTo>
                  <a:cubicBezTo>
                    <a:pt x="104" y="57"/>
                    <a:pt x="103" y="57"/>
                    <a:pt x="103" y="56"/>
                  </a:cubicBezTo>
                  <a:cubicBezTo>
                    <a:pt x="103" y="56"/>
                    <a:pt x="102" y="56"/>
                    <a:pt x="102" y="56"/>
                  </a:cubicBezTo>
                  <a:cubicBezTo>
                    <a:pt x="102" y="55"/>
                    <a:pt x="101" y="55"/>
                    <a:pt x="101" y="55"/>
                  </a:cubicBezTo>
                  <a:cubicBezTo>
                    <a:pt x="99" y="54"/>
                    <a:pt x="97" y="55"/>
                    <a:pt x="96" y="56"/>
                  </a:cubicBezTo>
                  <a:cubicBezTo>
                    <a:pt x="96" y="56"/>
                    <a:pt x="95" y="57"/>
                    <a:pt x="95" y="57"/>
                  </a:cubicBezTo>
                  <a:cubicBezTo>
                    <a:pt x="94" y="58"/>
                    <a:pt x="94" y="58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4" y="61"/>
                    <a:pt x="94" y="61"/>
                    <a:pt x="94" y="62"/>
                  </a:cubicBezTo>
                  <a:cubicBezTo>
                    <a:pt x="95" y="62"/>
                    <a:pt x="95" y="62"/>
                    <a:pt x="96" y="62"/>
                  </a:cubicBezTo>
                  <a:cubicBezTo>
                    <a:pt x="96" y="63"/>
                    <a:pt x="97" y="63"/>
                    <a:pt x="97" y="64"/>
                  </a:cubicBezTo>
                  <a:cubicBezTo>
                    <a:pt x="97" y="65"/>
                    <a:pt x="97" y="66"/>
                    <a:pt x="97" y="66"/>
                  </a:cubicBezTo>
                  <a:cubicBezTo>
                    <a:pt x="97" y="67"/>
                    <a:pt x="98" y="67"/>
                    <a:pt x="98" y="68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100" y="68"/>
                    <a:pt x="100" y="68"/>
                    <a:pt x="100" y="69"/>
                  </a:cubicBezTo>
                  <a:cubicBezTo>
                    <a:pt x="101" y="69"/>
                    <a:pt x="101" y="70"/>
                    <a:pt x="101" y="71"/>
                  </a:cubicBezTo>
                  <a:cubicBezTo>
                    <a:pt x="101" y="71"/>
                    <a:pt x="101" y="71"/>
                    <a:pt x="100" y="72"/>
                  </a:cubicBezTo>
                  <a:cubicBezTo>
                    <a:pt x="100" y="72"/>
                    <a:pt x="100" y="73"/>
                    <a:pt x="100" y="73"/>
                  </a:cubicBezTo>
                  <a:cubicBezTo>
                    <a:pt x="100" y="74"/>
                    <a:pt x="100" y="74"/>
                    <a:pt x="101" y="75"/>
                  </a:cubicBezTo>
                  <a:cubicBezTo>
                    <a:pt x="101" y="76"/>
                    <a:pt x="101" y="76"/>
                    <a:pt x="101" y="77"/>
                  </a:cubicBezTo>
                  <a:cubicBezTo>
                    <a:pt x="101" y="77"/>
                    <a:pt x="101" y="77"/>
                    <a:pt x="100" y="78"/>
                  </a:cubicBezTo>
                  <a:cubicBezTo>
                    <a:pt x="100" y="78"/>
                    <a:pt x="100" y="78"/>
                    <a:pt x="100" y="79"/>
                  </a:cubicBezTo>
                  <a:cubicBezTo>
                    <a:pt x="100" y="79"/>
                    <a:pt x="99" y="79"/>
                    <a:pt x="99" y="79"/>
                  </a:cubicBezTo>
                  <a:cubicBezTo>
                    <a:pt x="99" y="79"/>
                    <a:pt x="98" y="79"/>
                    <a:pt x="98" y="80"/>
                  </a:cubicBezTo>
                  <a:cubicBezTo>
                    <a:pt x="97" y="80"/>
                    <a:pt x="97" y="81"/>
                    <a:pt x="97" y="81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7" y="83"/>
                    <a:pt x="96" y="83"/>
                    <a:pt x="96" y="83"/>
                  </a:cubicBezTo>
                  <a:cubicBezTo>
                    <a:pt x="95" y="83"/>
                    <a:pt x="95" y="83"/>
                    <a:pt x="94" y="83"/>
                  </a:cubicBezTo>
                  <a:cubicBezTo>
                    <a:pt x="93" y="83"/>
                    <a:pt x="93" y="82"/>
                    <a:pt x="93" y="82"/>
                  </a:cubicBezTo>
                  <a:cubicBezTo>
                    <a:pt x="92" y="82"/>
                    <a:pt x="91" y="81"/>
                    <a:pt x="91" y="81"/>
                  </a:cubicBezTo>
                  <a:cubicBezTo>
                    <a:pt x="90" y="81"/>
                    <a:pt x="89" y="81"/>
                    <a:pt x="88" y="81"/>
                  </a:cubicBezTo>
                  <a:cubicBezTo>
                    <a:pt x="88" y="81"/>
                    <a:pt x="87" y="81"/>
                    <a:pt x="86" y="80"/>
                  </a:cubicBezTo>
                  <a:cubicBezTo>
                    <a:pt x="85" y="80"/>
                    <a:pt x="85" y="79"/>
                    <a:pt x="84" y="79"/>
                  </a:cubicBezTo>
                  <a:cubicBezTo>
                    <a:pt x="83" y="79"/>
                    <a:pt x="83" y="78"/>
                    <a:pt x="82" y="78"/>
                  </a:cubicBezTo>
                  <a:cubicBezTo>
                    <a:pt x="82" y="78"/>
                    <a:pt x="82" y="77"/>
                    <a:pt x="81" y="77"/>
                  </a:cubicBezTo>
                  <a:cubicBezTo>
                    <a:pt x="81" y="77"/>
                    <a:pt x="81" y="77"/>
                    <a:pt x="80" y="77"/>
                  </a:cubicBezTo>
                  <a:cubicBezTo>
                    <a:pt x="80" y="76"/>
                    <a:pt x="79" y="76"/>
                    <a:pt x="78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6"/>
                    <a:pt x="78" y="77"/>
                    <a:pt x="78" y="77"/>
                  </a:cubicBezTo>
                  <a:cubicBezTo>
                    <a:pt x="78" y="77"/>
                    <a:pt x="79" y="78"/>
                    <a:pt x="79" y="78"/>
                  </a:cubicBezTo>
                  <a:cubicBezTo>
                    <a:pt x="80" y="78"/>
                    <a:pt x="81" y="79"/>
                    <a:pt x="81" y="80"/>
                  </a:cubicBezTo>
                  <a:cubicBezTo>
                    <a:pt x="81" y="80"/>
                    <a:pt x="82" y="80"/>
                    <a:pt x="82" y="80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3" y="80"/>
                    <a:pt x="83" y="80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4" y="82"/>
                    <a:pt x="84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6" y="84"/>
                    <a:pt x="86" y="85"/>
                    <a:pt x="86" y="85"/>
                  </a:cubicBezTo>
                  <a:cubicBezTo>
                    <a:pt x="86" y="85"/>
                    <a:pt x="86" y="85"/>
                    <a:pt x="86" y="86"/>
                  </a:cubicBezTo>
                  <a:cubicBezTo>
                    <a:pt x="86" y="86"/>
                    <a:pt x="87" y="86"/>
                    <a:pt x="87" y="86"/>
                  </a:cubicBezTo>
                  <a:cubicBezTo>
                    <a:pt x="87" y="87"/>
                    <a:pt x="87" y="87"/>
                    <a:pt x="86" y="88"/>
                  </a:cubicBezTo>
                  <a:cubicBezTo>
                    <a:pt x="86" y="88"/>
                    <a:pt x="86" y="89"/>
                    <a:pt x="85" y="89"/>
                  </a:cubicBezTo>
                  <a:cubicBezTo>
                    <a:pt x="85" y="89"/>
                    <a:pt x="84" y="89"/>
                    <a:pt x="84" y="89"/>
                  </a:cubicBezTo>
                  <a:cubicBezTo>
                    <a:pt x="83" y="89"/>
                    <a:pt x="83" y="89"/>
                    <a:pt x="82" y="89"/>
                  </a:cubicBezTo>
                  <a:cubicBezTo>
                    <a:pt x="81" y="89"/>
                    <a:pt x="81" y="89"/>
                    <a:pt x="80" y="89"/>
                  </a:cubicBezTo>
                  <a:cubicBezTo>
                    <a:pt x="79" y="88"/>
                    <a:pt x="79" y="88"/>
                    <a:pt x="78" y="87"/>
                  </a:cubicBezTo>
                  <a:cubicBezTo>
                    <a:pt x="78" y="87"/>
                    <a:pt x="78" y="87"/>
                    <a:pt x="77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6" y="87"/>
                    <a:pt x="76" y="87"/>
                    <a:pt x="75" y="87"/>
                  </a:cubicBezTo>
                  <a:cubicBezTo>
                    <a:pt x="75" y="87"/>
                    <a:pt x="75" y="87"/>
                    <a:pt x="74" y="87"/>
                  </a:cubicBezTo>
                  <a:cubicBezTo>
                    <a:pt x="74" y="86"/>
                    <a:pt x="73" y="86"/>
                    <a:pt x="73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1" y="86"/>
                    <a:pt x="71" y="86"/>
                    <a:pt x="70" y="85"/>
                  </a:cubicBezTo>
                  <a:cubicBezTo>
                    <a:pt x="70" y="85"/>
                    <a:pt x="69" y="85"/>
                    <a:pt x="69" y="84"/>
                  </a:cubicBezTo>
                  <a:cubicBezTo>
                    <a:pt x="68" y="84"/>
                    <a:pt x="68" y="84"/>
                    <a:pt x="67" y="83"/>
                  </a:cubicBezTo>
                  <a:cubicBezTo>
                    <a:pt x="67" y="83"/>
                    <a:pt x="66" y="83"/>
                    <a:pt x="65" y="83"/>
                  </a:cubicBezTo>
                  <a:cubicBezTo>
                    <a:pt x="65" y="83"/>
                    <a:pt x="64" y="83"/>
                    <a:pt x="64" y="82"/>
                  </a:cubicBezTo>
                  <a:cubicBezTo>
                    <a:pt x="63" y="82"/>
                    <a:pt x="63" y="82"/>
                    <a:pt x="62" y="82"/>
                  </a:cubicBezTo>
                  <a:cubicBezTo>
                    <a:pt x="61" y="82"/>
                    <a:pt x="60" y="81"/>
                    <a:pt x="59" y="80"/>
                  </a:cubicBezTo>
                  <a:cubicBezTo>
                    <a:pt x="58" y="80"/>
                    <a:pt x="57" y="79"/>
                    <a:pt x="57" y="79"/>
                  </a:cubicBezTo>
                  <a:cubicBezTo>
                    <a:pt x="57" y="78"/>
                    <a:pt x="57" y="77"/>
                    <a:pt x="57" y="77"/>
                  </a:cubicBezTo>
                  <a:cubicBezTo>
                    <a:pt x="58" y="77"/>
                    <a:pt x="58" y="77"/>
                    <a:pt x="58" y="76"/>
                  </a:cubicBezTo>
                  <a:cubicBezTo>
                    <a:pt x="58" y="76"/>
                    <a:pt x="58" y="76"/>
                    <a:pt x="57" y="76"/>
                  </a:cubicBezTo>
                  <a:cubicBezTo>
                    <a:pt x="57" y="75"/>
                    <a:pt x="56" y="75"/>
                    <a:pt x="56" y="74"/>
                  </a:cubicBezTo>
                  <a:cubicBezTo>
                    <a:pt x="55" y="73"/>
                    <a:pt x="55" y="73"/>
                    <a:pt x="55" y="72"/>
                  </a:cubicBezTo>
                  <a:cubicBezTo>
                    <a:pt x="55" y="72"/>
                    <a:pt x="55" y="72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2" y="70"/>
                    <a:pt x="52" y="69"/>
                  </a:cubicBezTo>
                  <a:cubicBezTo>
                    <a:pt x="51" y="69"/>
                    <a:pt x="50" y="69"/>
                    <a:pt x="50" y="69"/>
                  </a:cubicBezTo>
                  <a:cubicBezTo>
                    <a:pt x="49" y="69"/>
                    <a:pt x="48" y="69"/>
                    <a:pt x="48" y="69"/>
                  </a:cubicBezTo>
                  <a:cubicBezTo>
                    <a:pt x="47" y="69"/>
                    <a:pt x="47" y="70"/>
                    <a:pt x="46" y="70"/>
                  </a:cubicBezTo>
                  <a:cubicBezTo>
                    <a:pt x="46" y="70"/>
                    <a:pt x="45" y="70"/>
                    <a:pt x="45" y="70"/>
                  </a:cubicBezTo>
                  <a:cubicBezTo>
                    <a:pt x="44" y="70"/>
                    <a:pt x="43" y="70"/>
                    <a:pt x="42" y="70"/>
                  </a:cubicBezTo>
                  <a:cubicBezTo>
                    <a:pt x="42" y="70"/>
                    <a:pt x="41" y="69"/>
                    <a:pt x="41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8" y="69"/>
                    <a:pt x="38" y="69"/>
                    <a:pt x="37" y="69"/>
                  </a:cubicBezTo>
                  <a:cubicBezTo>
                    <a:pt x="36" y="69"/>
                    <a:pt x="36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0" y="70"/>
                    <a:pt x="29" y="71"/>
                    <a:pt x="28" y="70"/>
                  </a:cubicBezTo>
                  <a:cubicBezTo>
                    <a:pt x="28" y="69"/>
                    <a:pt x="27" y="69"/>
                    <a:pt x="27" y="68"/>
                  </a:cubicBezTo>
                  <a:cubicBezTo>
                    <a:pt x="27" y="68"/>
                    <a:pt x="28" y="67"/>
                    <a:pt x="28" y="66"/>
                  </a:cubicBezTo>
                  <a:cubicBezTo>
                    <a:pt x="29" y="65"/>
                    <a:pt x="30" y="65"/>
                    <a:pt x="31" y="65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34" y="64"/>
                    <a:pt x="34" y="63"/>
                    <a:pt x="35" y="63"/>
                  </a:cubicBezTo>
                  <a:cubicBezTo>
                    <a:pt x="35" y="63"/>
                    <a:pt x="36" y="62"/>
                    <a:pt x="36" y="62"/>
                  </a:cubicBezTo>
                  <a:cubicBezTo>
                    <a:pt x="36" y="62"/>
                    <a:pt x="37" y="62"/>
                    <a:pt x="37" y="62"/>
                  </a:cubicBezTo>
                  <a:cubicBezTo>
                    <a:pt x="37" y="62"/>
                    <a:pt x="38" y="61"/>
                    <a:pt x="38" y="61"/>
                  </a:cubicBezTo>
                  <a:cubicBezTo>
                    <a:pt x="39" y="61"/>
                    <a:pt x="39" y="61"/>
                    <a:pt x="40" y="61"/>
                  </a:cubicBezTo>
                  <a:cubicBezTo>
                    <a:pt x="41" y="61"/>
                    <a:pt x="41" y="62"/>
                    <a:pt x="42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2"/>
                    <a:pt x="43" y="62"/>
                    <a:pt x="43" y="62"/>
                  </a:cubicBezTo>
                  <a:cubicBezTo>
                    <a:pt x="43" y="62"/>
                    <a:pt x="44" y="63"/>
                    <a:pt x="44" y="63"/>
                  </a:cubicBezTo>
                  <a:cubicBezTo>
                    <a:pt x="44" y="63"/>
                    <a:pt x="45" y="63"/>
                    <a:pt x="45" y="63"/>
                  </a:cubicBezTo>
                  <a:cubicBezTo>
                    <a:pt x="45" y="63"/>
                    <a:pt x="45" y="63"/>
                    <a:pt x="46" y="63"/>
                  </a:cubicBezTo>
                  <a:cubicBezTo>
                    <a:pt x="47" y="63"/>
                    <a:pt x="47" y="63"/>
                    <a:pt x="48" y="63"/>
                  </a:cubicBezTo>
                  <a:cubicBezTo>
                    <a:pt x="49" y="63"/>
                    <a:pt x="49" y="63"/>
                    <a:pt x="50" y="63"/>
                  </a:cubicBezTo>
                  <a:cubicBezTo>
                    <a:pt x="51" y="63"/>
                    <a:pt x="52" y="63"/>
                    <a:pt x="52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4" y="63"/>
                    <a:pt x="54" y="62"/>
                    <a:pt x="54" y="62"/>
                  </a:cubicBezTo>
                  <a:cubicBezTo>
                    <a:pt x="54" y="62"/>
                    <a:pt x="55" y="62"/>
                    <a:pt x="55" y="62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7" y="62"/>
                    <a:pt x="58" y="62"/>
                    <a:pt x="58" y="62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0"/>
                    <a:pt x="58" y="60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7"/>
                    <a:pt x="57" y="57"/>
                    <a:pt x="57" y="56"/>
                  </a:cubicBezTo>
                  <a:cubicBezTo>
                    <a:pt x="58" y="56"/>
                    <a:pt x="58" y="55"/>
                    <a:pt x="59" y="55"/>
                  </a:cubicBezTo>
                  <a:cubicBezTo>
                    <a:pt x="59" y="55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3" y="55"/>
                    <a:pt x="63" y="54"/>
                    <a:pt x="63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5" y="54"/>
                    <a:pt x="65" y="54"/>
                    <a:pt x="66" y="54"/>
                  </a:cubicBezTo>
                  <a:cubicBezTo>
                    <a:pt x="67" y="53"/>
                    <a:pt x="68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71" y="52"/>
                    <a:pt x="71" y="52"/>
                    <a:pt x="71" y="52"/>
                  </a:cubicBezTo>
                  <a:cubicBezTo>
                    <a:pt x="71" y="52"/>
                    <a:pt x="72" y="52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4" y="53"/>
                    <a:pt x="74" y="53"/>
                    <a:pt x="75" y="53"/>
                  </a:cubicBezTo>
                  <a:cubicBezTo>
                    <a:pt x="75" y="53"/>
                    <a:pt x="75" y="53"/>
                    <a:pt x="76" y="53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6" y="53"/>
                    <a:pt x="76" y="53"/>
                    <a:pt x="77" y="53"/>
                  </a:cubicBezTo>
                  <a:cubicBezTo>
                    <a:pt x="77" y="53"/>
                    <a:pt x="77" y="53"/>
                    <a:pt x="77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7" y="55"/>
                    <a:pt x="77" y="55"/>
                    <a:pt x="77" y="56"/>
                  </a:cubicBezTo>
                  <a:cubicBezTo>
                    <a:pt x="77" y="56"/>
                    <a:pt x="78" y="56"/>
                    <a:pt x="78" y="56"/>
                  </a:cubicBezTo>
                  <a:cubicBezTo>
                    <a:pt x="79" y="56"/>
                    <a:pt x="79" y="56"/>
                    <a:pt x="80" y="56"/>
                  </a:cubicBezTo>
                  <a:cubicBezTo>
                    <a:pt x="81" y="56"/>
                    <a:pt x="81" y="56"/>
                    <a:pt x="82" y="56"/>
                  </a:cubicBezTo>
                  <a:cubicBezTo>
                    <a:pt x="82" y="57"/>
                    <a:pt x="83" y="56"/>
                    <a:pt x="84" y="56"/>
                  </a:cubicBezTo>
                  <a:cubicBezTo>
                    <a:pt x="85" y="56"/>
                    <a:pt x="85" y="57"/>
                    <a:pt x="85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2"/>
                    <a:pt x="85" y="52"/>
                    <a:pt x="85" y="52"/>
                  </a:cubicBezTo>
                  <a:cubicBezTo>
                    <a:pt x="85" y="52"/>
                    <a:pt x="85" y="51"/>
                    <a:pt x="84" y="51"/>
                  </a:cubicBezTo>
                  <a:cubicBezTo>
                    <a:pt x="84" y="51"/>
                    <a:pt x="83" y="51"/>
                    <a:pt x="83" y="51"/>
                  </a:cubicBezTo>
                  <a:cubicBezTo>
                    <a:pt x="82" y="51"/>
                    <a:pt x="82" y="51"/>
                    <a:pt x="82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0" y="51"/>
                    <a:pt x="79" y="51"/>
                    <a:pt x="78" y="51"/>
                  </a:cubicBezTo>
                  <a:cubicBezTo>
                    <a:pt x="78" y="51"/>
                    <a:pt x="77" y="51"/>
                    <a:pt x="76" y="51"/>
                  </a:cubicBezTo>
                  <a:cubicBezTo>
                    <a:pt x="76" y="50"/>
                    <a:pt x="75" y="50"/>
                    <a:pt x="74" y="50"/>
                  </a:cubicBezTo>
                  <a:cubicBezTo>
                    <a:pt x="73" y="50"/>
                    <a:pt x="72" y="50"/>
                    <a:pt x="72" y="50"/>
                  </a:cubicBezTo>
                  <a:cubicBezTo>
                    <a:pt x="71" y="50"/>
                    <a:pt x="71" y="51"/>
                    <a:pt x="71" y="51"/>
                  </a:cubicBezTo>
                  <a:cubicBezTo>
                    <a:pt x="70" y="51"/>
                    <a:pt x="70" y="51"/>
                    <a:pt x="70" y="50"/>
                  </a:cubicBezTo>
                  <a:cubicBezTo>
                    <a:pt x="70" y="49"/>
                    <a:pt x="71" y="49"/>
                    <a:pt x="72" y="49"/>
                  </a:cubicBezTo>
                  <a:cubicBezTo>
                    <a:pt x="72" y="49"/>
                    <a:pt x="73" y="49"/>
                    <a:pt x="73" y="48"/>
                  </a:cubicBezTo>
                  <a:cubicBezTo>
                    <a:pt x="74" y="48"/>
                    <a:pt x="75" y="48"/>
                    <a:pt x="75" y="48"/>
                  </a:cubicBezTo>
                  <a:cubicBezTo>
                    <a:pt x="75" y="47"/>
                    <a:pt x="76" y="46"/>
                    <a:pt x="75" y="46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5" y="45"/>
                    <a:pt x="75" y="45"/>
                    <a:pt x="75" y="44"/>
                  </a:cubicBezTo>
                  <a:cubicBezTo>
                    <a:pt x="75" y="44"/>
                    <a:pt x="75" y="44"/>
                    <a:pt x="75" y="43"/>
                  </a:cubicBezTo>
                  <a:cubicBezTo>
                    <a:pt x="75" y="43"/>
                    <a:pt x="75" y="42"/>
                    <a:pt x="75" y="41"/>
                  </a:cubicBezTo>
                  <a:cubicBezTo>
                    <a:pt x="75" y="40"/>
                    <a:pt x="73" y="39"/>
                    <a:pt x="72" y="39"/>
                  </a:cubicBezTo>
                  <a:cubicBezTo>
                    <a:pt x="71" y="39"/>
                    <a:pt x="71" y="39"/>
                    <a:pt x="70" y="38"/>
                  </a:cubicBezTo>
                  <a:cubicBezTo>
                    <a:pt x="70" y="38"/>
                    <a:pt x="69" y="37"/>
                    <a:pt x="69" y="37"/>
                  </a:cubicBezTo>
                  <a:cubicBezTo>
                    <a:pt x="68" y="37"/>
                    <a:pt x="68" y="36"/>
                    <a:pt x="68" y="36"/>
                  </a:cubicBezTo>
                  <a:cubicBezTo>
                    <a:pt x="67" y="36"/>
                    <a:pt x="66" y="36"/>
                    <a:pt x="66" y="36"/>
                  </a:cubicBezTo>
                  <a:cubicBezTo>
                    <a:pt x="65" y="36"/>
                    <a:pt x="63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59" y="36"/>
                    <a:pt x="59" y="36"/>
                  </a:cubicBezTo>
                  <a:cubicBezTo>
                    <a:pt x="59" y="36"/>
                    <a:pt x="60" y="35"/>
                    <a:pt x="61" y="34"/>
                  </a:cubicBezTo>
                  <a:cubicBezTo>
                    <a:pt x="61" y="34"/>
                    <a:pt x="61" y="34"/>
                    <a:pt x="62" y="34"/>
                  </a:cubicBezTo>
                  <a:cubicBezTo>
                    <a:pt x="62" y="34"/>
                    <a:pt x="62" y="34"/>
                    <a:pt x="63" y="34"/>
                  </a:cubicBezTo>
                  <a:cubicBezTo>
                    <a:pt x="63" y="34"/>
                    <a:pt x="64" y="33"/>
                    <a:pt x="63" y="32"/>
                  </a:cubicBezTo>
                  <a:cubicBezTo>
                    <a:pt x="63" y="32"/>
                    <a:pt x="62" y="32"/>
                    <a:pt x="62" y="31"/>
                  </a:cubicBezTo>
                  <a:cubicBezTo>
                    <a:pt x="62" y="31"/>
                    <a:pt x="62" y="31"/>
                    <a:pt x="61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0" y="29"/>
                    <a:pt x="60" y="29"/>
                    <a:pt x="59" y="28"/>
                  </a:cubicBezTo>
                  <a:cubicBezTo>
                    <a:pt x="59" y="28"/>
                    <a:pt x="58" y="28"/>
                    <a:pt x="58" y="28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6"/>
                    <a:pt x="56" y="26"/>
                    <a:pt x="56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4" y="25"/>
                    <a:pt x="53" y="26"/>
                    <a:pt x="53" y="27"/>
                  </a:cubicBezTo>
                  <a:cubicBezTo>
                    <a:pt x="53" y="27"/>
                    <a:pt x="53" y="28"/>
                    <a:pt x="52" y="28"/>
                  </a:cubicBezTo>
                  <a:cubicBezTo>
                    <a:pt x="52" y="29"/>
                    <a:pt x="51" y="29"/>
                    <a:pt x="51" y="29"/>
                  </a:cubicBezTo>
                  <a:cubicBezTo>
                    <a:pt x="51" y="29"/>
                    <a:pt x="50" y="29"/>
                    <a:pt x="50" y="29"/>
                  </a:cubicBezTo>
                  <a:cubicBezTo>
                    <a:pt x="50" y="29"/>
                    <a:pt x="49" y="29"/>
                    <a:pt x="49" y="29"/>
                  </a:cubicBezTo>
                  <a:cubicBezTo>
                    <a:pt x="48" y="29"/>
                    <a:pt x="48" y="29"/>
                    <a:pt x="47" y="29"/>
                  </a:cubicBezTo>
                  <a:cubicBezTo>
                    <a:pt x="47" y="29"/>
                    <a:pt x="46" y="29"/>
                    <a:pt x="46" y="29"/>
                  </a:cubicBezTo>
                  <a:cubicBezTo>
                    <a:pt x="45" y="29"/>
                    <a:pt x="44" y="29"/>
                    <a:pt x="44" y="30"/>
                  </a:cubicBezTo>
                  <a:cubicBezTo>
                    <a:pt x="43" y="30"/>
                    <a:pt x="43" y="30"/>
                    <a:pt x="42" y="30"/>
                  </a:cubicBezTo>
                  <a:cubicBezTo>
                    <a:pt x="41" y="30"/>
                    <a:pt x="41" y="30"/>
                    <a:pt x="40" y="29"/>
                  </a:cubicBezTo>
                  <a:cubicBezTo>
                    <a:pt x="39" y="29"/>
                    <a:pt x="39" y="29"/>
                    <a:pt x="38" y="29"/>
                  </a:cubicBezTo>
                  <a:cubicBezTo>
                    <a:pt x="38" y="29"/>
                    <a:pt x="37" y="29"/>
                    <a:pt x="36" y="29"/>
                  </a:cubicBezTo>
                  <a:cubicBezTo>
                    <a:pt x="35" y="29"/>
                    <a:pt x="34" y="29"/>
                    <a:pt x="33" y="29"/>
                  </a:cubicBezTo>
                  <a:cubicBezTo>
                    <a:pt x="32" y="29"/>
                    <a:pt x="32" y="29"/>
                    <a:pt x="31" y="28"/>
                  </a:cubicBezTo>
                  <a:cubicBezTo>
                    <a:pt x="30" y="28"/>
                    <a:pt x="29" y="28"/>
                    <a:pt x="28" y="28"/>
                  </a:cubicBezTo>
                  <a:cubicBezTo>
                    <a:pt x="26" y="28"/>
                    <a:pt x="25" y="28"/>
                    <a:pt x="23" y="28"/>
                  </a:cubicBezTo>
                  <a:cubicBezTo>
                    <a:pt x="23" y="28"/>
                    <a:pt x="22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1" y="28"/>
                    <a:pt x="20" y="28"/>
                  </a:cubicBezTo>
                  <a:cubicBezTo>
                    <a:pt x="20" y="27"/>
                    <a:pt x="20" y="27"/>
                    <a:pt x="19" y="27"/>
                  </a:cubicBezTo>
                  <a:cubicBezTo>
                    <a:pt x="19" y="27"/>
                    <a:pt x="19" y="27"/>
                    <a:pt x="18" y="27"/>
                  </a:cubicBezTo>
                  <a:cubicBezTo>
                    <a:pt x="18" y="27"/>
                    <a:pt x="18" y="27"/>
                    <a:pt x="17" y="27"/>
                  </a:cubicBezTo>
                  <a:cubicBezTo>
                    <a:pt x="16" y="27"/>
                    <a:pt x="16" y="27"/>
                    <a:pt x="15" y="27"/>
                  </a:cubicBezTo>
                  <a:cubicBezTo>
                    <a:pt x="14" y="27"/>
                    <a:pt x="14" y="27"/>
                    <a:pt x="13" y="27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10" y="27"/>
                    <a:pt x="11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26"/>
                    <a:pt x="3" y="26"/>
                    <a:pt x="3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3"/>
                    <a:pt x="0" y="23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21"/>
                    <a:pt x="1" y="21"/>
                    <a:pt x="1" y="20"/>
                  </a:cubicBezTo>
                  <a:cubicBezTo>
                    <a:pt x="1" y="20"/>
                    <a:pt x="1" y="19"/>
                    <a:pt x="1" y="18"/>
                  </a:cubicBezTo>
                  <a:cubicBezTo>
                    <a:pt x="1" y="18"/>
                    <a:pt x="1" y="17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75"/>
            <p:cNvSpPr/>
            <p:nvPr/>
          </p:nvSpPr>
          <p:spPr bwMode="auto">
            <a:xfrm>
              <a:off x="4406900" y="2030413"/>
              <a:ext cx="28575" cy="15875"/>
            </a:xfrm>
            <a:custGeom>
              <a:avLst/>
              <a:gdLst>
                <a:gd name="T0" fmla="*/ 7 w 8"/>
                <a:gd name="T1" fmla="*/ 1 h 4"/>
                <a:gd name="T2" fmla="*/ 6 w 8"/>
                <a:gd name="T3" fmla="*/ 1 h 4"/>
                <a:gd name="T4" fmla="*/ 5 w 8"/>
                <a:gd name="T5" fmla="*/ 1 h 4"/>
                <a:gd name="T6" fmla="*/ 2 w 8"/>
                <a:gd name="T7" fmla="*/ 2 h 4"/>
                <a:gd name="T8" fmla="*/ 1 w 8"/>
                <a:gd name="T9" fmla="*/ 3 h 4"/>
                <a:gd name="T10" fmla="*/ 0 w 8"/>
                <a:gd name="T11" fmla="*/ 3 h 4"/>
                <a:gd name="T12" fmla="*/ 2 w 8"/>
                <a:gd name="T13" fmla="*/ 4 h 4"/>
                <a:gd name="T14" fmla="*/ 3 w 8"/>
                <a:gd name="T15" fmla="*/ 4 h 4"/>
                <a:gd name="T16" fmla="*/ 3 w 8"/>
                <a:gd name="T17" fmla="*/ 4 h 4"/>
                <a:gd name="T18" fmla="*/ 4 w 8"/>
                <a:gd name="T19" fmla="*/ 4 h 4"/>
                <a:gd name="T20" fmla="*/ 4 w 8"/>
                <a:gd name="T21" fmla="*/ 4 h 4"/>
                <a:gd name="T22" fmla="*/ 5 w 8"/>
                <a:gd name="T23" fmla="*/ 3 h 4"/>
                <a:gd name="T24" fmla="*/ 6 w 8"/>
                <a:gd name="T25" fmla="*/ 3 h 4"/>
                <a:gd name="T26" fmla="*/ 6 w 8"/>
                <a:gd name="T27" fmla="*/ 3 h 4"/>
                <a:gd name="T28" fmla="*/ 7 w 8"/>
                <a:gd name="T29" fmla="*/ 3 h 4"/>
                <a:gd name="T30" fmla="*/ 7 w 8"/>
                <a:gd name="T31" fmla="*/ 3 h 4"/>
                <a:gd name="T32" fmla="*/ 8 w 8"/>
                <a:gd name="T33" fmla="*/ 2 h 4"/>
                <a:gd name="T34" fmla="*/ 7 w 8"/>
                <a:gd name="T35" fmla="*/ 1 h 4"/>
                <a:gd name="T36" fmla="*/ 6 w 8"/>
                <a:gd name="T37" fmla="*/ 1 h 4"/>
                <a:gd name="T38" fmla="*/ 7 w 8"/>
                <a:gd name="T3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" h="4">
                  <a:moveTo>
                    <a:pt x="7" y="1"/>
                  </a:move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2"/>
                    <a:pt x="8" y="2"/>
                  </a:cubicBezTo>
                  <a:cubicBezTo>
                    <a:pt x="8" y="2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lnTo>
                    <a:pt x="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76"/>
            <p:cNvSpPr/>
            <p:nvPr/>
          </p:nvSpPr>
          <p:spPr bwMode="auto">
            <a:xfrm>
              <a:off x="4454525" y="2030413"/>
              <a:ext cx="19050" cy="7938"/>
            </a:xfrm>
            <a:custGeom>
              <a:avLst/>
              <a:gdLst>
                <a:gd name="T0" fmla="*/ 2 w 5"/>
                <a:gd name="T1" fmla="*/ 0 h 2"/>
                <a:gd name="T2" fmla="*/ 1 w 5"/>
                <a:gd name="T3" fmla="*/ 1 h 2"/>
                <a:gd name="T4" fmla="*/ 1 w 5"/>
                <a:gd name="T5" fmla="*/ 2 h 2"/>
                <a:gd name="T6" fmla="*/ 2 w 5"/>
                <a:gd name="T7" fmla="*/ 2 h 2"/>
                <a:gd name="T8" fmla="*/ 3 w 5"/>
                <a:gd name="T9" fmla="*/ 2 h 2"/>
                <a:gd name="T10" fmla="*/ 3 w 5"/>
                <a:gd name="T11" fmla="*/ 2 h 2"/>
                <a:gd name="T12" fmla="*/ 5 w 5"/>
                <a:gd name="T13" fmla="*/ 1 h 2"/>
                <a:gd name="T14" fmla="*/ 4 w 5"/>
                <a:gd name="T15" fmla="*/ 0 h 2"/>
                <a:gd name="T16" fmla="*/ 1 w 5"/>
                <a:gd name="T17" fmla="*/ 0 h 2"/>
                <a:gd name="T18" fmla="*/ 2 w 5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77"/>
            <p:cNvSpPr/>
            <p:nvPr/>
          </p:nvSpPr>
          <p:spPr bwMode="auto">
            <a:xfrm>
              <a:off x="4484688" y="2068513"/>
              <a:ext cx="30163" cy="11113"/>
            </a:xfrm>
            <a:custGeom>
              <a:avLst/>
              <a:gdLst>
                <a:gd name="T0" fmla="*/ 3 w 8"/>
                <a:gd name="T1" fmla="*/ 0 h 3"/>
                <a:gd name="T2" fmla="*/ 1 w 8"/>
                <a:gd name="T3" fmla="*/ 0 h 3"/>
                <a:gd name="T4" fmla="*/ 0 w 8"/>
                <a:gd name="T5" fmla="*/ 2 h 3"/>
                <a:gd name="T6" fmla="*/ 1 w 8"/>
                <a:gd name="T7" fmla="*/ 2 h 3"/>
                <a:gd name="T8" fmla="*/ 2 w 8"/>
                <a:gd name="T9" fmla="*/ 2 h 3"/>
                <a:gd name="T10" fmla="*/ 4 w 8"/>
                <a:gd name="T11" fmla="*/ 2 h 3"/>
                <a:gd name="T12" fmla="*/ 6 w 8"/>
                <a:gd name="T13" fmla="*/ 3 h 3"/>
                <a:gd name="T14" fmla="*/ 7 w 8"/>
                <a:gd name="T15" fmla="*/ 3 h 3"/>
                <a:gd name="T16" fmla="*/ 7 w 8"/>
                <a:gd name="T17" fmla="*/ 3 h 3"/>
                <a:gd name="T18" fmla="*/ 8 w 8"/>
                <a:gd name="T19" fmla="*/ 1 h 3"/>
                <a:gd name="T20" fmla="*/ 5 w 8"/>
                <a:gd name="T21" fmla="*/ 0 h 3"/>
                <a:gd name="T22" fmla="*/ 4 w 8"/>
                <a:gd name="T23" fmla="*/ 0 h 3"/>
                <a:gd name="T24" fmla="*/ 2 w 8"/>
                <a:gd name="T25" fmla="*/ 0 h 3"/>
                <a:gd name="T26" fmla="*/ 3 w 8"/>
                <a:gd name="T2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3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5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8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78"/>
            <p:cNvSpPr/>
            <p:nvPr/>
          </p:nvSpPr>
          <p:spPr bwMode="auto">
            <a:xfrm>
              <a:off x="4421188" y="2065338"/>
              <a:ext cx="63500" cy="30163"/>
            </a:xfrm>
            <a:custGeom>
              <a:avLst/>
              <a:gdLst>
                <a:gd name="T0" fmla="*/ 8 w 17"/>
                <a:gd name="T1" fmla="*/ 0 h 8"/>
                <a:gd name="T2" fmla="*/ 6 w 17"/>
                <a:gd name="T3" fmla="*/ 0 h 8"/>
                <a:gd name="T4" fmla="*/ 3 w 17"/>
                <a:gd name="T5" fmla="*/ 2 h 8"/>
                <a:gd name="T6" fmla="*/ 1 w 17"/>
                <a:gd name="T7" fmla="*/ 4 h 8"/>
                <a:gd name="T8" fmla="*/ 0 w 17"/>
                <a:gd name="T9" fmla="*/ 5 h 8"/>
                <a:gd name="T10" fmla="*/ 0 w 17"/>
                <a:gd name="T11" fmla="*/ 7 h 8"/>
                <a:gd name="T12" fmla="*/ 1 w 17"/>
                <a:gd name="T13" fmla="*/ 8 h 8"/>
                <a:gd name="T14" fmla="*/ 2 w 17"/>
                <a:gd name="T15" fmla="*/ 8 h 8"/>
                <a:gd name="T16" fmla="*/ 7 w 17"/>
                <a:gd name="T17" fmla="*/ 7 h 8"/>
                <a:gd name="T18" fmla="*/ 10 w 17"/>
                <a:gd name="T19" fmla="*/ 7 h 8"/>
                <a:gd name="T20" fmla="*/ 12 w 17"/>
                <a:gd name="T21" fmla="*/ 6 h 8"/>
                <a:gd name="T22" fmla="*/ 13 w 17"/>
                <a:gd name="T23" fmla="*/ 5 h 8"/>
                <a:gd name="T24" fmla="*/ 15 w 17"/>
                <a:gd name="T25" fmla="*/ 4 h 8"/>
                <a:gd name="T26" fmla="*/ 16 w 17"/>
                <a:gd name="T27" fmla="*/ 3 h 8"/>
                <a:gd name="T28" fmla="*/ 16 w 17"/>
                <a:gd name="T29" fmla="*/ 1 h 8"/>
                <a:gd name="T30" fmla="*/ 16 w 17"/>
                <a:gd name="T31" fmla="*/ 0 h 8"/>
                <a:gd name="T32" fmla="*/ 14 w 17"/>
                <a:gd name="T33" fmla="*/ 0 h 8"/>
                <a:gd name="T34" fmla="*/ 7 w 17"/>
                <a:gd name="T35" fmla="*/ 0 h 8"/>
                <a:gd name="T36" fmla="*/ 8 w 17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8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5" y="1"/>
                    <a:pt x="4" y="2"/>
                    <a:pt x="3" y="2"/>
                  </a:cubicBezTo>
                  <a:cubicBezTo>
                    <a:pt x="3" y="3"/>
                    <a:pt x="2" y="3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7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4" y="8"/>
                    <a:pt x="6" y="7"/>
                    <a:pt x="7" y="7"/>
                  </a:cubicBezTo>
                  <a:cubicBezTo>
                    <a:pt x="8" y="7"/>
                    <a:pt x="9" y="7"/>
                    <a:pt x="10" y="7"/>
                  </a:cubicBezTo>
                  <a:cubicBezTo>
                    <a:pt x="10" y="6"/>
                    <a:pt x="11" y="6"/>
                    <a:pt x="12" y="6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4"/>
                    <a:pt x="14" y="4"/>
                    <a:pt x="15" y="4"/>
                  </a:cubicBezTo>
                  <a:cubicBezTo>
                    <a:pt x="15" y="3"/>
                    <a:pt x="15" y="3"/>
                    <a:pt x="16" y="3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79"/>
            <p:cNvSpPr/>
            <p:nvPr/>
          </p:nvSpPr>
          <p:spPr bwMode="auto">
            <a:xfrm>
              <a:off x="4481513" y="1914526"/>
              <a:ext cx="74613" cy="25400"/>
            </a:xfrm>
            <a:custGeom>
              <a:avLst/>
              <a:gdLst>
                <a:gd name="T0" fmla="*/ 3 w 20"/>
                <a:gd name="T1" fmla="*/ 4 h 7"/>
                <a:gd name="T2" fmla="*/ 1 w 20"/>
                <a:gd name="T3" fmla="*/ 3 h 7"/>
                <a:gd name="T4" fmla="*/ 0 w 20"/>
                <a:gd name="T5" fmla="*/ 2 h 7"/>
                <a:gd name="T6" fmla="*/ 1 w 20"/>
                <a:gd name="T7" fmla="*/ 1 h 7"/>
                <a:gd name="T8" fmla="*/ 2 w 20"/>
                <a:gd name="T9" fmla="*/ 0 h 7"/>
                <a:gd name="T10" fmla="*/ 5 w 20"/>
                <a:gd name="T11" fmla="*/ 0 h 7"/>
                <a:gd name="T12" fmla="*/ 5 w 20"/>
                <a:gd name="T13" fmla="*/ 1 h 7"/>
                <a:gd name="T14" fmla="*/ 6 w 20"/>
                <a:gd name="T15" fmla="*/ 1 h 7"/>
                <a:gd name="T16" fmla="*/ 8 w 20"/>
                <a:gd name="T17" fmla="*/ 1 h 7"/>
                <a:gd name="T18" fmla="*/ 9 w 20"/>
                <a:gd name="T19" fmla="*/ 1 h 7"/>
                <a:gd name="T20" fmla="*/ 11 w 20"/>
                <a:gd name="T21" fmla="*/ 1 h 7"/>
                <a:gd name="T22" fmla="*/ 12 w 20"/>
                <a:gd name="T23" fmla="*/ 1 h 7"/>
                <a:gd name="T24" fmla="*/ 13 w 20"/>
                <a:gd name="T25" fmla="*/ 1 h 7"/>
                <a:gd name="T26" fmla="*/ 15 w 20"/>
                <a:gd name="T27" fmla="*/ 1 h 7"/>
                <a:gd name="T28" fmla="*/ 17 w 20"/>
                <a:gd name="T29" fmla="*/ 2 h 7"/>
                <a:gd name="T30" fmla="*/ 18 w 20"/>
                <a:gd name="T31" fmla="*/ 2 h 7"/>
                <a:gd name="T32" fmla="*/ 18 w 20"/>
                <a:gd name="T33" fmla="*/ 2 h 7"/>
                <a:gd name="T34" fmla="*/ 19 w 20"/>
                <a:gd name="T35" fmla="*/ 2 h 7"/>
                <a:gd name="T36" fmla="*/ 19 w 20"/>
                <a:gd name="T37" fmla="*/ 3 h 7"/>
                <a:gd name="T38" fmla="*/ 19 w 20"/>
                <a:gd name="T39" fmla="*/ 3 h 7"/>
                <a:gd name="T40" fmla="*/ 20 w 20"/>
                <a:gd name="T41" fmla="*/ 3 h 7"/>
                <a:gd name="T42" fmla="*/ 20 w 20"/>
                <a:gd name="T43" fmla="*/ 4 h 7"/>
                <a:gd name="T44" fmla="*/ 20 w 20"/>
                <a:gd name="T45" fmla="*/ 5 h 7"/>
                <a:gd name="T46" fmla="*/ 19 w 20"/>
                <a:gd name="T47" fmla="*/ 6 h 7"/>
                <a:gd name="T48" fmla="*/ 19 w 20"/>
                <a:gd name="T49" fmla="*/ 6 h 7"/>
                <a:gd name="T50" fmla="*/ 18 w 20"/>
                <a:gd name="T51" fmla="*/ 6 h 7"/>
                <a:gd name="T52" fmla="*/ 15 w 20"/>
                <a:gd name="T53" fmla="*/ 6 h 7"/>
                <a:gd name="T54" fmla="*/ 11 w 20"/>
                <a:gd name="T55" fmla="*/ 6 h 7"/>
                <a:gd name="T56" fmla="*/ 9 w 20"/>
                <a:gd name="T57" fmla="*/ 6 h 7"/>
                <a:gd name="T58" fmla="*/ 9 w 20"/>
                <a:gd name="T59" fmla="*/ 7 h 7"/>
                <a:gd name="T60" fmla="*/ 8 w 20"/>
                <a:gd name="T61" fmla="*/ 7 h 7"/>
                <a:gd name="T62" fmla="*/ 8 w 20"/>
                <a:gd name="T63" fmla="*/ 7 h 7"/>
                <a:gd name="T64" fmla="*/ 6 w 20"/>
                <a:gd name="T65" fmla="*/ 7 h 7"/>
                <a:gd name="T66" fmla="*/ 6 w 20"/>
                <a:gd name="T67" fmla="*/ 7 h 7"/>
                <a:gd name="T68" fmla="*/ 5 w 20"/>
                <a:gd name="T69" fmla="*/ 7 h 7"/>
                <a:gd name="T70" fmla="*/ 4 w 20"/>
                <a:gd name="T71" fmla="*/ 7 h 7"/>
                <a:gd name="T72" fmla="*/ 3 w 20"/>
                <a:gd name="T73" fmla="*/ 7 h 7"/>
                <a:gd name="T74" fmla="*/ 3 w 20"/>
                <a:gd name="T75" fmla="*/ 7 h 7"/>
                <a:gd name="T76" fmla="*/ 3 w 20"/>
                <a:gd name="T77" fmla="*/ 7 h 7"/>
                <a:gd name="T78" fmla="*/ 2 w 20"/>
                <a:gd name="T79" fmla="*/ 6 h 7"/>
                <a:gd name="T80" fmla="*/ 2 w 20"/>
                <a:gd name="T81" fmla="*/ 6 h 7"/>
                <a:gd name="T82" fmla="*/ 2 w 20"/>
                <a:gd name="T83" fmla="*/ 4 h 7"/>
                <a:gd name="T84" fmla="*/ 3 w 20"/>
                <a:gd name="T8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" h="7">
                  <a:moveTo>
                    <a:pt x="3" y="4"/>
                  </a:move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3" y="1"/>
                    <a:pt x="13" y="1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5" y="2"/>
                    <a:pt x="16" y="2"/>
                    <a:pt x="17" y="2"/>
                  </a:cubicBezTo>
                  <a:cubicBezTo>
                    <a:pt x="17" y="2"/>
                    <a:pt x="17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6"/>
                    <a:pt x="20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6" y="6"/>
                    <a:pt x="15" y="6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4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80"/>
            <p:cNvSpPr/>
            <p:nvPr/>
          </p:nvSpPr>
          <p:spPr bwMode="auto">
            <a:xfrm>
              <a:off x="4484688" y="2286001"/>
              <a:ext cx="15875" cy="11113"/>
            </a:xfrm>
            <a:custGeom>
              <a:avLst/>
              <a:gdLst>
                <a:gd name="T0" fmla="*/ 3 w 4"/>
                <a:gd name="T1" fmla="*/ 0 h 3"/>
                <a:gd name="T2" fmla="*/ 2 w 4"/>
                <a:gd name="T3" fmla="*/ 1 h 3"/>
                <a:gd name="T4" fmla="*/ 1 w 4"/>
                <a:gd name="T5" fmla="*/ 2 h 3"/>
                <a:gd name="T6" fmla="*/ 0 w 4"/>
                <a:gd name="T7" fmla="*/ 3 h 3"/>
                <a:gd name="T8" fmla="*/ 1 w 4"/>
                <a:gd name="T9" fmla="*/ 3 h 3"/>
                <a:gd name="T10" fmla="*/ 2 w 4"/>
                <a:gd name="T11" fmla="*/ 3 h 3"/>
                <a:gd name="T12" fmla="*/ 3 w 4"/>
                <a:gd name="T13" fmla="*/ 2 h 3"/>
                <a:gd name="T14" fmla="*/ 3 w 4"/>
                <a:gd name="T15" fmla="*/ 1 h 3"/>
                <a:gd name="T16" fmla="*/ 3 w 4"/>
                <a:gd name="T17" fmla="*/ 0 h 3"/>
                <a:gd name="T18" fmla="*/ 3 w 4"/>
                <a:gd name="T19" fmla="*/ 0 h 3"/>
                <a:gd name="T20" fmla="*/ 2 w 4"/>
                <a:gd name="T21" fmla="*/ 0 h 3"/>
                <a:gd name="T22" fmla="*/ 3 w 4"/>
                <a:gd name="T2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1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81"/>
            <p:cNvSpPr/>
            <p:nvPr/>
          </p:nvSpPr>
          <p:spPr bwMode="auto">
            <a:xfrm>
              <a:off x="4575175" y="2249488"/>
              <a:ext cx="14288" cy="17463"/>
            </a:xfrm>
            <a:custGeom>
              <a:avLst/>
              <a:gdLst>
                <a:gd name="T0" fmla="*/ 0 w 4"/>
                <a:gd name="T1" fmla="*/ 1 h 5"/>
                <a:gd name="T2" fmla="*/ 0 w 4"/>
                <a:gd name="T3" fmla="*/ 2 h 5"/>
                <a:gd name="T4" fmla="*/ 1 w 4"/>
                <a:gd name="T5" fmla="*/ 3 h 5"/>
                <a:gd name="T6" fmla="*/ 3 w 4"/>
                <a:gd name="T7" fmla="*/ 4 h 5"/>
                <a:gd name="T8" fmla="*/ 4 w 4"/>
                <a:gd name="T9" fmla="*/ 2 h 5"/>
                <a:gd name="T10" fmla="*/ 4 w 4"/>
                <a:gd name="T11" fmla="*/ 0 h 5"/>
                <a:gd name="T12" fmla="*/ 2 w 4"/>
                <a:gd name="T13" fmla="*/ 0 h 5"/>
                <a:gd name="T14" fmla="*/ 2 w 4"/>
                <a:gd name="T15" fmla="*/ 0 h 5"/>
                <a:gd name="T16" fmla="*/ 1 w 4"/>
                <a:gd name="T17" fmla="*/ 1 h 5"/>
                <a:gd name="T18" fmla="*/ 1 w 4"/>
                <a:gd name="T19" fmla="*/ 1 h 5"/>
                <a:gd name="T20" fmla="*/ 0 w 4"/>
                <a:gd name="T2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4"/>
                    <a:pt x="2" y="5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82"/>
            <p:cNvSpPr/>
            <p:nvPr/>
          </p:nvSpPr>
          <p:spPr bwMode="auto">
            <a:xfrm>
              <a:off x="4484688" y="2052638"/>
              <a:ext cx="11113" cy="12700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1 h 3"/>
                <a:gd name="T4" fmla="*/ 0 w 3"/>
                <a:gd name="T5" fmla="*/ 2 h 3"/>
                <a:gd name="T6" fmla="*/ 1 w 3"/>
                <a:gd name="T7" fmla="*/ 3 h 3"/>
                <a:gd name="T8" fmla="*/ 3 w 3"/>
                <a:gd name="T9" fmla="*/ 2 h 3"/>
                <a:gd name="T10" fmla="*/ 3 w 3"/>
                <a:gd name="T11" fmla="*/ 1 h 3"/>
                <a:gd name="T12" fmla="*/ 3 w 3"/>
                <a:gd name="T13" fmla="*/ 0 h 3"/>
                <a:gd name="T14" fmla="*/ 1 w 3"/>
                <a:gd name="T15" fmla="*/ 0 h 3"/>
                <a:gd name="T16" fmla="*/ 0 w 3"/>
                <a:gd name="T17" fmla="*/ 0 h 3"/>
                <a:gd name="T18" fmla="*/ 1 w 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83"/>
            <p:cNvSpPr/>
            <p:nvPr/>
          </p:nvSpPr>
          <p:spPr bwMode="auto">
            <a:xfrm>
              <a:off x="4522788" y="2560638"/>
              <a:ext cx="168275" cy="161925"/>
            </a:xfrm>
            <a:custGeom>
              <a:avLst/>
              <a:gdLst>
                <a:gd name="T0" fmla="*/ 1 w 45"/>
                <a:gd name="T1" fmla="*/ 34 h 43"/>
                <a:gd name="T2" fmla="*/ 1 w 45"/>
                <a:gd name="T3" fmla="*/ 31 h 43"/>
                <a:gd name="T4" fmla="*/ 2 w 45"/>
                <a:gd name="T5" fmla="*/ 30 h 43"/>
                <a:gd name="T6" fmla="*/ 5 w 45"/>
                <a:gd name="T7" fmla="*/ 29 h 43"/>
                <a:gd name="T8" fmla="*/ 7 w 45"/>
                <a:gd name="T9" fmla="*/ 27 h 43"/>
                <a:gd name="T10" fmla="*/ 7 w 45"/>
                <a:gd name="T11" fmla="*/ 25 h 43"/>
                <a:gd name="T12" fmla="*/ 10 w 45"/>
                <a:gd name="T13" fmla="*/ 21 h 43"/>
                <a:gd name="T14" fmla="*/ 13 w 45"/>
                <a:gd name="T15" fmla="*/ 20 h 43"/>
                <a:gd name="T16" fmla="*/ 15 w 45"/>
                <a:gd name="T17" fmla="*/ 17 h 43"/>
                <a:gd name="T18" fmla="*/ 17 w 45"/>
                <a:gd name="T19" fmla="*/ 14 h 43"/>
                <a:gd name="T20" fmla="*/ 20 w 45"/>
                <a:gd name="T21" fmla="*/ 12 h 43"/>
                <a:gd name="T22" fmla="*/ 22 w 45"/>
                <a:gd name="T23" fmla="*/ 10 h 43"/>
                <a:gd name="T24" fmla="*/ 25 w 45"/>
                <a:gd name="T25" fmla="*/ 6 h 43"/>
                <a:gd name="T26" fmla="*/ 29 w 45"/>
                <a:gd name="T27" fmla="*/ 4 h 43"/>
                <a:gd name="T28" fmla="*/ 32 w 45"/>
                <a:gd name="T29" fmla="*/ 2 h 43"/>
                <a:gd name="T30" fmla="*/ 35 w 45"/>
                <a:gd name="T31" fmla="*/ 0 h 43"/>
                <a:gd name="T32" fmla="*/ 37 w 45"/>
                <a:gd name="T33" fmla="*/ 1 h 43"/>
                <a:gd name="T34" fmla="*/ 35 w 45"/>
                <a:gd name="T35" fmla="*/ 4 h 43"/>
                <a:gd name="T36" fmla="*/ 29 w 45"/>
                <a:gd name="T37" fmla="*/ 10 h 43"/>
                <a:gd name="T38" fmla="*/ 24 w 45"/>
                <a:gd name="T39" fmla="*/ 14 h 43"/>
                <a:gd name="T40" fmla="*/ 24 w 45"/>
                <a:gd name="T41" fmla="*/ 16 h 43"/>
                <a:gd name="T42" fmla="*/ 31 w 45"/>
                <a:gd name="T43" fmla="*/ 14 h 43"/>
                <a:gd name="T44" fmla="*/ 31 w 45"/>
                <a:gd name="T45" fmla="*/ 17 h 43"/>
                <a:gd name="T46" fmla="*/ 36 w 45"/>
                <a:gd name="T47" fmla="*/ 18 h 43"/>
                <a:gd name="T48" fmla="*/ 40 w 45"/>
                <a:gd name="T49" fmla="*/ 18 h 43"/>
                <a:gd name="T50" fmla="*/ 43 w 45"/>
                <a:gd name="T51" fmla="*/ 19 h 43"/>
                <a:gd name="T52" fmla="*/ 43 w 45"/>
                <a:gd name="T53" fmla="*/ 22 h 43"/>
                <a:gd name="T54" fmla="*/ 42 w 45"/>
                <a:gd name="T55" fmla="*/ 25 h 43"/>
                <a:gd name="T56" fmla="*/ 43 w 45"/>
                <a:gd name="T57" fmla="*/ 26 h 43"/>
                <a:gd name="T58" fmla="*/ 45 w 45"/>
                <a:gd name="T59" fmla="*/ 27 h 43"/>
                <a:gd name="T60" fmla="*/ 40 w 45"/>
                <a:gd name="T61" fmla="*/ 31 h 43"/>
                <a:gd name="T62" fmla="*/ 39 w 45"/>
                <a:gd name="T63" fmla="*/ 33 h 43"/>
                <a:gd name="T64" fmla="*/ 40 w 45"/>
                <a:gd name="T65" fmla="*/ 33 h 43"/>
                <a:gd name="T66" fmla="*/ 43 w 45"/>
                <a:gd name="T67" fmla="*/ 30 h 43"/>
                <a:gd name="T68" fmla="*/ 45 w 45"/>
                <a:gd name="T69" fmla="*/ 31 h 43"/>
                <a:gd name="T70" fmla="*/ 43 w 45"/>
                <a:gd name="T71" fmla="*/ 33 h 43"/>
                <a:gd name="T72" fmla="*/ 44 w 45"/>
                <a:gd name="T73" fmla="*/ 33 h 43"/>
                <a:gd name="T74" fmla="*/ 44 w 45"/>
                <a:gd name="T75" fmla="*/ 37 h 43"/>
                <a:gd name="T76" fmla="*/ 37 w 45"/>
                <a:gd name="T77" fmla="*/ 42 h 43"/>
                <a:gd name="T78" fmla="*/ 36 w 45"/>
                <a:gd name="T79" fmla="*/ 40 h 43"/>
                <a:gd name="T80" fmla="*/ 34 w 45"/>
                <a:gd name="T81" fmla="*/ 41 h 43"/>
                <a:gd name="T82" fmla="*/ 34 w 45"/>
                <a:gd name="T83" fmla="*/ 38 h 43"/>
                <a:gd name="T84" fmla="*/ 36 w 45"/>
                <a:gd name="T85" fmla="*/ 33 h 43"/>
                <a:gd name="T86" fmla="*/ 30 w 45"/>
                <a:gd name="T87" fmla="*/ 37 h 43"/>
                <a:gd name="T88" fmla="*/ 25 w 45"/>
                <a:gd name="T89" fmla="*/ 40 h 43"/>
                <a:gd name="T90" fmla="*/ 21 w 45"/>
                <a:gd name="T91" fmla="*/ 40 h 43"/>
                <a:gd name="T92" fmla="*/ 22 w 45"/>
                <a:gd name="T93" fmla="*/ 38 h 43"/>
                <a:gd name="T94" fmla="*/ 24 w 45"/>
                <a:gd name="T95" fmla="*/ 37 h 43"/>
                <a:gd name="T96" fmla="*/ 26 w 45"/>
                <a:gd name="T97" fmla="*/ 36 h 43"/>
                <a:gd name="T98" fmla="*/ 24 w 45"/>
                <a:gd name="T99" fmla="*/ 35 h 43"/>
                <a:gd name="T100" fmla="*/ 21 w 45"/>
                <a:gd name="T101" fmla="*/ 34 h 43"/>
                <a:gd name="T102" fmla="*/ 13 w 45"/>
                <a:gd name="T103" fmla="*/ 35 h 43"/>
                <a:gd name="T104" fmla="*/ 9 w 45"/>
                <a:gd name="T105" fmla="*/ 34 h 43"/>
                <a:gd name="T106" fmla="*/ 3 w 45"/>
                <a:gd name="T107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43">
                  <a:moveTo>
                    <a:pt x="1" y="34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32"/>
                    <a:pt x="0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3" y="29"/>
                    <a:pt x="3" y="29"/>
                  </a:cubicBezTo>
                  <a:cubicBezTo>
                    <a:pt x="3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8"/>
                    <a:pt x="6" y="28"/>
                    <a:pt x="6" y="28"/>
                  </a:cubicBezTo>
                  <a:cubicBezTo>
                    <a:pt x="6" y="28"/>
                    <a:pt x="6" y="28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5"/>
                    <a:pt x="7" y="25"/>
                  </a:cubicBezTo>
                  <a:cubicBezTo>
                    <a:pt x="8" y="25"/>
                    <a:pt x="8" y="25"/>
                    <a:pt x="8" y="24"/>
                  </a:cubicBezTo>
                  <a:cubicBezTo>
                    <a:pt x="8" y="24"/>
                    <a:pt x="9" y="24"/>
                    <a:pt x="9" y="23"/>
                  </a:cubicBezTo>
                  <a:cubicBezTo>
                    <a:pt x="9" y="23"/>
                    <a:pt x="10" y="22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2" y="20"/>
                    <a:pt x="12" y="20"/>
                    <a:pt x="13" y="20"/>
                  </a:cubicBezTo>
                  <a:cubicBezTo>
                    <a:pt x="13" y="20"/>
                    <a:pt x="13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5" y="18"/>
                    <a:pt x="15" y="17"/>
                  </a:cubicBezTo>
                  <a:cubicBezTo>
                    <a:pt x="15" y="17"/>
                    <a:pt x="15" y="16"/>
                    <a:pt x="16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7" y="15"/>
                    <a:pt x="17" y="15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18" y="13"/>
                    <a:pt x="19" y="13"/>
                    <a:pt x="20" y="12"/>
                  </a:cubicBezTo>
                  <a:cubicBezTo>
                    <a:pt x="20" y="12"/>
                    <a:pt x="20" y="12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0"/>
                    <a:pt x="22" y="10"/>
                  </a:cubicBezTo>
                  <a:cubicBezTo>
                    <a:pt x="22" y="10"/>
                    <a:pt x="22" y="10"/>
                    <a:pt x="23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4" y="7"/>
                    <a:pt x="25" y="6"/>
                    <a:pt x="25" y="6"/>
                  </a:cubicBezTo>
                  <a:cubicBezTo>
                    <a:pt x="26" y="6"/>
                    <a:pt x="27" y="6"/>
                    <a:pt x="27" y="5"/>
                  </a:cubicBezTo>
                  <a:cubicBezTo>
                    <a:pt x="28" y="5"/>
                    <a:pt x="29" y="5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2"/>
                    <a:pt x="32" y="2"/>
                    <a:pt x="32" y="2"/>
                  </a:cubicBezTo>
                  <a:cubicBezTo>
                    <a:pt x="33" y="2"/>
                    <a:pt x="33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5" y="0"/>
                    <a:pt x="35" y="0"/>
                  </a:cubicBezTo>
                  <a:cubicBezTo>
                    <a:pt x="35" y="0"/>
                    <a:pt x="35" y="1"/>
                    <a:pt x="36" y="0"/>
                  </a:cubicBezTo>
                  <a:cubicBezTo>
                    <a:pt x="36" y="0"/>
                    <a:pt x="36" y="0"/>
                    <a:pt x="37" y="0"/>
                  </a:cubicBezTo>
                  <a:cubicBezTo>
                    <a:pt x="37" y="0"/>
                    <a:pt x="37" y="1"/>
                    <a:pt x="37" y="1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6" y="3"/>
                    <a:pt x="35" y="3"/>
                    <a:pt x="35" y="3"/>
                  </a:cubicBezTo>
                  <a:cubicBezTo>
                    <a:pt x="35" y="3"/>
                    <a:pt x="35" y="4"/>
                    <a:pt x="35" y="4"/>
                  </a:cubicBezTo>
                  <a:cubicBezTo>
                    <a:pt x="34" y="5"/>
                    <a:pt x="34" y="5"/>
                    <a:pt x="34" y="6"/>
                  </a:cubicBezTo>
                  <a:cubicBezTo>
                    <a:pt x="33" y="6"/>
                    <a:pt x="33" y="7"/>
                    <a:pt x="32" y="7"/>
                  </a:cubicBezTo>
                  <a:cubicBezTo>
                    <a:pt x="31" y="8"/>
                    <a:pt x="30" y="9"/>
                    <a:pt x="29" y="10"/>
                  </a:cubicBezTo>
                  <a:cubicBezTo>
                    <a:pt x="28" y="11"/>
                    <a:pt x="28" y="11"/>
                    <a:pt x="27" y="12"/>
                  </a:cubicBezTo>
                  <a:cubicBezTo>
                    <a:pt x="26" y="12"/>
                    <a:pt x="26" y="13"/>
                    <a:pt x="25" y="13"/>
                  </a:cubicBezTo>
                  <a:cubicBezTo>
                    <a:pt x="25" y="13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3" y="15"/>
                    <a:pt x="23" y="15"/>
                  </a:cubicBezTo>
                  <a:cubicBezTo>
                    <a:pt x="23" y="16"/>
                    <a:pt x="24" y="16"/>
                    <a:pt x="24" y="16"/>
                  </a:cubicBezTo>
                  <a:cubicBezTo>
                    <a:pt x="26" y="16"/>
                    <a:pt x="27" y="15"/>
                    <a:pt x="28" y="14"/>
                  </a:cubicBezTo>
                  <a:cubicBezTo>
                    <a:pt x="29" y="14"/>
                    <a:pt x="29" y="13"/>
                    <a:pt x="29" y="13"/>
                  </a:cubicBezTo>
                  <a:cubicBezTo>
                    <a:pt x="30" y="13"/>
                    <a:pt x="31" y="14"/>
                    <a:pt x="31" y="14"/>
                  </a:cubicBezTo>
                  <a:cubicBezTo>
                    <a:pt x="32" y="15"/>
                    <a:pt x="32" y="15"/>
                    <a:pt x="31" y="16"/>
                  </a:cubicBezTo>
                  <a:cubicBezTo>
                    <a:pt x="31" y="16"/>
                    <a:pt x="30" y="17"/>
                    <a:pt x="30" y="17"/>
                  </a:cubicBezTo>
                  <a:cubicBezTo>
                    <a:pt x="30" y="17"/>
                    <a:pt x="31" y="17"/>
                    <a:pt x="31" y="17"/>
                  </a:cubicBezTo>
                  <a:cubicBezTo>
                    <a:pt x="31" y="18"/>
                    <a:pt x="32" y="18"/>
                    <a:pt x="32" y="18"/>
                  </a:cubicBezTo>
                  <a:cubicBezTo>
                    <a:pt x="33" y="18"/>
                    <a:pt x="34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6" y="18"/>
                    <a:pt x="37" y="18"/>
                  </a:cubicBezTo>
                  <a:cubicBezTo>
                    <a:pt x="37" y="17"/>
                    <a:pt x="38" y="18"/>
                    <a:pt x="39" y="18"/>
                  </a:cubicBezTo>
                  <a:cubicBezTo>
                    <a:pt x="39" y="18"/>
                    <a:pt x="39" y="18"/>
                    <a:pt x="40" y="18"/>
                  </a:cubicBezTo>
                  <a:cubicBezTo>
                    <a:pt x="40" y="18"/>
                    <a:pt x="40" y="18"/>
                    <a:pt x="41" y="18"/>
                  </a:cubicBezTo>
                  <a:cubicBezTo>
                    <a:pt x="41" y="18"/>
                    <a:pt x="41" y="18"/>
                    <a:pt x="42" y="18"/>
                  </a:cubicBezTo>
                  <a:cubicBezTo>
                    <a:pt x="42" y="18"/>
                    <a:pt x="43" y="18"/>
                    <a:pt x="43" y="19"/>
                  </a:cubicBezTo>
                  <a:cubicBezTo>
                    <a:pt x="43" y="19"/>
                    <a:pt x="43" y="19"/>
                    <a:pt x="43" y="20"/>
                  </a:cubicBezTo>
                  <a:cubicBezTo>
                    <a:pt x="44" y="20"/>
                    <a:pt x="44" y="20"/>
                    <a:pt x="44" y="21"/>
                  </a:cubicBezTo>
                  <a:cubicBezTo>
                    <a:pt x="44" y="21"/>
                    <a:pt x="44" y="22"/>
                    <a:pt x="43" y="22"/>
                  </a:cubicBezTo>
                  <a:cubicBezTo>
                    <a:pt x="43" y="22"/>
                    <a:pt x="43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1" y="24"/>
                    <a:pt x="41" y="24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6"/>
                    <a:pt x="43" y="26"/>
                    <a:pt x="43" y="26"/>
                  </a:cubicBezTo>
                  <a:cubicBezTo>
                    <a:pt x="43" y="26"/>
                    <a:pt x="44" y="25"/>
                    <a:pt x="45" y="26"/>
                  </a:cubicBezTo>
                  <a:cubicBezTo>
                    <a:pt x="45" y="26"/>
                    <a:pt x="45" y="26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4" y="28"/>
                    <a:pt x="43" y="27"/>
                    <a:pt x="43" y="28"/>
                  </a:cubicBezTo>
                  <a:cubicBezTo>
                    <a:pt x="42" y="28"/>
                    <a:pt x="41" y="29"/>
                    <a:pt x="40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3"/>
                  </a:cubicBezTo>
                  <a:cubicBezTo>
                    <a:pt x="40" y="33"/>
                    <a:pt x="41" y="32"/>
                    <a:pt x="41" y="32"/>
                  </a:cubicBezTo>
                  <a:cubicBezTo>
                    <a:pt x="41" y="31"/>
                    <a:pt x="42" y="31"/>
                    <a:pt x="43" y="31"/>
                  </a:cubicBezTo>
                  <a:cubicBezTo>
                    <a:pt x="43" y="31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2"/>
                    <a:pt x="44" y="32"/>
                    <a:pt x="43" y="32"/>
                  </a:cubicBezTo>
                  <a:cubicBezTo>
                    <a:pt x="43" y="32"/>
                    <a:pt x="43" y="32"/>
                    <a:pt x="43" y="33"/>
                  </a:cubicBezTo>
                  <a:cubicBezTo>
                    <a:pt x="43" y="33"/>
                    <a:pt x="42" y="33"/>
                    <a:pt x="42" y="34"/>
                  </a:cubicBezTo>
                  <a:cubicBezTo>
                    <a:pt x="43" y="34"/>
                    <a:pt x="43" y="34"/>
                    <a:pt x="43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5" y="33"/>
                    <a:pt x="45" y="34"/>
                    <a:pt x="45" y="35"/>
                  </a:cubicBezTo>
                  <a:cubicBezTo>
                    <a:pt x="45" y="35"/>
                    <a:pt x="45" y="35"/>
                    <a:pt x="45" y="36"/>
                  </a:cubicBezTo>
                  <a:cubicBezTo>
                    <a:pt x="44" y="36"/>
                    <a:pt x="44" y="36"/>
                    <a:pt x="44" y="37"/>
                  </a:cubicBezTo>
                  <a:cubicBezTo>
                    <a:pt x="43" y="37"/>
                    <a:pt x="43" y="38"/>
                    <a:pt x="42" y="39"/>
                  </a:cubicBezTo>
                  <a:cubicBezTo>
                    <a:pt x="41" y="40"/>
                    <a:pt x="40" y="41"/>
                    <a:pt x="38" y="41"/>
                  </a:cubicBezTo>
                  <a:cubicBezTo>
                    <a:pt x="38" y="42"/>
                    <a:pt x="37" y="43"/>
                    <a:pt x="37" y="42"/>
                  </a:cubicBezTo>
                  <a:cubicBezTo>
                    <a:pt x="36" y="42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0"/>
                    <a:pt x="37" y="40"/>
                    <a:pt x="36" y="40"/>
                  </a:cubicBezTo>
                  <a:cubicBezTo>
                    <a:pt x="36" y="40"/>
                    <a:pt x="36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1"/>
                  </a:cubicBezTo>
                  <a:cubicBezTo>
                    <a:pt x="33" y="41"/>
                    <a:pt x="33" y="40"/>
                    <a:pt x="33" y="40"/>
                  </a:cubicBezTo>
                  <a:cubicBezTo>
                    <a:pt x="33" y="39"/>
                    <a:pt x="34" y="38"/>
                    <a:pt x="34" y="38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36"/>
                    <a:pt x="36" y="35"/>
                    <a:pt x="36" y="35"/>
                  </a:cubicBezTo>
                  <a:cubicBezTo>
                    <a:pt x="36" y="34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4"/>
                    <a:pt x="34" y="34"/>
                  </a:cubicBezTo>
                  <a:cubicBezTo>
                    <a:pt x="33" y="35"/>
                    <a:pt x="32" y="36"/>
                    <a:pt x="30" y="37"/>
                  </a:cubicBezTo>
                  <a:cubicBezTo>
                    <a:pt x="30" y="37"/>
                    <a:pt x="29" y="37"/>
                    <a:pt x="28" y="37"/>
                  </a:cubicBezTo>
                  <a:cubicBezTo>
                    <a:pt x="28" y="37"/>
                    <a:pt x="27" y="38"/>
                    <a:pt x="26" y="39"/>
                  </a:cubicBezTo>
                  <a:cubicBezTo>
                    <a:pt x="26" y="39"/>
                    <a:pt x="26" y="40"/>
                    <a:pt x="25" y="40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2" y="41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1" y="39"/>
                    <a:pt x="22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5" y="36"/>
                    <a:pt x="25" y="35"/>
                  </a:cubicBezTo>
                  <a:cubicBezTo>
                    <a:pt x="25" y="35"/>
                    <a:pt x="24" y="35"/>
                    <a:pt x="24" y="35"/>
                  </a:cubicBezTo>
                  <a:cubicBezTo>
                    <a:pt x="23" y="35"/>
                    <a:pt x="23" y="35"/>
                    <a:pt x="22" y="3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1" y="34"/>
                    <a:pt x="21" y="34"/>
                  </a:cubicBezTo>
                  <a:cubicBezTo>
                    <a:pt x="20" y="34"/>
                    <a:pt x="18" y="34"/>
                    <a:pt x="17" y="34"/>
                  </a:cubicBezTo>
                  <a:cubicBezTo>
                    <a:pt x="16" y="34"/>
                    <a:pt x="16" y="34"/>
                    <a:pt x="15" y="34"/>
                  </a:cubicBezTo>
                  <a:cubicBezTo>
                    <a:pt x="15" y="35"/>
                    <a:pt x="14" y="35"/>
                    <a:pt x="13" y="35"/>
                  </a:cubicBezTo>
                  <a:cubicBezTo>
                    <a:pt x="12" y="35"/>
                    <a:pt x="12" y="35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8" y="34"/>
                    <a:pt x="7" y="34"/>
                  </a:cubicBezTo>
                  <a:cubicBezTo>
                    <a:pt x="6" y="34"/>
                    <a:pt x="6" y="34"/>
                    <a:pt x="5" y="34"/>
                  </a:cubicBezTo>
                  <a:cubicBezTo>
                    <a:pt x="4" y="34"/>
                    <a:pt x="4" y="34"/>
                    <a:pt x="3" y="34"/>
                  </a:cubicBezTo>
                  <a:cubicBezTo>
                    <a:pt x="2" y="34"/>
                    <a:pt x="2" y="35"/>
                    <a:pt x="1" y="35"/>
                  </a:cubicBezTo>
                  <a:lnTo>
                    <a:pt x="1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84"/>
            <p:cNvSpPr/>
            <p:nvPr/>
          </p:nvSpPr>
          <p:spPr bwMode="auto">
            <a:xfrm>
              <a:off x="4424363" y="2613026"/>
              <a:ext cx="57150" cy="30163"/>
            </a:xfrm>
            <a:custGeom>
              <a:avLst/>
              <a:gdLst>
                <a:gd name="T0" fmla="*/ 5 w 15"/>
                <a:gd name="T1" fmla="*/ 7 h 8"/>
                <a:gd name="T2" fmla="*/ 5 w 15"/>
                <a:gd name="T3" fmla="*/ 7 h 8"/>
                <a:gd name="T4" fmla="*/ 4 w 15"/>
                <a:gd name="T5" fmla="*/ 5 h 8"/>
                <a:gd name="T6" fmla="*/ 3 w 15"/>
                <a:gd name="T7" fmla="*/ 4 h 8"/>
                <a:gd name="T8" fmla="*/ 2 w 15"/>
                <a:gd name="T9" fmla="*/ 4 h 8"/>
                <a:gd name="T10" fmla="*/ 2 w 15"/>
                <a:gd name="T11" fmla="*/ 3 h 8"/>
                <a:gd name="T12" fmla="*/ 1 w 15"/>
                <a:gd name="T13" fmla="*/ 3 h 8"/>
                <a:gd name="T14" fmla="*/ 0 w 15"/>
                <a:gd name="T15" fmla="*/ 2 h 8"/>
                <a:gd name="T16" fmla="*/ 0 w 15"/>
                <a:gd name="T17" fmla="*/ 2 h 8"/>
                <a:gd name="T18" fmla="*/ 0 w 15"/>
                <a:gd name="T19" fmla="*/ 1 h 8"/>
                <a:gd name="T20" fmla="*/ 0 w 15"/>
                <a:gd name="T21" fmla="*/ 1 h 8"/>
                <a:gd name="T22" fmla="*/ 0 w 15"/>
                <a:gd name="T23" fmla="*/ 1 h 8"/>
                <a:gd name="T24" fmla="*/ 2 w 15"/>
                <a:gd name="T25" fmla="*/ 1 h 8"/>
                <a:gd name="T26" fmla="*/ 4 w 15"/>
                <a:gd name="T27" fmla="*/ 1 h 8"/>
                <a:gd name="T28" fmla="*/ 5 w 15"/>
                <a:gd name="T29" fmla="*/ 1 h 8"/>
                <a:gd name="T30" fmla="*/ 7 w 15"/>
                <a:gd name="T31" fmla="*/ 2 h 8"/>
                <a:gd name="T32" fmla="*/ 9 w 15"/>
                <a:gd name="T33" fmla="*/ 3 h 8"/>
                <a:gd name="T34" fmla="*/ 11 w 15"/>
                <a:gd name="T35" fmla="*/ 4 h 8"/>
                <a:gd name="T36" fmla="*/ 14 w 15"/>
                <a:gd name="T37" fmla="*/ 6 h 8"/>
                <a:gd name="T38" fmla="*/ 14 w 15"/>
                <a:gd name="T39" fmla="*/ 8 h 8"/>
                <a:gd name="T40" fmla="*/ 13 w 15"/>
                <a:gd name="T41" fmla="*/ 8 h 8"/>
                <a:gd name="T42" fmla="*/ 13 w 15"/>
                <a:gd name="T43" fmla="*/ 8 h 8"/>
                <a:gd name="T44" fmla="*/ 12 w 15"/>
                <a:gd name="T45" fmla="*/ 8 h 8"/>
                <a:gd name="T46" fmla="*/ 10 w 15"/>
                <a:gd name="T47" fmla="*/ 8 h 8"/>
                <a:gd name="T48" fmla="*/ 9 w 15"/>
                <a:gd name="T49" fmla="*/ 8 h 8"/>
                <a:gd name="T50" fmla="*/ 9 w 15"/>
                <a:gd name="T51" fmla="*/ 8 h 8"/>
                <a:gd name="T52" fmla="*/ 8 w 15"/>
                <a:gd name="T53" fmla="*/ 8 h 8"/>
                <a:gd name="T54" fmla="*/ 6 w 15"/>
                <a:gd name="T55" fmla="*/ 7 h 8"/>
                <a:gd name="T56" fmla="*/ 5 w 15"/>
                <a:gd name="T5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8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4" y="6"/>
                    <a:pt x="4" y="5"/>
                  </a:cubicBezTo>
                  <a:cubicBezTo>
                    <a:pt x="4" y="5"/>
                    <a:pt x="3" y="5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2" y="0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6" y="1"/>
                    <a:pt x="7" y="2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9" y="3"/>
                    <a:pt x="10" y="3"/>
                    <a:pt x="11" y="4"/>
                  </a:cubicBezTo>
                  <a:cubicBezTo>
                    <a:pt x="12" y="4"/>
                    <a:pt x="13" y="5"/>
                    <a:pt x="14" y="6"/>
                  </a:cubicBezTo>
                  <a:cubicBezTo>
                    <a:pt x="14" y="6"/>
                    <a:pt x="15" y="7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0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6" y="7"/>
                  </a:cubicBezTo>
                  <a:cubicBezTo>
                    <a:pt x="6" y="7"/>
                    <a:pt x="5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85"/>
            <p:cNvSpPr/>
            <p:nvPr/>
          </p:nvSpPr>
          <p:spPr bwMode="auto">
            <a:xfrm>
              <a:off x="4443413" y="2711451"/>
              <a:ext cx="46038" cy="44450"/>
            </a:xfrm>
            <a:custGeom>
              <a:avLst/>
              <a:gdLst>
                <a:gd name="T0" fmla="*/ 0 w 12"/>
                <a:gd name="T1" fmla="*/ 11 h 12"/>
                <a:gd name="T2" fmla="*/ 0 w 12"/>
                <a:gd name="T3" fmla="*/ 10 h 12"/>
                <a:gd name="T4" fmla="*/ 1 w 12"/>
                <a:gd name="T5" fmla="*/ 9 h 12"/>
                <a:gd name="T6" fmla="*/ 1 w 12"/>
                <a:gd name="T7" fmla="*/ 9 h 12"/>
                <a:gd name="T8" fmla="*/ 1 w 12"/>
                <a:gd name="T9" fmla="*/ 8 h 12"/>
                <a:gd name="T10" fmla="*/ 2 w 12"/>
                <a:gd name="T11" fmla="*/ 6 h 12"/>
                <a:gd name="T12" fmla="*/ 3 w 12"/>
                <a:gd name="T13" fmla="*/ 5 h 12"/>
                <a:gd name="T14" fmla="*/ 6 w 12"/>
                <a:gd name="T15" fmla="*/ 3 h 12"/>
                <a:gd name="T16" fmla="*/ 7 w 12"/>
                <a:gd name="T17" fmla="*/ 2 h 12"/>
                <a:gd name="T18" fmla="*/ 8 w 12"/>
                <a:gd name="T19" fmla="*/ 1 h 12"/>
                <a:gd name="T20" fmla="*/ 10 w 12"/>
                <a:gd name="T21" fmla="*/ 0 h 12"/>
                <a:gd name="T22" fmla="*/ 11 w 12"/>
                <a:gd name="T23" fmla="*/ 0 h 12"/>
                <a:gd name="T24" fmla="*/ 12 w 12"/>
                <a:gd name="T25" fmla="*/ 0 h 12"/>
                <a:gd name="T26" fmla="*/ 12 w 12"/>
                <a:gd name="T27" fmla="*/ 0 h 12"/>
                <a:gd name="T28" fmla="*/ 12 w 12"/>
                <a:gd name="T29" fmla="*/ 2 h 12"/>
                <a:gd name="T30" fmla="*/ 10 w 12"/>
                <a:gd name="T31" fmla="*/ 3 h 12"/>
                <a:gd name="T32" fmla="*/ 10 w 12"/>
                <a:gd name="T33" fmla="*/ 5 h 12"/>
                <a:gd name="T34" fmla="*/ 12 w 12"/>
                <a:gd name="T35" fmla="*/ 6 h 12"/>
                <a:gd name="T36" fmla="*/ 12 w 12"/>
                <a:gd name="T37" fmla="*/ 7 h 12"/>
                <a:gd name="T38" fmla="*/ 11 w 12"/>
                <a:gd name="T39" fmla="*/ 8 h 12"/>
                <a:gd name="T40" fmla="*/ 10 w 12"/>
                <a:gd name="T41" fmla="*/ 9 h 12"/>
                <a:gd name="T42" fmla="*/ 8 w 12"/>
                <a:gd name="T43" fmla="*/ 10 h 12"/>
                <a:gd name="T44" fmla="*/ 7 w 12"/>
                <a:gd name="T45" fmla="*/ 11 h 12"/>
                <a:gd name="T46" fmla="*/ 6 w 12"/>
                <a:gd name="T47" fmla="*/ 11 h 12"/>
                <a:gd name="T48" fmla="*/ 5 w 12"/>
                <a:gd name="T49" fmla="*/ 11 h 12"/>
                <a:gd name="T50" fmla="*/ 4 w 12"/>
                <a:gd name="T51" fmla="*/ 11 h 12"/>
                <a:gd name="T52" fmla="*/ 2 w 12"/>
                <a:gd name="T53" fmla="*/ 12 h 12"/>
                <a:gd name="T54" fmla="*/ 0 w 12"/>
                <a:gd name="T55" fmla="*/ 12 h 12"/>
                <a:gd name="T56" fmla="*/ 0 w 12"/>
                <a:gd name="T5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12">
                  <a:moveTo>
                    <a:pt x="0" y="1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0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9" y="1"/>
                    <a:pt x="9" y="1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1" y="2"/>
                    <a:pt x="10" y="2"/>
                    <a:pt x="10" y="3"/>
                  </a:cubicBezTo>
                  <a:cubicBezTo>
                    <a:pt x="9" y="4"/>
                    <a:pt x="9" y="5"/>
                    <a:pt x="10" y="5"/>
                  </a:cubicBezTo>
                  <a:cubicBezTo>
                    <a:pt x="10" y="5"/>
                    <a:pt x="11" y="5"/>
                    <a:pt x="12" y="6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ubicBezTo>
                    <a:pt x="11" y="8"/>
                    <a:pt x="10" y="9"/>
                    <a:pt x="10" y="9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10"/>
                    <a:pt x="7" y="11"/>
                    <a:pt x="7" y="11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3" y="11"/>
                    <a:pt x="3" y="12"/>
                    <a:pt x="2" y="12"/>
                  </a:cubicBezTo>
                  <a:cubicBezTo>
                    <a:pt x="2" y="12"/>
                    <a:pt x="0" y="12"/>
                    <a:pt x="0" y="12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86"/>
            <p:cNvSpPr/>
            <p:nvPr/>
          </p:nvSpPr>
          <p:spPr bwMode="auto">
            <a:xfrm>
              <a:off x="4383088" y="2703513"/>
              <a:ext cx="57150" cy="41275"/>
            </a:xfrm>
            <a:custGeom>
              <a:avLst/>
              <a:gdLst>
                <a:gd name="T0" fmla="*/ 10 w 15"/>
                <a:gd name="T1" fmla="*/ 11 h 11"/>
                <a:gd name="T2" fmla="*/ 11 w 15"/>
                <a:gd name="T3" fmla="*/ 9 h 11"/>
                <a:gd name="T4" fmla="*/ 12 w 15"/>
                <a:gd name="T5" fmla="*/ 8 h 11"/>
                <a:gd name="T6" fmla="*/ 14 w 15"/>
                <a:gd name="T7" fmla="*/ 7 h 11"/>
                <a:gd name="T8" fmla="*/ 14 w 15"/>
                <a:gd name="T9" fmla="*/ 6 h 11"/>
                <a:gd name="T10" fmla="*/ 11 w 15"/>
                <a:gd name="T11" fmla="*/ 6 h 11"/>
                <a:gd name="T12" fmla="*/ 9 w 15"/>
                <a:gd name="T13" fmla="*/ 6 h 11"/>
                <a:gd name="T14" fmla="*/ 8 w 15"/>
                <a:gd name="T15" fmla="*/ 6 h 11"/>
                <a:gd name="T16" fmla="*/ 5 w 15"/>
                <a:gd name="T17" fmla="*/ 5 h 11"/>
                <a:gd name="T18" fmla="*/ 5 w 15"/>
                <a:gd name="T19" fmla="*/ 5 h 11"/>
                <a:gd name="T20" fmla="*/ 4 w 15"/>
                <a:gd name="T21" fmla="*/ 4 h 11"/>
                <a:gd name="T22" fmla="*/ 3 w 15"/>
                <a:gd name="T23" fmla="*/ 3 h 11"/>
                <a:gd name="T24" fmla="*/ 3 w 15"/>
                <a:gd name="T25" fmla="*/ 2 h 11"/>
                <a:gd name="T26" fmla="*/ 3 w 15"/>
                <a:gd name="T27" fmla="*/ 1 h 11"/>
                <a:gd name="T28" fmla="*/ 1 w 15"/>
                <a:gd name="T29" fmla="*/ 2 h 11"/>
                <a:gd name="T30" fmla="*/ 0 w 15"/>
                <a:gd name="T31" fmla="*/ 3 h 11"/>
                <a:gd name="T32" fmla="*/ 0 w 15"/>
                <a:gd name="T33" fmla="*/ 5 h 11"/>
                <a:gd name="T34" fmla="*/ 1 w 15"/>
                <a:gd name="T35" fmla="*/ 6 h 11"/>
                <a:gd name="T36" fmla="*/ 1 w 15"/>
                <a:gd name="T37" fmla="*/ 7 h 11"/>
                <a:gd name="T38" fmla="*/ 2 w 15"/>
                <a:gd name="T39" fmla="*/ 8 h 11"/>
                <a:gd name="T40" fmla="*/ 3 w 15"/>
                <a:gd name="T41" fmla="*/ 8 h 11"/>
                <a:gd name="T42" fmla="*/ 4 w 15"/>
                <a:gd name="T43" fmla="*/ 9 h 11"/>
                <a:gd name="T44" fmla="*/ 5 w 15"/>
                <a:gd name="T45" fmla="*/ 9 h 11"/>
                <a:gd name="T46" fmla="*/ 7 w 15"/>
                <a:gd name="T47" fmla="*/ 9 h 11"/>
                <a:gd name="T48" fmla="*/ 8 w 15"/>
                <a:gd name="T49" fmla="*/ 10 h 11"/>
                <a:gd name="T50" fmla="*/ 9 w 15"/>
                <a:gd name="T51" fmla="*/ 10 h 11"/>
                <a:gd name="T52" fmla="*/ 10 w 15"/>
                <a:gd name="T53" fmla="*/ 10 h 11"/>
                <a:gd name="T54" fmla="*/ 10 w 15"/>
                <a:gd name="T55" fmla="*/ 10 h 11"/>
                <a:gd name="T56" fmla="*/ 10 w 15"/>
                <a:gd name="T5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11">
                  <a:moveTo>
                    <a:pt x="10" y="11"/>
                  </a:moveTo>
                  <a:cubicBezTo>
                    <a:pt x="10" y="10"/>
                    <a:pt x="11" y="10"/>
                    <a:pt x="11" y="9"/>
                  </a:cubicBezTo>
                  <a:cubicBezTo>
                    <a:pt x="11" y="9"/>
                    <a:pt x="11" y="8"/>
                    <a:pt x="12" y="8"/>
                  </a:cubicBezTo>
                  <a:cubicBezTo>
                    <a:pt x="12" y="7"/>
                    <a:pt x="13" y="7"/>
                    <a:pt x="14" y="7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3" y="5"/>
                    <a:pt x="12" y="5"/>
                    <a:pt x="11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9"/>
                    <a:pt x="8" y="10"/>
                    <a:pt x="8" y="10"/>
                  </a:cubicBezTo>
                  <a:cubicBezTo>
                    <a:pt x="8" y="10"/>
                    <a:pt x="9" y="9"/>
                    <a:pt x="9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7"/>
            <p:cNvSpPr/>
            <p:nvPr/>
          </p:nvSpPr>
          <p:spPr bwMode="auto">
            <a:xfrm>
              <a:off x="3606800" y="3489326"/>
              <a:ext cx="285750" cy="109538"/>
            </a:xfrm>
            <a:custGeom>
              <a:avLst/>
              <a:gdLst>
                <a:gd name="T0" fmla="*/ 0 w 76"/>
                <a:gd name="T1" fmla="*/ 11 h 29"/>
                <a:gd name="T2" fmla="*/ 3 w 76"/>
                <a:gd name="T3" fmla="*/ 9 h 29"/>
                <a:gd name="T4" fmla="*/ 4 w 76"/>
                <a:gd name="T5" fmla="*/ 5 h 29"/>
                <a:gd name="T6" fmla="*/ 11 w 76"/>
                <a:gd name="T7" fmla="*/ 2 h 29"/>
                <a:gd name="T8" fmla="*/ 15 w 76"/>
                <a:gd name="T9" fmla="*/ 1 h 29"/>
                <a:gd name="T10" fmla="*/ 19 w 76"/>
                <a:gd name="T11" fmla="*/ 0 h 29"/>
                <a:gd name="T12" fmla="*/ 25 w 76"/>
                <a:gd name="T13" fmla="*/ 0 h 29"/>
                <a:gd name="T14" fmla="*/ 27 w 76"/>
                <a:gd name="T15" fmla="*/ 0 h 29"/>
                <a:gd name="T16" fmla="*/ 31 w 76"/>
                <a:gd name="T17" fmla="*/ 1 h 29"/>
                <a:gd name="T18" fmla="*/ 37 w 76"/>
                <a:gd name="T19" fmla="*/ 2 h 29"/>
                <a:gd name="T20" fmla="*/ 40 w 76"/>
                <a:gd name="T21" fmla="*/ 4 h 29"/>
                <a:gd name="T22" fmla="*/ 45 w 76"/>
                <a:gd name="T23" fmla="*/ 7 h 29"/>
                <a:gd name="T24" fmla="*/ 49 w 76"/>
                <a:gd name="T25" fmla="*/ 8 h 29"/>
                <a:gd name="T26" fmla="*/ 53 w 76"/>
                <a:gd name="T27" fmla="*/ 11 h 29"/>
                <a:gd name="T28" fmla="*/ 57 w 76"/>
                <a:gd name="T29" fmla="*/ 13 h 29"/>
                <a:gd name="T30" fmla="*/ 59 w 76"/>
                <a:gd name="T31" fmla="*/ 14 h 29"/>
                <a:gd name="T32" fmla="*/ 63 w 76"/>
                <a:gd name="T33" fmla="*/ 16 h 29"/>
                <a:gd name="T34" fmla="*/ 65 w 76"/>
                <a:gd name="T35" fmla="*/ 17 h 29"/>
                <a:gd name="T36" fmla="*/ 69 w 76"/>
                <a:gd name="T37" fmla="*/ 19 h 29"/>
                <a:gd name="T38" fmla="*/ 72 w 76"/>
                <a:gd name="T39" fmla="*/ 22 h 29"/>
                <a:gd name="T40" fmla="*/ 75 w 76"/>
                <a:gd name="T41" fmla="*/ 24 h 29"/>
                <a:gd name="T42" fmla="*/ 76 w 76"/>
                <a:gd name="T43" fmla="*/ 27 h 29"/>
                <a:gd name="T44" fmla="*/ 74 w 76"/>
                <a:gd name="T45" fmla="*/ 27 h 29"/>
                <a:gd name="T46" fmla="*/ 70 w 76"/>
                <a:gd name="T47" fmla="*/ 27 h 29"/>
                <a:gd name="T48" fmla="*/ 69 w 76"/>
                <a:gd name="T49" fmla="*/ 27 h 29"/>
                <a:gd name="T50" fmla="*/ 68 w 76"/>
                <a:gd name="T51" fmla="*/ 28 h 29"/>
                <a:gd name="T52" fmla="*/ 65 w 76"/>
                <a:gd name="T53" fmla="*/ 29 h 29"/>
                <a:gd name="T54" fmla="*/ 61 w 76"/>
                <a:gd name="T55" fmla="*/ 28 h 29"/>
                <a:gd name="T56" fmla="*/ 56 w 76"/>
                <a:gd name="T57" fmla="*/ 27 h 29"/>
                <a:gd name="T58" fmla="*/ 52 w 76"/>
                <a:gd name="T59" fmla="*/ 28 h 29"/>
                <a:gd name="T60" fmla="*/ 52 w 76"/>
                <a:gd name="T61" fmla="*/ 26 h 29"/>
                <a:gd name="T62" fmla="*/ 55 w 76"/>
                <a:gd name="T63" fmla="*/ 25 h 29"/>
                <a:gd name="T64" fmla="*/ 55 w 76"/>
                <a:gd name="T65" fmla="*/ 24 h 29"/>
                <a:gd name="T66" fmla="*/ 54 w 76"/>
                <a:gd name="T67" fmla="*/ 21 h 29"/>
                <a:gd name="T68" fmla="*/ 51 w 76"/>
                <a:gd name="T69" fmla="*/ 21 h 29"/>
                <a:gd name="T70" fmla="*/ 48 w 76"/>
                <a:gd name="T71" fmla="*/ 19 h 29"/>
                <a:gd name="T72" fmla="*/ 47 w 76"/>
                <a:gd name="T73" fmla="*/ 17 h 29"/>
                <a:gd name="T74" fmla="*/ 46 w 76"/>
                <a:gd name="T75" fmla="*/ 15 h 29"/>
                <a:gd name="T76" fmla="*/ 45 w 76"/>
                <a:gd name="T77" fmla="*/ 13 h 29"/>
                <a:gd name="T78" fmla="*/ 42 w 76"/>
                <a:gd name="T79" fmla="*/ 12 h 29"/>
                <a:gd name="T80" fmla="*/ 40 w 76"/>
                <a:gd name="T81" fmla="*/ 12 h 29"/>
                <a:gd name="T82" fmla="*/ 35 w 76"/>
                <a:gd name="T83" fmla="*/ 10 h 29"/>
                <a:gd name="T84" fmla="*/ 33 w 76"/>
                <a:gd name="T85" fmla="*/ 9 h 29"/>
                <a:gd name="T86" fmla="*/ 31 w 76"/>
                <a:gd name="T87" fmla="*/ 8 h 29"/>
                <a:gd name="T88" fmla="*/ 28 w 76"/>
                <a:gd name="T89" fmla="*/ 8 h 29"/>
                <a:gd name="T90" fmla="*/ 27 w 76"/>
                <a:gd name="T91" fmla="*/ 8 h 29"/>
                <a:gd name="T92" fmla="*/ 26 w 76"/>
                <a:gd name="T93" fmla="*/ 8 h 29"/>
                <a:gd name="T94" fmla="*/ 22 w 76"/>
                <a:gd name="T95" fmla="*/ 7 h 29"/>
                <a:gd name="T96" fmla="*/ 22 w 76"/>
                <a:gd name="T97" fmla="*/ 5 h 29"/>
                <a:gd name="T98" fmla="*/ 20 w 76"/>
                <a:gd name="T99" fmla="*/ 5 h 29"/>
                <a:gd name="T100" fmla="*/ 17 w 76"/>
                <a:gd name="T101" fmla="*/ 4 h 29"/>
                <a:gd name="T102" fmla="*/ 14 w 76"/>
                <a:gd name="T103" fmla="*/ 5 h 29"/>
                <a:gd name="T104" fmla="*/ 6 w 76"/>
                <a:gd name="T105" fmla="*/ 9 h 29"/>
                <a:gd name="T106" fmla="*/ 3 w 76"/>
                <a:gd name="T107" fmla="*/ 10 h 29"/>
                <a:gd name="T108" fmla="*/ 1 w 76"/>
                <a:gd name="T109" fmla="*/ 12 h 29"/>
                <a:gd name="T110" fmla="*/ 1 w 76"/>
                <a:gd name="T111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" h="29">
                  <a:moveTo>
                    <a:pt x="1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7"/>
                    <a:pt x="3" y="6"/>
                    <a:pt x="4" y="5"/>
                  </a:cubicBezTo>
                  <a:cubicBezTo>
                    <a:pt x="6" y="4"/>
                    <a:pt x="8" y="3"/>
                    <a:pt x="10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9" y="0"/>
                    <a:pt x="30" y="1"/>
                    <a:pt x="31" y="1"/>
                  </a:cubicBezTo>
                  <a:cubicBezTo>
                    <a:pt x="32" y="1"/>
                    <a:pt x="33" y="1"/>
                    <a:pt x="34" y="1"/>
                  </a:cubicBezTo>
                  <a:cubicBezTo>
                    <a:pt x="35" y="2"/>
                    <a:pt x="36" y="2"/>
                    <a:pt x="37" y="2"/>
                  </a:cubicBezTo>
                  <a:cubicBezTo>
                    <a:pt x="38" y="2"/>
                    <a:pt x="39" y="3"/>
                    <a:pt x="39" y="3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5"/>
                    <a:pt x="44" y="6"/>
                    <a:pt x="45" y="7"/>
                  </a:cubicBezTo>
                  <a:cubicBezTo>
                    <a:pt x="46" y="7"/>
                    <a:pt x="47" y="7"/>
                    <a:pt x="47" y="7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50" y="9"/>
                    <a:pt x="50" y="9"/>
                    <a:pt x="51" y="9"/>
                  </a:cubicBezTo>
                  <a:cubicBezTo>
                    <a:pt x="52" y="10"/>
                    <a:pt x="52" y="11"/>
                    <a:pt x="53" y="11"/>
                  </a:cubicBezTo>
                  <a:cubicBezTo>
                    <a:pt x="54" y="11"/>
                    <a:pt x="54" y="12"/>
                    <a:pt x="55" y="12"/>
                  </a:cubicBezTo>
                  <a:cubicBezTo>
                    <a:pt x="56" y="13"/>
                    <a:pt x="57" y="13"/>
                    <a:pt x="57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9" y="13"/>
                    <a:pt x="59" y="13"/>
                    <a:pt x="59" y="14"/>
                  </a:cubicBezTo>
                  <a:cubicBezTo>
                    <a:pt x="60" y="14"/>
                    <a:pt x="61" y="15"/>
                    <a:pt x="61" y="15"/>
                  </a:cubicBezTo>
                  <a:cubicBezTo>
                    <a:pt x="62" y="16"/>
                    <a:pt x="62" y="16"/>
                    <a:pt x="63" y="16"/>
                  </a:cubicBezTo>
                  <a:cubicBezTo>
                    <a:pt x="63" y="17"/>
                    <a:pt x="64" y="17"/>
                    <a:pt x="64" y="17"/>
                  </a:cubicBezTo>
                  <a:cubicBezTo>
                    <a:pt x="64" y="17"/>
                    <a:pt x="64" y="17"/>
                    <a:pt x="65" y="17"/>
                  </a:cubicBezTo>
                  <a:cubicBezTo>
                    <a:pt x="65" y="18"/>
                    <a:pt x="66" y="18"/>
                    <a:pt x="67" y="18"/>
                  </a:cubicBezTo>
                  <a:cubicBezTo>
                    <a:pt x="67" y="18"/>
                    <a:pt x="68" y="19"/>
                    <a:pt x="69" y="19"/>
                  </a:cubicBezTo>
                  <a:cubicBezTo>
                    <a:pt x="69" y="20"/>
                    <a:pt x="70" y="21"/>
                    <a:pt x="71" y="21"/>
                  </a:cubicBezTo>
                  <a:cubicBezTo>
                    <a:pt x="71" y="21"/>
                    <a:pt x="71" y="22"/>
                    <a:pt x="72" y="22"/>
                  </a:cubicBezTo>
                  <a:cubicBezTo>
                    <a:pt x="72" y="22"/>
                    <a:pt x="73" y="22"/>
                    <a:pt x="73" y="22"/>
                  </a:cubicBezTo>
                  <a:cubicBezTo>
                    <a:pt x="75" y="22"/>
                    <a:pt x="75" y="23"/>
                    <a:pt x="75" y="24"/>
                  </a:cubicBezTo>
                  <a:cubicBezTo>
                    <a:pt x="75" y="24"/>
                    <a:pt x="75" y="25"/>
                    <a:pt x="75" y="25"/>
                  </a:cubicBezTo>
                  <a:cubicBezTo>
                    <a:pt x="76" y="26"/>
                    <a:pt x="76" y="26"/>
                    <a:pt x="76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3" y="27"/>
                    <a:pt x="72" y="27"/>
                    <a:pt x="71" y="27"/>
                  </a:cubicBezTo>
                  <a:cubicBezTo>
                    <a:pt x="71" y="27"/>
                    <a:pt x="71" y="27"/>
                    <a:pt x="70" y="27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6" y="28"/>
                  </a:cubicBezTo>
                  <a:cubicBezTo>
                    <a:pt x="66" y="28"/>
                    <a:pt x="66" y="28"/>
                    <a:pt x="65" y="29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2" y="28"/>
                    <a:pt x="61" y="28"/>
                    <a:pt x="61" y="28"/>
                  </a:cubicBezTo>
                  <a:cubicBezTo>
                    <a:pt x="60" y="27"/>
                    <a:pt x="59" y="27"/>
                    <a:pt x="58" y="27"/>
                  </a:cubicBezTo>
                  <a:cubicBezTo>
                    <a:pt x="57" y="27"/>
                    <a:pt x="57" y="27"/>
                    <a:pt x="56" y="27"/>
                  </a:cubicBezTo>
                  <a:cubicBezTo>
                    <a:pt x="55" y="27"/>
                    <a:pt x="54" y="28"/>
                    <a:pt x="54" y="28"/>
                  </a:cubicBezTo>
                  <a:cubicBezTo>
                    <a:pt x="53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7"/>
                    <a:pt x="51" y="27"/>
                    <a:pt x="52" y="26"/>
                  </a:cubicBezTo>
                  <a:cubicBezTo>
                    <a:pt x="52" y="26"/>
                    <a:pt x="53" y="26"/>
                    <a:pt x="54" y="26"/>
                  </a:cubicBezTo>
                  <a:cubicBezTo>
                    <a:pt x="54" y="26"/>
                    <a:pt x="54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4"/>
                    <a:pt x="55" y="24"/>
                  </a:cubicBezTo>
                  <a:cubicBezTo>
                    <a:pt x="55" y="23"/>
                    <a:pt x="55" y="23"/>
                    <a:pt x="55" y="22"/>
                  </a:cubicBezTo>
                  <a:cubicBezTo>
                    <a:pt x="55" y="22"/>
                    <a:pt x="55" y="22"/>
                    <a:pt x="54" y="21"/>
                  </a:cubicBezTo>
                  <a:cubicBezTo>
                    <a:pt x="54" y="21"/>
                    <a:pt x="54" y="21"/>
                    <a:pt x="53" y="21"/>
                  </a:cubicBezTo>
                  <a:cubicBezTo>
                    <a:pt x="53" y="21"/>
                    <a:pt x="52" y="21"/>
                    <a:pt x="51" y="21"/>
                  </a:cubicBezTo>
                  <a:cubicBezTo>
                    <a:pt x="50" y="21"/>
                    <a:pt x="50" y="20"/>
                    <a:pt x="49" y="20"/>
                  </a:cubicBezTo>
                  <a:cubicBezTo>
                    <a:pt x="49" y="19"/>
                    <a:pt x="48" y="19"/>
                    <a:pt x="48" y="19"/>
                  </a:cubicBezTo>
                  <a:cubicBezTo>
                    <a:pt x="48" y="18"/>
                    <a:pt x="47" y="18"/>
                    <a:pt x="47" y="18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6"/>
                    <a:pt x="47" y="16"/>
                    <a:pt x="46" y="16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4"/>
                    <a:pt x="46" y="14"/>
                    <a:pt x="45" y="14"/>
                  </a:cubicBezTo>
                  <a:cubicBezTo>
                    <a:pt x="45" y="14"/>
                    <a:pt x="45" y="13"/>
                    <a:pt x="45" y="13"/>
                  </a:cubicBezTo>
                  <a:cubicBezTo>
                    <a:pt x="45" y="13"/>
                    <a:pt x="44" y="13"/>
                    <a:pt x="44" y="13"/>
                  </a:cubicBezTo>
                  <a:cubicBezTo>
                    <a:pt x="44" y="12"/>
                    <a:pt x="43" y="12"/>
                    <a:pt x="42" y="12"/>
                  </a:cubicBezTo>
                  <a:cubicBezTo>
                    <a:pt x="42" y="12"/>
                    <a:pt x="42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39" y="12"/>
                    <a:pt x="37" y="12"/>
                    <a:pt x="36" y="11"/>
                  </a:cubicBezTo>
                  <a:cubicBezTo>
                    <a:pt x="35" y="11"/>
                    <a:pt x="35" y="10"/>
                    <a:pt x="35" y="10"/>
                  </a:cubicBezTo>
                  <a:cubicBezTo>
                    <a:pt x="34" y="10"/>
                    <a:pt x="34" y="10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9"/>
                    <a:pt x="32" y="9"/>
                  </a:cubicBezTo>
                  <a:cubicBezTo>
                    <a:pt x="31" y="9"/>
                    <a:pt x="31" y="9"/>
                    <a:pt x="31" y="8"/>
                  </a:cubicBezTo>
                  <a:cubicBezTo>
                    <a:pt x="30" y="8"/>
                    <a:pt x="30" y="9"/>
                    <a:pt x="30" y="8"/>
                  </a:cubicBezTo>
                  <a:cubicBezTo>
                    <a:pt x="29" y="8"/>
                    <a:pt x="29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4" y="8"/>
                  </a:cubicBezTo>
                  <a:cubicBezTo>
                    <a:pt x="24" y="7"/>
                    <a:pt x="23" y="7"/>
                    <a:pt x="22" y="7"/>
                  </a:cubicBezTo>
                  <a:cubicBezTo>
                    <a:pt x="22" y="7"/>
                    <a:pt x="21" y="7"/>
                    <a:pt x="21" y="6"/>
                  </a:cubicBezTo>
                  <a:cubicBezTo>
                    <a:pt x="22" y="6"/>
                    <a:pt x="23" y="6"/>
                    <a:pt x="22" y="5"/>
                  </a:cubicBezTo>
                  <a:cubicBezTo>
                    <a:pt x="22" y="5"/>
                    <a:pt x="21" y="5"/>
                    <a:pt x="21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4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6" y="5"/>
                    <a:pt x="16" y="5"/>
                    <a:pt x="15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6"/>
                    <a:pt x="13" y="6"/>
                  </a:cubicBezTo>
                  <a:cubicBezTo>
                    <a:pt x="11" y="7"/>
                    <a:pt x="9" y="8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10"/>
                    <a:pt x="4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88"/>
            <p:cNvSpPr/>
            <p:nvPr/>
          </p:nvSpPr>
          <p:spPr bwMode="auto">
            <a:xfrm>
              <a:off x="3775075" y="3640138"/>
              <a:ext cx="57150" cy="26988"/>
            </a:xfrm>
            <a:custGeom>
              <a:avLst/>
              <a:gdLst>
                <a:gd name="T0" fmla="*/ 5 w 15"/>
                <a:gd name="T1" fmla="*/ 0 h 7"/>
                <a:gd name="T2" fmla="*/ 4 w 15"/>
                <a:gd name="T3" fmla="*/ 0 h 7"/>
                <a:gd name="T4" fmla="*/ 2 w 15"/>
                <a:gd name="T5" fmla="*/ 0 h 7"/>
                <a:gd name="T6" fmla="*/ 1 w 15"/>
                <a:gd name="T7" fmla="*/ 0 h 7"/>
                <a:gd name="T8" fmla="*/ 0 w 15"/>
                <a:gd name="T9" fmla="*/ 0 h 7"/>
                <a:gd name="T10" fmla="*/ 0 w 15"/>
                <a:gd name="T11" fmla="*/ 2 h 7"/>
                <a:gd name="T12" fmla="*/ 2 w 15"/>
                <a:gd name="T13" fmla="*/ 4 h 7"/>
                <a:gd name="T14" fmla="*/ 4 w 15"/>
                <a:gd name="T15" fmla="*/ 5 h 7"/>
                <a:gd name="T16" fmla="*/ 5 w 15"/>
                <a:gd name="T17" fmla="*/ 5 h 7"/>
                <a:gd name="T18" fmla="*/ 6 w 15"/>
                <a:gd name="T19" fmla="*/ 6 h 7"/>
                <a:gd name="T20" fmla="*/ 7 w 15"/>
                <a:gd name="T21" fmla="*/ 7 h 7"/>
                <a:gd name="T22" fmla="*/ 8 w 15"/>
                <a:gd name="T23" fmla="*/ 7 h 7"/>
                <a:gd name="T24" fmla="*/ 9 w 15"/>
                <a:gd name="T25" fmla="*/ 6 h 7"/>
                <a:gd name="T26" fmla="*/ 11 w 15"/>
                <a:gd name="T27" fmla="*/ 6 h 7"/>
                <a:gd name="T28" fmla="*/ 13 w 15"/>
                <a:gd name="T29" fmla="*/ 7 h 7"/>
                <a:gd name="T30" fmla="*/ 14 w 15"/>
                <a:gd name="T31" fmla="*/ 7 h 7"/>
                <a:gd name="T32" fmla="*/ 15 w 15"/>
                <a:gd name="T33" fmla="*/ 6 h 7"/>
                <a:gd name="T34" fmla="*/ 15 w 15"/>
                <a:gd name="T35" fmla="*/ 4 h 7"/>
                <a:gd name="T36" fmla="*/ 13 w 15"/>
                <a:gd name="T37" fmla="*/ 2 h 7"/>
                <a:gd name="T38" fmla="*/ 11 w 15"/>
                <a:gd name="T39" fmla="*/ 1 h 7"/>
                <a:gd name="T40" fmla="*/ 5 w 15"/>
                <a:gd name="T41" fmla="*/ 0 h 7"/>
                <a:gd name="T42" fmla="*/ 3 w 15"/>
                <a:gd name="T43" fmla="*/ 0 h 7"/>
                <a:gd name="T44" fmla="*/ 5 w 15"/>
                <a:gd name="T4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7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3" y="4"/>
                    <a:pt x="3" y="4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7"/>
                    <a:pt x="9" y="7"/>
                    <a:pt x="9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2" y="6"/>
                    <a:pt x="13" y="7"/>
                    <a:pt x="13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3"/>
                    <a:pt x="14" y="2"/>
                    <a:pt x="13" y="2"/>
                  </a:cubicBezTo>
                  <a:cubicBezTo>
                    <a:pt x="13" y="2"/>
                    <a:pt x="12" y="2"/>
                    <a:pt x="11" y="1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89"/>
            <p:cNvSpPr/>
            <p:nvPr/>
          </p:nvSpPr>
          <p:spPr bwMode="auto">
            <a:xfrm>
              <a:off x="3884613" y="3590926"/>
              <a:ext cx="173038" cy="79375"/>
            </a:xfrm>
            <a:custGeom>
              <a:avLst/>
              <a:gdLst>
                <a:gd name="T0" fmla="*/ 4 w 46"/>
                <a:gd name="T1" fmla="*/ 12 h 21"/>
                <a:gd name="T2" fmla="*/ 6 w 46"/>
                <a:gd name="T3" fmla="*/ 13 h 21"/>
                <a:gd name="T4" fmla="*/ 10 w 46"/>
                <a:gd name="T5" fmla="*/ 13 h 21"/>
                <a:gd name="T6" fmla="*/ 12 w 46"/>
                <a:gd name="T7" fmla="*/ 13 h 21"/>
                <a:gd name="T8" fmla="*/ 12 w 46"/>
                <a:gd name="T9" fmla="*/ 11 h 21"/>
                <a:gd name="T10" fmla="*/ 12 w 46"/>
                <a:gd name="T11" fmla="*/ 10 h 21"/>
                <a:gd name="T12" fmla="*/ 13 w 46"/>
                <a:gd name="T13" fmla="*/ 7 h 21"/>
                <a:gd name="T14" fmla="*/ 12 w 46"/>
                <a:gd name="T15" fmla="*/ 4 h 21"/>
                <a:gd name="T16" fmla="*/ 11 w 46"/>
                <a:gd name="T17" fmla="*/ 4 h 21"/>
                <a:gd name="T18" fmla="*/ 9 w 46"/>
                <a:gd name="T19" fmla="*/ 4 h 21"/>
                <a:gd name="T20" fmla="*/ 11 w 46"/>
                <a:gd name="T21" fmla="*/ 1 h 21"/>
                <a:gd name="T22" fmla="*/ 16 w 46"/>
                <a:gd name="T23" fmla="*/ 0 h 21"/>
                <a:gd name="T24" fmla="*/ 18 w 46"/>
                <a:gd name="T25" fmla="*/ 1 h 21"/>
                <a:gd name="T26" fmla="*/ 22 w 46"/>
                <a:gd name="T27" fmla="*/ 2 h 21"/>
                <a:gd name="T28" fmla="*/ 23 w 46"/>
                <a:gd name="T29" fmla="*/ 1 h 21"/>
                <a:gd name="T30" fmla="*/ 24 w 46"/>
                <a:gd name="T31" fmla="*/ 1 h 21"/>
                <a:gd name="T32" fmla="*/ 25 w 46"/>
                <a:gd name="T33" fmla="*/ 1 h 21"/>
                <a:gd name="T34" fmla="*/ 27 w 46"/>
                <a:gd name="T35" fmla="*/ 1 h 21"/>
                <a:gd name="T36" fmla="*/ 29 w 46"/>
                <a:gd name="T37" fmla="*/ 1 h 21"/>
                <a:gd name="T38" fmla="*/ 34 w 46"/>
                <a:gd name="T39" fmla="*/ 3 h 21"/>
                <a:gd name="T40" fmla="*/ 36 w 46"/>
                <a:gd name="T41" fmla="*/ 4 h 21"/>
                <a:gd name="T42" fmla="*/ 38 w 46"/>
                <a:gd name="T43" fmla="*/ 6 h 21"/>
                <a:gd name="T44" fmla="*/ 40 w 46"/>
                <a:gd name="T45" fmla="*/ 6 h 21"/>
                <a:gd name="T46" fmla="*/ 41 w 46"/>
                <a:gd name="T47" fmla="*/ 6 h 21"/>
                <a:gd name="T48" fmla="*/ 42 w 46"/>
                <a:gd name="T49" fmla="*/ 8 h 21"/>
                <a:gd name="T50" fmla="*/ 44 w 46"/>
                <a:gd name="T51" fmla="*/ 9 h 21"/>
                <a:gd name="T52" fmla="*/ 45 w 46"/>
                <a:gd name="T53" fmla="*/ 11 h 21"/>
                <a:gd name="T54" fmla="*/ 45 w 46"/>
                <a:gd name="T55" fmla="*/ 16 h 21"/>
                <a:gd name="T56" fmla="*/ 43 w 46"/>
                <a:gd name="T57" fmla="*/ 15 h 21"/>
                <a:gd name="T58" fmla="*/ 40 w 46"/>
                <a:gd name="T59" fmla="*/ 13 h 21"/>
                <a:gd name="T60" fmla="*/ 39 w 46"/>
                <a:gd name="T61" fmla="*/ 13 h 21"/>
                <a:gd name="T62" fmla="*/ 37 w 46"/>
                <a:gd name="T63" fmla="*/ 13 h 21"/>
                <a:gd name="T64" fmla="*/ 36 w 46"/>
                <a:gd name="T65" fmla="*/ 14 h 21"/>
                <a:gd name="T66" fmla="*/ 35 w 46"/>
                <a:gd name="T67" fmla="*/ 15 h 21"/>
                <a:gd name="T68" fmla="*/ 32 w 46"/>
                <a:gd name="T69" fmla="*/ 15 h 21"/>
                <a:gd name="T70" fmla="*/ 28 w 46"/>
                <a:gd name="T71" fmla="*/ 16 h 21"/>
                <a:gd name="T72" fmla="*/ 26 w 46"/>
                <a:gd name="T73" fmla="*/ 16 h 21"/>
                <a:gd name="T74" fmla="*/ 24 w 46"/>
                <a:gd name="T75" fmla="*/ 18 h 21"/>
                <a:gd name="T76" fmla="*/ 21 w 46"/>
                <a:gd name="T77" fmla="*/ 21 h 21"/>
                <a:gd name="T78" fmla="*/ 19 w 46"/>
                <a:gd name="T79" fmla="*/ 19 h 21"/>
                <a:gd name="T80" fmla="*/ 17 w 46"/>
                <a:gd name="T81" fmla="*/ 17 h 21"/>
                <a:gd name="T82" fmla="*/ 14 w 46"/>
                <a:gd name="T83" fmla="*/ 17 h 21"/>
                <a:gd name="T84" fmla="*/ 12 w 46"/>
                <a:gd name="T85" fmla="*/ 17 h 21"/>
                <a:gd name="T86" fmla="*/ 8 w 46"/>
                <a:gd name="T87" fmla="*/ 17 h 21"/>
                <a:gd name="T88" fmla="*/ 5 w 46"/>
                <a:gd name="T89" fmla="*/ 18 h 21"/>
                <a:gd name="T90" fmla="*/ 3 w 46"/>
                <a:gd name="T91" fmla="*/ 17 h 21"/>
                <a:gd name="T92" fmla="*/ 1 w 46"/>
                <a:gd name="T93" fmla="*/ 15 h 21"/>
                <a:gd name="T94" fmla="*/ 1 w 46"/>
                <a:gd name="T9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6" h="21">
                  <a:moveTo>
                    <a:pt x="0" y="13"/>
                  </a:moveTo>
                  <a:cubicBezTo>
                    <a:pt x="1" y="11"/>
                    <a:pt x="3" y="12"/>
                    <a:pt x="4" y="12"/>
                  </a:cubicBezTo>
                  <a:cubicBezTo>
                    <a:pt x="4" y="12"/>
                    <a:pt x="5" y="12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0" y="13"/>
                    <a:pt x="11" y="13"/>
                    <a:pt x="11" y="13"/>
                  </a:cubicBezTo>
                  <a:cubicBezTo>
                    <a:pt x="11" y="13"/>
                    <a:pt x="12" y="14"/>
                    <a:pt x="12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3" y="7"/>
                    <a:pt x="13" y="7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cubicBezTo>
                    <a:pt x="19" y="1"/>
                    <a:pt x="19" y="1"/>
                    <a:pt x="20" y="1"/>
                  </a:cubicBezTo>
                  <a:cubicBezTo>
                    <a:pt x="21" y="2"/>
                    <a:pt x="21" y="2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7" y="1"/>
                    <a:pt x="28" y="1"/>
                    <a:pt x="28" y="1"/>
                  </a:cubicBezTo>
                  <a:cubicBezTo>
                    <a:pt x="28" y="1"/>
                    <a:pt x="29" y="1"/>
                    <a:pt x="29" y="1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1" y="2"/>
                    <a:pt x="33" y="2"/>
                    <a:pt x="34" y="3"/>
                  </a:cubicBezTo>
                  <a:cubicBezTo>
                    <a:pt x="34" y="3"/>
                    <a:pt x="35" y="3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"/>
                    <a:pt x="36" y="5"/>
                    <a:pt x="37" y="5"/>
                  </a:cubicBezTo>
                  <a:cubicBezTo>
                    <a:pt x="37" y="6"/>
                    <a:pt x="37" y="6"/>
                    <a:pt x="38" y="6"/>
                  </a:cubicBezTo>
                  <a:cubicBezTo>
                    <a:pt x="38" y="6"/>
                    <a:pt x="39" y="6"/>
                    <a:pt x="39" y="6"/>
                  </a:cubicBezTo>
                  <a:cubicBezTo>
                    <a:pt x="39" y="6"/>
                    <a:pt x="40" y="6"/>
                    <a:pt x="40" y="6"/>
                  </a:cubicBezTo>
                  <a:cubicBezTo>
                    <a:pt x="40" y="6"/>
                    <a:pt x="41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8"/>
                    <a:pt x="41" y="8"/>
                    <a:pt x="42" y="8"/>
                  </a:cubicBezTo>
                  <a:cubicBezTo>
                    <a:pt x="42" y="8"/>
                    <a:pt x="42" y="8"/>
                    <a:pt x="43" y="9"/>
                  </a:cubicBezTo>
                  <a:cubicBezTo>
                    <a:pt x="43" y="9"/>
                    <a:pt x="44" y="9"/>
                    <a:pt x="44" y="9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6" y="12"/>
                    <a:pt x="46" y="13"/>
                    <a:pt x="46" y="13"/>
                  </a:cubicBezTo>
                  <a:cubicBezTo>
                    <a:pt x="46" y="14"/>
                    <a:pt x="46" y="15"/>
                    <a:pt x="45" y="16"/>
                  </a:cubicBezTo>
                  <a:cubicBezTo>
                    <a:pt x="45" y="16"/>
                    <a:pt x="44" y="16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2" y="15"/>
                    <a:pt x="42" y="14"/>
                    <a:pt x="41" y="14"/>
                  </a:cubicBezTo>
                  <a:cubicBezTo>
                    <a:pt x="41" y="14"/>
                    <a:pt x="41" y="13"/>
                    <a:pt x="40" y="13"/>
                  </a:cubicBezTo>
                  <a:cubicBezTo>
                    <a:pt x="40" y="13"/>
                    <a:pt x="40" y="14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5" y="14"/>
                    <a:pt x="35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3" y="15"/>
                    <a:pt x="32" y="15"/>
                    <a:pt x="32" y="15"/>
                  </a:cubicBezTo>
                  <a:cubicBezTo>
                    <a:pt x="31" y="16"/>
                    <a:pt x="31" y="16"/>
                    <a:pt x="30" y="16"/>
                  </a:cubicBezTo>
                  <a:cubicBezTo>
                    <a:pt x="29" y="16"/>
                    <a:pt x="29" y="16"/>
                    <a:pt x="28" y="16"/>
                  </a:cubicBezTo>
                  <a:cubicBezTo>
                    <a:pt x="28" y="15"/>
                    <a:pt x="27" y="15"/>
                    <a:pt x="27" y="15"/>
                  </a:cubicBezTo>
                  <a:cubicBezTo>
                    <a:pt x="26" y="15"/>
                    <a:pt x="26" y="15"/>
                    <a:pt x="26" y="16"/>
                  </a:cubicBezTo>
                  <a:cubicBezTo>
                    <a:pt x="26" y="16"/>
                    <a:pt x="25" y="16"/>
                    <a:pt x="25" y="17"/>
                  </a:cubicBezTo>
                  <a:cubicBezTo>
                    <a:pt x="25" y="17"/>
                    <a:pt x="25" y="18"/>
                    <a:pt x="24" y="18"/>
                  </a:cubicBezTo>
                  <a:cubicBezTo>
                    <a:pt x="24" y="18"/>
                    <a:pt x="23" y="19"/>
                    <a:pt x="23" y="20"/>
                  </a:cubicBezTo>
                  <a:cubicBezTo>
                    <a:pt x="22" y="20"/>
                    <a:pt x="22" y="20"/>
                    <a:pt x="21" y="21"/>
                  </a:cubicBezTo>
                  <a:cubicBezTo>
                    <a:pt x="21" y="21"/>
                    <a:pt x="21" y="21"/>
                    <a:pt x="20" y="21"/>
                  </a:cubicBezTo>
                  <a:cubicBezTo>
                    <a:pt x="20" y="21"/>
                    <a:pt x="19" y="20"/>
                    <a:pt x="19" y="19"/>
                  </a:cubicBezTo>
                  <a:cubicBezTo>
                    <a:pt x="19" y="19"/>
                    <a:pt x="19" y="19"/>
                    <a:pt x="18" y="18"/>
                  </a:cubicBezTo>
                  <a:cubicBezTo>
                    <a:pt x="18" y="18"/>
                    <a:pt x="17" y="17"/>
                    <a:pt x="17" y="17"/>
                  </a:cubicBezTo>
                  <a:cubicBezTo>
                    <a:pt x="17" y="17"/>
                    <a:pt x="16" y="17"/>
                    <a:pt x="15" y="17"/>
                  </a:cubicBezTo>
                  <a:cubicBezTo>
                    <a:pt x="15" y="17"/>
                    <a:pt x="14" y="17"/>
                    <a:pt x="14" y="17"/>
                  </a:cubicBezTo>
                  <a:cubicBezTo>
                    <a:pt x="14" y="17"/>
                    <a:pt x="13" y="17"/>
                    <a:pt x="13" y="17"/>
                  </a:cubicBezTo>
                  <a:cubicBezTo>
                    <a:pt x="13" y="17"/>
                    <a:pt x="12" y="17"/>
                    <a:pt x="12" y="17"/>
                  </a:cubicBezTo>
                  <a:cubicBezTo>
                    <a:pt x="11" y="17"/>
                    <a:pt x="11" y="17"/>
                    <a:pt x="10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7" y="17"/>
                  </a:cubicBezTo>
                  <a:cubicBezTo>
                    <a:pt x="6" y="17"/>
                    <a:pt x="6" y="17"/>
                    <a:pt x="5" y="18"/>
                  </a:cubicBezTo>
                  <a:cubicBezTo>
                    <a:pt x="5" y="18"/>
                    <a:pt x="4" y="18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1" y="16"/>
                    <a:pt x="1" y="15"/>
                  </a:cubicBezTo>
                  <a:cubicBezTo>
                    <a:pt x="1" y="15"/>
                    <a:pt x="1" y="15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90"/>
            <p:cNvSpPr/>
            <p:nvPr/>
          </p:nvSpPr>
          <p:spPr bwMode="auto">
            <a:xfrm>
              <a:off x="4087813" y="3640138"/>
              <a:ext cx="47625" cy="19050"/>
            </a:xfrm>
            <a:custGeom>
              <a:avLst/>
              <a:gdLst>
                <a:gd name="T0" fmla="*/ 1 w 13"/>
                <a:gd name="T1" fmla="*/ 0 h 5"/>
                <a:gd name="T2" fmla="*/ 1 w 13"/>
                <a:gd name="T3" fmla="*/ 2 h 5"/>
                <a:gd name="T4" fmla="*/ 1 w 13"/>
                <a:gd name="T5" fmla="*/ 4 h 5"/>
                <a:gd name="T6" fmla="*/ 2 w 13"/>
                <a:gd name="T7" fmla="*/ 4 h 5"/>
                <a:gd name="T8" fmla="*/ 4 w 13"/>
                <a:gd name="T9" fmla="*/ 4 h 5"/>
                <a:gd name="T10" fmla="*/ 6 w 13"/>
                <a:gd name="T11" fmla="*/ 4 h 5"/>
                <a:gd name="T12" fmla="*/ 8 w 13"/>
                <a:gd name="T13" fmla="*/ 4 h 5"/>
                <a:gd name="T14" fmla="*/ 9 w 13"/>
                <a:gd name="T15" fmla="*/ 4 h 5"/>
                <a:gd name="T16" fmla="*/ 10 w 13"/>
                <a:gd name="T17" fmla="*/ 5 h 5"/>
                <a:gd name="T18" fmla="*/ 11 w 13"/>
                <a:gd name="T19" fmla="*/ 5 h 5"/>
                <a:gd name="T20" fmla="*/ 12 w 13"/>
                <a:gd name="T21" fmla="*/ 4 h 5"/>
                <a:gd name="T22" fmla="*/ 12 w 13"/>
                <a:gd name="T23" fmla="*/ 2 h 5"/>
                <a:gd name="T24" fmla="*/ 12 w 13"/>
                <a:gd name="T25" fmla="*/ 1 h 5"/>
                <a:gd name="T26" fmla="*/ 12 w 13"/>
                <a:gd name="T27" fmla="*/ 1 h 5"/>
                <a:gd name="T28" fmla="*/ 11 w 13"/>
                <a:gd name="T29" fmla="*/ 1 h 5"/>
                <a:gd name="T30" fmla="*/ 10 w 13"/>
                <a:gd name="T31" fmla="*/ 0 h 5"/>
                <a:gd name="T32" fmla="*/ 8 w 13"/>
                <a:gd name="T33" fmla="*/ 0 h 5"/>
                <a:gd name="T34" fmla="*/ 5 w 13"/>
                <a:gd name="T35" fmla="*/ 0 h 5"/>
                <a:gd name="T36" fmla="*/ 4 w 13"/>
                <a:gd name="T37" fmla="*/ 0 h 5"/>
                <a:gd name="T38" fmla="*/ 3 w 13"/>
                <a:gd name="T39" fmla="*/ 0 h 5"/>
                <a:gd name="T40" fmla="*/ 1 w 13"/>
                <a:gd name="T41" fmla="*/ 0 h 5"/>
                <a:gd name="T42" fmla="*/ 1 w 13"/>
                <a:gd name="T4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5">
                  <a:moveTo>
                    <a:pt x="1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3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3"/>
                    <a:pt x="13" y="3"/>
                    <a:pt x="12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91"/>
            <p:cNvSpPr/>
            <p:nvPr/>
          </p:nvSpPr>
          <p:spPr bwMode="auto">
            <a:xfrm>
              <a:off x="4225925" y="3892551"/>
              <a:ext cx="22225" cy="30163"/>
            </a:xfrm>
            <a:custGeom>
              <a:avLst/>
              <a:gdLst>
                <a:gd name="T0" fmla="*/ 2 w 6"/>
                <a:gd name="T1" fmla="*/ 0 h 8"/>
                <a:gd name="T2" fmla="*/ 1 w 6"/>
                <a:gd name="T3" fmla="*/ 2 h 8"/>
                <a:gd name="T4" fmla="*/ 0 w 6"/>
                <a:gd name="T5" fmla="*/ 5 h 8"/>
                <a:gd name="T6" fmla="*/ 0 w 6"/>
                <a:gd name="T7" fmla="*/ 7 h 8"/>
                <a:gd name="T8" fmla="*/ 1 w 6"/>
                <a:gd name="T9" fmla="*/ 7 h 8"/>
                <a:gd name="T10" fmla="*/ 2 w 6"/>
                <a:gd name="T11" fmla="*/ 8 h 8"/>
                <a:gd name="T12" fmla="*/ 4 w 6"/>
                <a:gd name="T13" fmla="*/ 7 h 8"/>
                <a:gd name="T14" fmla="*/ 4 w 6"/>
                <a:gd name="T15" fmla="*/ 7 h 8"/>
                <a:gd name="T16" fmla="*/ 5 w 6"/>
                <a:gd name="T17" fmla="*/ 6 h 8"/>
                <a:gd name="T18" fmla="*/ 5 w 6"/>
                <a:gd name="T19" fmla="*/ 5 h 8"/>
                <a:gd name="T20" fmla="*/ 6 w 6"/>
                <a:gd name="T21" fmla="*/ 3 h 8"/>
                <a:gd name="T22" fmla="*/ 6 w 6"/>
                <a:gd name="T23" fmla="*/ 2 h 8"/>
                <a:gd name="T24" fmla="*/ 6 w 6"/>
                <a:gd name="T25" fmla="*/ 1 h 8"/>
                <a:gd name="T26" fmla="*/ 4 w 6"/>
                <a:gd name="T27" fmla="*/ 1 h 8"/>
                <a:gd name="T28" fmla="*/ 2 w 6"/>
                <a:gd name="T29" fmla="*/ 1 h 8"/>
                <a:gd name="T30" fmla="*/ 2 w 6"/>
                <a:gd name="T3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8">
                  <a:moveTo>
                    <a:pt x="2" y="0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1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3" y="1"/>
                    <a:pt x="2" y="1"/>
                    <a:pt x="2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92"/>
            <p:cNvSpPr/>
            <p:nvPr/>
          </p:nvSpPr>
          <p:spPr bwMode="auto">
            <a:xfrm>
              <a:off x="4541838" y="4173538"/>
              <a:ext cx="6350" cy="79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0 w 2"/>
                <a:gd name="T5" fmla="*/ 2 h 2"/>
                <a:gd name="T6" fmla="*/ 1 w 2"/>
                <a:gd name="T7" fmla="*/ 2 h 2"/>
                <a:gd name="T8" fmla="*/ 1 w 2"/>
                <a:gd name="T9" fmla="*/ 2 h 2"/>
                <a:gd name="T10" fmla="*/ 1 w 2"/>
                <a:gd name="T11" fmla="*/ 0 h 2"/>
                <a:gd name="T12" fmla="*/ 0 w 2"/>
                <a:gd name="T13" fmla="*/ 0 h 2"/>
                <a:gd name="T14" fmla="*/ 0 w 2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93"/>
            <p:cNvSpPr/>
            <p:nvPr/>
          </p:nvSpPr>
          <p:spPr bwMode="auto">
            <a:xfrm>
              <a:off x="4729163" y="5027613"/>
              <a:ext cx="3175" cy="1111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1 w 1"/>
                <a:gd name="T5" fmla="*/ 3 h 3"/>
                <a:gd name="T6" fmla="*/ 1 w 1"/>
                <a:gd name="T7" fmla="*/ 2 h 3"/>
                <a:gd name="T8" fmla="*/ 1 w 1"/>
                <a:gd name="T9" fmla="*/ 1 h 3"/>
                <a:gd name="T10" fmla="*/ 0 w 1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94"/>
            <p:cNvSpPr/>
            <p:nvPr/>
          </p:nvSpPr>
          <p:spPr bwMode="auto">
            <a:xfrm>
              <a:off x="4754563" y="1684338"/>
              <a:ext cx="1152525" cy="625475"/>
            </a:xfrm>
            <a:custGeom>
              <a:avLst/>
              <a:gdLst>
                <a:gd name="T0" fmla="*/ 13 w 307"/>
                <a:gd name="T1" fmla="*/ 36 h 166"/>
                <a:gd name="T2" fmla="*/ 9 w 307"/>
                <a:gd name="T3" fmla="*/ 28 h 166"/>
                <a:gd name="T4" fmla="*/ 38 w 307"/>
                <a:gd name="T5" fmla="*/ 24 h 166"/>
                <a:gd name="T6" fmla="*/ 53 w 307"/>
                <a:gd name="T7" fmla="*/ 16 h 166"/>
                <a:gd name="T8" fmla="*/ 72 w 307"/>
                <a:gd name="T9" fmla="*/ 13 h 166"/>
                <a:gd name="T10" fmla="*/ 93 w 307"/>
                <a:gd name="T11" fmla="*/ 9 h 166"/>
                <a:gd name="T12" fmla="*/ 111 w 307"/>
                <a:gd name="T13" fmla="*/ 7 h 166"/>
                <a:gd name="T14" fmla="*/ 134 w 307"/>
                <a:gd name="T15" fmla="*/ 6 h 166"/>
                <a:gd name="T16" fmla="*/ 146 w 307"/>
                <a:gd name="T17" fmla="*/ 8 h 166"/>
                <a:gd name="T18" fmla="*/ 166 w 307"/>
                <a:gd name="T19" fmla="*/ 4 h 166"/>
                <a:gd name="T20" fmla="*/ 189 w 307"/>
                <a:gd name="T21" fmla="*/ 3 h 166"/>
                <a:gd name="T22" fmla="*/ 219 w 307"/>
                <a:gd name="T23" fmla="*/ 0 h 166"/>
                <a:gd name="T24" fmla="*/ 234 w 307"/>
                <a:gd name="T25" fmla="*/ 2 h 166"/>
                <a:gd name="T26" fmla="*/ 259 w 307"/>
                <a:gd name="T27" fmla="*/ 5 h 166"/>
                <a:gd name="T28" fmla="*/ 248 w 307"/>
                <a:gd name="T29" fmla="*/ 8 h 166"/>
                <a:gd name="T30" fmla="*/ 252 w 307"/>
                <a:gd name="T31" fmla="*/ 10 h 166"/>
                <a:gd name="T32" fmla="*/ 259 w 307"/>
                <a:gd name="T33" fmla="*/ 12 h 166"/>
                <a:gd name="T34" fmla="*/ 267 w 307"/>
                <a:gd name="T35" fmla="*/ 12 h 166"/>
                <a:gd name="T36" fmla="*/ 285 w 307"/>
                <a:gd name="T37" fmla="*/ 10 h 166"/>
                <a:gd name="T38" fmla="*/ 300 w 307"/>
                <a:gd name="T39" fmla="*/ 10 h 166"/>
                <a:gd name="T40" fmla="*/ 298 w 307"/>
                <a:gd name="T41" fmla="*/ 12 h 166"/>
                <a:gd name="T42" fmla="*/ 280 w 307"/>
                <a:gd name="T43" fmla="*/ 19 h 166"/>
                <a:gd name="T44" fmla="*/ 265 w 307"/>
                <a:gd name="T45" fmla="*/ 25 h 166"/>
                <a:gd name="T46" fmla="*/ 254 w 307"/>
                <a:gd name="T47" fmla="*/ 31 h 166"/>
                <a:gd name="T48" fmla="*/ 260 w 307"/>
                <a:gd name="T49" fmla="*/ 37 h 166"/>
                <a:gd name="T50" fmla="*/ 257 w 307"/>
                <a:gd name="T51" fmla="*/ 41 h 166"/>
                <a:gd name="T52" fmla="*/ 252 w 307"/>
                <a:gd name="T53" fmla="*/ 44 h 166"/>
                <a:gd name="T54" fmla="*/ 253 w 307"/>
                <a:gd name="T55" fmla="*/ 52 h 166"/>
                <a:gd name="T56" fmla="*/ 251 w 307"/>
                <a:gd name="T57" fmla="*/ 58 h 166"/>
                <a:gd name="T58" fmla="*/ 234 w 307"/>
                <a:gd name="T59" fmla="*/ 64 h 166"/>
                <a:gd name="T60" fmla="*/ 235 w 307"/>
                <a:gd name="T61" fmla="*/ 66 h 166"/>
                <a:gd name="T62" fmla="*/ 235 w 307"/>
                <a:gd name="T63" fmla="*/ 74 h 166"/>
                <a:gd name="T64" fmla="*/ 223 w 307"/>
                <a:gd name="T65" fmla="*/ 83 h 166"/>
                <a:gd name="T66" fmla="*/ 222 w 307"/>
                <a:gd name="T67" fmla="*/ 85 h 166"/>
                <a:gd name="T68" fmla="*/ 222 w 307"/>
                <a:gd name="T69" fmla="*/ 91 h 166"/>
                <a:gd name="T70" fmla="*/ 207 w 307"/>
                <a:gd name="T71" fmla="*/ 96 h 166"/>
                <a:gd name="T72" fmla="*/ 198 w 307"/>
                <a:gd name="T73" fmla="*/ 98 h 166"/>
                <a:gd name="T74" fmla="*/ 181 w 307"/>
                <a:gd name="T75" fmla="*/ 102 h 166"/>
                <a:gd name="T76" fmla="*/ 165 w 307"/>
                <a:gd name="T77" fmla="*/ 105 h 166"/>
                <a:gd name="T78" fmla="*/ 146 w 307"/>
                <a:gd name="T79" fmla="*/ 116 h 166"/>
                <a:gd name="T80" fmla="*/ 131 w 307"/>
                <a:gd name="T81" fmla="*/ 120 h 166"/>
                <a:gd name="T82" fmla="*/ 113 w 307"/>
                <a:gd name="T83" fmla="*/ 128 h 166"/>
                <a:gd name="T84" fmla="*/ 98 w 307"/>
                <a:gd name="T85" fmla="*/ 142 h 166"/>
                <a:gd name="T86" fmla="*/ 86 w 307"/>
                <a:gd name="T87" fmla="*/ 158 h 166"/>
                <a:gd name="T88" fmla="*/ 74 w 307"/>
                <a:gd name="T89" fmla="*/ 165 h 166"/>
                <a:gd name="T90" fmla="*/ 56 w 307"/>
                <a:gd name="T91" fmla="*/ 158 h 166"/>
                <a:gd name="T92" fmla="*/ 48 w 307"/>
                <a:gd name="T93" fmla="*/ 141 h 166"/>
                <a:gd name="T94" fmla="*/ 44 w 307"/>
                <a:gd name="T95" fmla="*/ 127 h 166"/>
                <a:gd name="T96" fmla="*/ 43 w 307"/>
                <a:gd name="T97" fmla="*/ 120 h 166"/>
                <a:gd name="T98" fmla="*/ 45 w 307"/>
                <a:gd name="T99" fmla="*/ 106 h 166"/>
                <a:gd name="T100" fmla="*/ 60 w 307"/>
                <a:gd name="T101" fmla="*/ 97 h 166"/>
                <a:gd name="T102" fmla="*/ 68 w 307"/>
                <a:gd name="T103" fmla="*/ 88 h 166"/>
                <a:gd name="T104" fmla="*/ 55 w 307"/>
                <a:gd name="T105" fmla="*/ 82 h 166"/>
                <a:gd name="T106" fmla="*/ 70 w 307"/>
                <a:gd name="T107" fmla="*/ 84 h 166"/>
                <a:gd name="T108" fmla="*/ 59 w 307"/>
                <a:gd name="T109" fmla="*/ 78 h 166"/>
                <a:gd name="T110" fmla="*/ 62 w 307"/>
                <a:gd name="T111" fmla="*/ 68 h 166"/>
                <a:gd name="T112" fmla="*/ 59 w 307"/>
                <a:gd name="T113" fmla="*/ 52 h 166"/>
                <a:gd name="T114" fmla="*/ 45 w 307"/>
                <a:gd name="T115" fmla="*/ 45 h 166"/>
                <a:gd name="T116" fmla="*/ 29 w 307"/>
                <a:gd name="T117" fmla="*/ 45 h 166"/>
                <a:gd name="T118" fmla="*/ 11 w 307"/>
                <a:gd name="T119" fmla="*/ 4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7" h="166">
                  <a:moveTo>
                    <a:pt x="0" y="40"/>
                  </a:moveTo>
                  <a:cubicBezTo>
                    <a:pt x="0" y="39"/>
                    <a:pt x="0" y="38"/>
                    <a:pt x="0" y="38"/>
                  </a:cubicBezTo>
                  <a:cubicBezTo>
                    <a:pt x="1" y="38"/>
                    <a:pt x="2" y="38"/>
                    <a:pt x="2" y="37"/>
                  </a:cubicBezTo>
                  <a:cubicBezTo>
                    <a:pt x="3" y="37"/>
                    <a:pt x="4" y="37"/>
                    <a:pt x="5" y="37"/>
                  </a:cubicBezTo>
                  <a:cubicBezTo>
                    <a:pt x="6" y="36"/>
                    <a:pt x="7" y="37"/>
                    <a:pt x="9" y="37"/>
                  </a:cubicBezTo>
                  <a:cubicBezTo>
                    <a:pt x="10" y="37"/>
                    <a:pt x="11" y="37"/>
                    <a:pt x="12" y="37"/>
                  </a:cubicBezTo>
                  <a:cubicBezTo>
                    <a:pt x="12" y="37"/>
                    <a:pt x="13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ubicBezTo>
                    <a:pt x="16" y="37"/>
                    <a:pt x="18" y="37"/>
                    <a:pt x="18" y="37"/>
                  </a:cubicBezTo>
                  <a:cubicBezTo>
                    <a:pt x="18" y="36"/>
                    <a:pt x="17" y="37"/>
                    <a:pt x="17" y="37"/>
                  </a:cubicBezTo>
                  <a:cubicBezTo>
                    <a:pt x="16" y="36"/>
                    <a:pt x="15" y="36"/>
                    <a:pt x="15" y="36"/>
                  </a:cubicBezTo>
                  <a:cubicBezTo>
                    <a:pt x="14" y="36"/>
                    <a:pt x="14" y="36"/>
                    <a:pt x="13" y="36"/>
                  </a:cubicBezTo>
                  <a:cubicBezTo>
                    <a:pt x="12" y="36"/>
                    <a:pt x="11" y="36"/>
                    <a:pt x="11" y="36"/>
                  </a:cubicBezTo>
                  <a:cubicBezTo>
                    <a:pt x="9" y="36"/>
                    <a:pt x="8" y="36"/>
                    <a:pt x="7" y="36"/>
                  </a:cubicBezTo>
                  <a:cubicBezTo>
                    <a:pt x="7" y="36"/>
                    <a:pt x="6" y="36"/>
                    <a:pt x="6" y="36"/>
                  </a:cubicBezTo>
                  <a:cubicBezTo>
                    <a:pt x="6" y="36"/>
                    <a:pt x="6" y="35"/>
                    <a:pt x="5" y="35"/>
                  </a:cubicBezTo>
                  <a:cubicBezTo>
                    <a:pt x="5" y="35"/>
                    <a:pt x="5" y="35"/>
                    <a:pt x="4" y="35"/>
                  </a:cubicBezTo>
                  <a:cubicBezTo>
                    <a:pt x="4" y="35"/>
                    <a:pt x="4" y="35"/>
                    <a:pt x="3" y="35"/>
                  </a:cubicBezTo>
                  <a:cubicBezTo>
                    <a:pt x="2" y="35"/>
                    <a:pt x="1" y="35"/>
                    <a:pt x="0" y="34"/>
                  </a:cubicBezTo>
                  <a:cubicBezTo>
                    <a:pt x="0" y="34"/>
                    <a:pt x="0" y="33"/>
                    <a:pt x="0" y="32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3" y="30"/>
                    <a:pt x="6" y="29"/>
                    <a:pt x="8" y="29"/>
                  </a:cubicBezTo>
                  <a:cubicBezTo>
                    <a:pt x="8" y="29"/>
                    <a:pt x="8" y="28"/>
                    <a:pt x="9" y="28"/>
                  </a:cubicBezTo>
                  <a:cubicBezTo>
                    <a:pt x="9" y="28"/>
                    <a:pt x="9" y="29"/>
                    <a:pt x="9" y="28"/>
                  </a:cubicBezTo>
                  <a:cubicBezTo>
                    <a:pt x="10" y="28"/>
                    <a:pt x="11" y="28"/>
                    <a:pt x="11" y="28"/>
                  </a:cubicBezTo>
                  <a:cubicBezTo>
                    <a:pt x="13" y="28"/>
                    <a:pt x="14" y="27"/>
                    <a:pt x="15" y="28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0" y="26"/>
                    <a:pt x="20" y="26"/>
                    <a:pt x="21" y="26"/>
                  </a:cubicBezTo>
                  <a:cubicBezTo>
                    <a:pt x="21" y="26"/>
                    <a:pt x="22" y="26"/>
                    <a:pt x="22" y="26"/>
                  </a:cubicBezTo>
                  <a:cubicBezTo>
                    <a:pt x="22" y="26"/>
                    <a:pt x="23" y="26"/>
                    <a:pt x="23" y="26"/>
                  </a:cubicBezTo>
                  <a:cubicBezTo>
                    <a:pt x="24" y="26"/>
                    <a:pt x="24" y="26"/>
                    <a:pt x="25" y="26"/>
                  </a:cubicBezTo>
                  <a:cubicBezTo>
                    <a:pt x="26" y="26"/>
                    <a:pt x="26" y="26"/>
                    <a:pt x="27" y="26"/>
                  </a:cubicBezTo>
                  <a:cubicBezTo>
                    <a:pt x="28" y="26"/>
                    <a:pt x="28" y="25"/>
                    <a:pt x="29" y="25"/>
                  </a:cubicBezTo>
                  <a:cubicBezTo>
                    <a:pt x="30" y="25"/>
                    <a:pt x="30" y="25"/>
                    <a:pt x="31" y="25"/>
                  </a:cubicBezTo>
                  <a:cubicBezTo>
                    <a:pt x="32" y="25"/>
                    <a:pt x="33" y="24"/>
                    <a:pt x="35" y="24"/>
                  </a:cubicBezTo>
                  <a:cubicBezTo>
                    <a:pt x="36" y="24"/>
                    <a:pt x="37" y="24"/>
                    <a:pt x="38" y="24"/>
                  </a:cubicBezTo>
                  <a:cubicBezTo>
                    <a:pt x="40" y="24"/>
                    <a:pt x="42" y="24"/>
                    <a:pt x="44" y="24"/>
                  </a:cubicBezTo>
                  <a:cubicBezTo>
                    <a:pt x="44" y="24"/>
                    <a:pt x="45" y="23"/>
                    <a:pt x="45" y="23"/>
                  </a:cubicBezTo>
                  <a:cubicBezTo>
                    <a:pt x="46" y="22"/>
                    <a:pt x="46" y="21"/>
                    <a:pt x="46" y="21"/>
                  </a:cubicBezTo>
                  <a:cubicBezTo>
                    <a:pt x="46" y="21"/>
                    <a:pt x="45" y="21"/>
                    <a:pt x="44" y="21"/>
                  </a:cubicBezTo>
                  <a:cubicBezTo>
                    <a:pt x="44" y="21"/>
                    <a:pt x="43" y="21"/>
                    <a:pt x="43" y="20"/>
                  </a:cubicBezTo>
                  <a:cubicBezTo>
                    <a:pt x="42" y="20"/>
                    <a:pt x="42" y="19"/>
                    <a:pt x="42" y="19"/>
                  </a:cubicBezTo>
                  <a:cubicBezTo>
                    <a:pt x="42" y="18"/>
                    <a:pt x="43" y="18"/>
                    <a:pt x="44" y="18"/>
                  </a:cubicBezTo>
                  <a:cubicBezTo>
                    <a:pt x="45" y="17"/>
                    <a:pt x="46" y="17"/>
                    <a:pt x="48" y="16"/>
                  </a:cubicBezTo>
                  <a:cubicBezTo>
                    <a:pt x="48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1" y="16"/>
                    <a:pt x="51" y="16"/>
                    <a:pt x="52" y="16"/>
                  </a:cubicBezTo>
                  <a:cubicBezTo>
                    <a:pt x="52" y="16"/>
                    <a:pt x="52" y="16"/>
                    <a:pt x="53" y="16"/>
                  </a:cubicBezTo>
                  <a:cubicBezTo>
                    <a:pt x="53" y="16"/>
                    <a:pt x="54" y="15"/>
                    <a:pt x="54" y="15"/>
                  </a:cubicBezTo>
                  <a:cubicBezTo>
                    <a:pt x="55" y="15"/>
                    <a:pt x="55" y="15"/>
                    <a:pt x="56" y="15"/>
                  </a:cubicBezTo>
                  <a:cubicBezTo>
                    <a:pt x="56" y="15"/>
                    <a:pt x="57" y="15"/>
                    <a:pt x="57" y="15"/>
                  </a:cubicBezTo>
                  <a:cubicBezTo>
                    <a:pt x="58" y="15"/>
                    <a:pt x="59" y="15"/>
                    <a:pt x="59" y="15"/>
                  </a:cubicBezTo>
                  <a:cubicBezTo>
                    <a:pt x="60" y="15"/>
                    <a:pt x="61" y="15"/>
                    <a:pt x="62" y="14"/>
                  </a:cubicBezTo>
                  <a:cubicBezTo>
                    <a:pt x="62" y="14"/>
                    <a:pt x="63" y="14"/>
                    <a:pt x="63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5" y="13"/>
                    <a:pt x="66" y="13"/>
                    <a:pt x="66" y="13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9" y="13"/>
                    <a:pt x="69" y="13"/>
                    <a:pt x="70" y="13"/>
                  </a:cubicBezTo>
                  <a:cubicBezTo>
                    <a:pt x="71" y="13"/>
                    <a:pt x="71" y="13"/>
                    <a:pt x="72" y="13"/>
                  </a:cubicBezTo>
                  <a:cubicBezTo>
                    <a:pt x="73" y="14"/>
                    <a:pt x="74" y="12"/>
                    <a:pt x="75" y="11"/>
                  </a:cubicBezTo>
                  <a:cubicBezTo>
                    <a:pt x="76" y="11"/>
                    <a:pt x="76" y="10"/>
                    <a:pt x="77" y="10"/>
                  </a:cubicBezTo>
                  <a:cubicBezTo>
                    <a:pt x="77" y="10"/>
                    <a:pt x="78" y="10"/>
                    <a:pt x="78" y="10"/>
                  </a:cubicBezTo>
                  <a:cubicBezTo>
                    <a:pt x="79" y="10"/>
                    <a:pt x="81" y="10"/>
                    <a:pt x="82" y="10"/>
                  </a:cubicBezTo>
                  <a:cubicBezTo>
                    <a:pt x="84" y="10"/>
                    <a:pt x="85" y="10"/>
                    <a:pt x="86" y="10"/>
                  </a:cubicBezTo>
                  <a:cubicBezTo>
                    <a:pt x="87" y="10"/>
                    <a:pt x="87" y="10"/>
                    <a:pt x="88" y="10"/>
                  </a:cubicBezTo>
                  <a:cubicBezTo>
                    <a:pt x="88" y="10"/>
                    <a:pt x="89" y="10"/>
                    <a:pt x="89" y="9"/>
                  </a:cubicBezTo>
                  <a:cubicBezTo>
                    <a:pt x="89" y="9"/>
                    <a:pt x="90" y="9"/>
                    <a:pt x="90" y="9"/>
                  </a:cubicBezTo>
                  <a:cubicBezTo>
                    <a:pt x="90" y="9"/>
                    <a:pt x="90" y="9"/>
                    <a:pt x="91" y="9"/>
                  </a:cubicBezTo>
                  <a:cubicBezTo>
                    <a:pt x="91" y="9"/>
                    <a:pt x="91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3" y="9"/>
                    <a:pt x="93" y="9"/>
                  </a:cubicBezTo>
                  <a:cubicBezTo>
                    <a:pt x="93" y="9"/>
                    <a:pt x="93" y="9"/>
                    <a:pt x="94" y="8"/>
                  </a:cubicBezTo>
                  <a:cubicBezTo>
                    <a:pt x="94" y="8"/>
                    <a:pt x="94" y="8"/>
                    <a:pt x="95" y="8"/>
                  </a:cubicBezTo>
                  <a:cubicBezTo>
                    <a:pt x="95" y="8"/>
                    <a:pt x="95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8" y="8"/>
                    <a:pt x="98" y="8"/>
                  </a:cubicBezTo>
                  <a:cubicBezTo>
                    <a:pt x="99" y="8"/>
                    <a:pt x="100" y="8"/>
                    <a:pt x="101" y="8"/>
                  </a:cubicBezTo>
                  <a:cubicBezTo>
                    <a:pt x="102" y="8"/>
                    <a:pt x="103" y="8"/>
                    <a:pt x="103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5" y="7"/>
                    <a:pt x="105" y="7"/>
                    <a:pt x="106" y="7"/>
                  </a:cubicBezTo>
                  <a:cubicBezTo>
                    <a:pt x="107" y="7"/>
                    <a:pt x="109" y="7"/>
                    <a:pt x="111" y="7"/>
                  </a:cubicBezTo>
                  <a:cubicBezTo>
                    <a:pt x="112" y="7"/>
                    <a:pt x="112" y="7"/>
                    <a:pt x="112" y="8"/>
                  </a:cubicBezTo>
                  <a:cubicBezTo>
                    <a:pt x="113" y="9"/>
                    <a:pt x="112" y="9"/>
                    <a:pt x="113" y="10"/>
                  </a:cubicBezTo>
                  <a:cubicBezTo>
                    <a:pt x="114" y="11"/>
                    <a:pt x="116" y="10"/>
                    <a:pt x="117" y="10"/>
                  </a:cubicBezTo>
                  <a:cubicBezTo>
                    <a:pt x="118" y="10"/>
                    <a:pt x="119" y="9"/>
                    <a:pt x="119" y="9"/>
                  </a:cubicBezTo>
                  <a:cubicBezTo>
                    <a:pt x="120" y="8"/>
                    <a:pt x="121" y="8"/>
                    <a:pt x="121" y="8"/>
                  </a:cubicBezTo>
                  <a:cubicBezTo>
                    <a:pt x="123" y="8"/>
                    <a:pt x="125" y="9"/>
                    <a:pt x="126" y="9"/>
                  </a:cubicBezTo>
                  <a:cubicBezTo>
                    <a:pt x="127" y="9"/>
                    <a:pt x="128" y="10"/>
                    <a:pt x="128" y="9"/>
                  </a:cubicBezTo>
                  <a:cubicBezTo>
                    <a:pt x="129" y="9"/>
                    <a:pt x="128" y="8"/>
                    <a:pt x="129" y="7"/>
                  </a:cubicBezTo>
                  <a:cubicBezTo>
                    <a:pt x="129" y="7"/>
                    <a:pt x="130" y="6"/>
                    <a:pt x="130" y="6"/>
                  </a:cubicBezTo>
                  <a:cubicBezTo>
                    <a:pt x="131" y="6"/>
                    <a:pt x="132" y="6"/>
                    <a:pt x="132" y="6"/>
                  </a:cubicBezTo>
                  <a:cubicBezTo>
                    <a:pt x="132" y="6"/>
                    <a:pt x="133" y="6"/>
                    <a:pt x="133" y="6"/>
                  </a:cubicBezTo>
                  <a:cubicBezTo>
                    <a:pt x="133" y="6"/>
                    <a:pt x="134" y="6"/>
                    <a:pt x="134" y="6"/>
                  </a:cubicBezTo>
                  <a:cubicBezTo>
                    <a:pt x="135" y="6"/>
                    <a:pt x="135" y="6"/>
                    <a:pt x="136" y="6"/>
                  </a:cubicBezTo>
                  <a:cubicBezTo>
                    <a:pt x="136" y="6"/>
                    <a:pt x="137" y="6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41" y="6"/>
                    <a:pt x="141" y="7"/>
                    <a:pt x="141" y="7"/>
                  </a:cubicBezTo>
                  <a:cubicBezTo>
                    <a:pt x="142" y="7"/>
                    <a:pt x="142" y="7"/>
                    <a:pt x="143" y="7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5" y="8"/>
                    <a:pt x="145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7" y="9"/>
                    <a:pt x="147" y="9"/>
                    <a:pt x="148" y="9"/>
                  </a:cubicBezTo>
                  <a:cubicBezTo>
                    <a:pt x="149" y="9"/>
                    <a:pt x="149" y="9"/>
                    <a:pt x="150" y="9"/>
                  </a:cubicBezTo>
                  <a:cubicBezTo>
                    <a:pt x="150" y="9"/>
                    <a:pt x="150" y="8"/>
                    <a:pt x="150" y="8"/>
                  </a:cubicBezTo>
                  <a:cubicBezTo>
                    <a:pt x="150" y="7"/>
                    <a:pt x="149" y="7"/>
                    <a:pt x="149" y="7"/>
                  </a:cubicBezTo>
                  <a:cubicBezTo>
                    <a:pt x="149" y="7"/>
                    <a:pt x="148" y="6"/>
                    <a:pt x="148" y="6"/>
                  </a:cubicBezTo>
                  <a:cubicBezTo>
                    <a:pt x="148" y="5"/>
                    <a:pt x="149" y="6"/>
                    <a:pt x="150" y="6"/>
                  </a:cubicBezTo>
                  <a:cubicBezTo>
                    <a:pt x="151" y="6"/>
                    <a:pt x="152" y="6"/>
                    <a:pt x="153" y="6"/>
                  </a:cubicBezTo>
                  <a:cubicBezTo>
                    <a:pt x="154" y="6"/>
                    <a:pt x="156" y="6"/>
                    <a:pt x="157" y="5"/>
                  </a:cubicBezTo>
                  <a:cubicBezTo>
                    <a:pt x="157" y="5"/>
                    <a:pt x="157" y="5"/>
                    <a:pt x="158" y="5"/>
                  </a:cubicBezTo>
                  <a:cubicBezTo>
                    <a:pt x="158" y="5"/>
                    <a:pt x="158" y="5"/>
                    <a:pt x="159" y="4"/>
                  </a:cubicBezTo>
                  <a:cubicBezTo>
                    <a:pt x="159" y="4"/>
                    <a:pt x="160" y="4"/>
                    <a:pt x="161" y="4"/>
                  </a:cubicBezTo>
                  <a:cubicBezTo>
                    <a:pt x="163" y="4"/>
                    <a:pt x="164" y="4"/>
                    <a:pt x="166" y="4"/>
                  </a:cubicBezTo>
                  <a:cubicBezTo>
                    <a:pt x="166" y="4"/>
                    <a:pt x="167" y="4"/>
                    <a:pt x="168" y="4"/>
                  </a:cubicBezTo>
                  <a:cubicBezTo>
                    <a:pt x="169" y="3"/>
                    <a:pt x="170" y="3"/>
                    <a:pt x="171" y="3"/>
                  </a:cubicBezTo>
                  <a:cubicBezTo>
                    <a:pt x="171" y="3"/>
                    <a:pt x="172" y="3"/>
                    <a:pt x="173" y="3"/>
                  </a:cubicBezTo>
                  <a:cubicBezTo>
                    <a:pt x="174" y="3"/>
                    <a:pt x="175" y="3"/>
                    <a:pt x="176" y="3"/>
                  </a:cubicBezTo>
                  <a:cubicBezTo>
                    <a:pt x="176" y="3"/>
                    <a:pt x="177" y="4"/>
                    <a:pt x="177" y="4"/>
                  </a:cubicBezTo>
                  <a:cubicBezTo>
                    <a:pt x="177" y="4"/>
                    <a:pt x="178" y="4"/>
                    <a:pt x="178" y="4"/>
                  </a:cubicBezTo>
                  <a:cubicBezTo>
                    <a:pt x="178" y="4"/>
                    <a:pt x="179" y="4"/>
                    <a:pt x="179" y="4"/>
                  </a:cubicBezTo>
                  <a:cubicBezTo>
                    <a:pt x="179" y="4"/>
                    <a:pt x="180" y="4"/>
                    <a:pt x="180" y="4"/>
                  </a:cubicBezTo>
                  <a:cubicBezTo>
                    <a:pt x="181" y="4"/>
                    <a:pt x="181" y="4"/>
                    <a:pt x="182" y="4"/>
                  </a:cubicBezTo>
                  <a:cubicBezTo>
                    <a:pt x="182" y="4"/>
                    <a:pt x="183" y="4"/>
                    <a:pt x="183" y="4"/>
                  </a:cubicBezTo>
                  <a:cubicBezTo>
                    <a:pt x="184" y="4"/>
                    <a:pt x="185" y="4"/>
                    <a:pt x="186" y="4"/>
                  </a:cubicBezTo>
                  <a:cubicBezTo>
                    <a:pt x="187" y="4"/>
                    <a:pt x="188" y="4"/>
                    <a:pt x="189" y="3"/>
                  </a:cubicBezTo>
                  <a:cubicBezTo>
                    <a:pt x="190" y="3"/>
                    <a:pt x="191" y="2"/>
                    <a:pt x="192" y="2"/>
                  </a:cubicBezTo>
                  <a:cubicBezTo>
                    <a:pt x="192" y="2"/>
                    <a:pt x="193" y="1"/>
                    <a:pt x="194" y="1"/>
                  </a:cubicBezTo>
                  <a:cubicBezTo>
                    <a:pt x="195" y="1"/>
                    <a:pt x="196" y="1"/>
                    <a:pt x="197" y="1"/>
                  </a:cubicBezTo>
                  <a:cubicBezTo>
                    <a:pt x="198" y="1"/>
                    <a:pt x="199" y="1"/>
                    <a:pt x="200" y="1"/>
                  </a:cubicBezTo>
                  <a:cubicBezTo>
                    <a:pt x="202" y="1"/>
                    <a:pt x="204" y="1"/>
                    <a:pt x="206" y="1"/>
                  </a:cubicBezTo>
                  <a:cubicBezTo>
                    <a:pt x="207" y="1"/>
                    <a:pt x="208" y="1"/>
                    <a:pt x="209" y="1"/>
                  </a:cubicBezTo>
                  <a:cubicBezTo>
                    <a:pt x="210" y="1"/>
                    <a:pt x="211" y="1"/>
                    <a:pt x="212" y="1"/>
                  </a:cubicBezTo>
                  <a:cubicBezTo>
                    <a:pt x="213" y="1"/>
                    <a:pt x="213" y="1"/>
                    <a:pt x="214" y="1"/>
                  </a:cubicBezTo>
                  <a:cubicBezTo>
                    <a:pt x="214" y="1"/>
                    <a:pt x="215" y="1"/>
                    <a:pt x="215" y="1"/>
                  </a:cubicBezTo>
                  <a:cubicBezTo>
                    <a:pt x="215" y="1"/>
                    <a:pt x="216" y="1"/>
                    <a:pt x="216" y="1"/>
                  </a:cubicBezTo>
                  <a:cubicBezTo>
                    <a:pt x="217" y="1"/>
                    <a:pt x="217" y="1"/>
                    <a:pt x="218" y="1"/>
                  </a:cubicBezTo>
                  <a:cubicBezTo>
                    <a:pt x="218" y="1"/>
                    <a:pt x="219" y="0"/>
                    <a:pt x="219" y="0"/>
                  </a:cubicBezTo>
                  <a:cubicBezTo>
                    <a:pt x="220" y="0"/>
                    <a:pt x="220" y="0"/>
                    <a:pt x="221" y="0"/>
                  </a:cubicBezTo>
                  <a:cubicBezTo>
                    <a:pt x="221" y="0"/>
                    <a:pt x="221" y="0"/>
                    <a:pt x="222" y="0"/>
                  </a:cubicBezTo>
                  <a:cubicBezTo>
                    <a:pt x="223" y="0"/>
                    <a:pt x="223" y="1"/>
                    <a:pt x="223" y="1"/>
                  </a:cubicBezTo>
                  <a:cubicBezTo>
                    <a:pt x="224" y="1"/>
                    <a:pt x="224" y="1"/>
                    <a:pt x="225" y="1"/>
                  </a:cubicBezTo>
                  <a:cubicBezTo>
                    <a:pt x="225" y="1"/>
                    <a:pt x="225" y="1"/>
                    <a:pt x="226" y="1"/>
                  </a:cubicBezTo>
                  <a:cubicBezTo>
                    <a:pt x="226" y="1"/>
                    <a:pt x="227" y="1"/>
                    <a:pt x="227" y="1"/>
                  </a:cubicBezTo>
                  <a:cubicBezTo>
                    <a:pt x="227" y="1"/>
                    <a:pt x="228" y="1"/>
                    <a:pt x="228" y="1"/>
                  </a:cubicBezTo>
                  <a:cubicBezTo>
                    <a:pt x="228" y="1"/>
                    <a:pt x="228" y="1"/>
                    <a:pt x="229" y="1"/>
                  </a:cubicBezTo>
                  <a:cubicBezTo>
                    <a:pt x="229" y="1"/>
                    <a:pt x="229" y="1"/>
                    <a:pt x="229" y="1"/>
                  </a:cubicBezTo>
                  <a:cubicBezTo>
                    <a:pt x="230" y="1"/>
                    <a:pt x="230" y="1"/>
                    <a:pt x="230" y="1"/>
                  </a:cubicBezTo>
                  <a:cubicBezTo>
                    <a:pt x="231" y="1"/>
                    <a:pt x="231" y="1"/>
                    <a:pt x="232" y="1"/>
                  </a:cubicBezTo>
                  <a:cubicBezTo>
                    <a:pt x="233" y="2"/>
                    <a:pt x="233" y="2"/>
                    <a:pt x="234" y="2"/>
                  </a:cubicBezTo>
                  <a:cubicBezTo>
                    <a:pt x="235" y="2"/>
                    <a:pt x="236" y="2"/>
                    <a:pt x="237" y="2"/>
                  </a:cubicBezTo>
                  <a:cubicBezTo>
                    <a:pt x="238" y="2"/>
                    <a:pt x="238" y="2"/>
                    <a:pt x="239" y="2"/>
                  </a:cubicBezTo>
                  <a:cubicBezTo>
                    <a:pt x="241" y="2"/>
                    <a:pt x="242" y="2"/>
                    <a:pt x="244" y="2"/>
                  </a:cubicBezTo>
                  <a:cubicBezTo>
                    <a:pt x="244" y="2"/>
                    <a:pt x="245" y="2"/>
                    <a:pt x="246" y="2"/>
                  </a:cubicBezTo>
                  <a:cubicBezTo>
                    <a:pt x="247" y="2"/>
                    <a:pt x="247" y="2"/>
                    <a:pt x="248" y="2"/>
                  </a:cubicBezTo>
                  <a:cubicBezTo>
                    <a:pt x="248" y="2"/>
                    <a:pt x="249" y="2"/>
                    <a:pt x="249" y="3"/>
                  </a:cubicBezTo>
                  <a:cubicBezTo>
                    <a:pt x="249" y="3"/>
                    <a:pt x="250" y="3"/>
                    <a:pt x="250" y="3"/>
                  </a:cubicBezTo>
                  <a:cubicBezTo>
                    <a:pt x="251" y="4"/>
                    <a:pt x="251" y="4"/>
                    <a:pt x="251" y="4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3" y="4"/>
                    <a:pt x="254" y="4"/>
                    <a:pt x="255" y="4"/>
                  </a:cubicBezTo>
                  <a:cubicBezTo>
                    <a:pt x="255" y="4"/>
                    <a:pt x="256" y="4"/>
                    <a:pt x="257" y="4"/>
                  </a:cubicBezTo>
                  <a:cubicBezTo>
                    <a:pt x="258" y="4"/>
                    <a:pt x="258" y="5"/>
                    <a:pt x="259" y="5"/>
                  </a:cubicBezTo>
                  <a:cubicBezTo>
                    <a:pt x="260" y="5"/>
                    <a:pt x="261" y="5"/>
                    <a:pt x="262" y="5"/>
                  </a:cubicBezTo>
                  <a:cubicBezTo>
                    <a:pt x="262" y="5"/>
                    <a:pt x="263" y="5"/>
                    <a:pt x="263" y="5"/>
                  </a:cubicBezTo>
                  <a:cubicBezTo>
                    <a:pt x="264" y="6"/>
                    <a:pt x="263" y="6"/>
                    <a:pt x="263" y="6"/>
                  </a:cubicBezTo>
                  <a:cubicBezTo>
                    <a:pt x="261" y="6"/>
                    <a:pt x="259" y="6"/>
                    <a:pt x="257" y="6"/>
                  </a:cubicBezTo>
                  <a:cubicBezTo>
                    <a:pt x="256" y="6"/>
                    <a:pt x="256" y="6"/>
                    <a:pt x="255" y="6"/>
                  </a:cubicBezTo>
                  <a:cubicBezTo>
                    <a:pt x="255" y="6"/>
                    <a:pt x="254" y="6"/>
                    <a:pt x="254" y="6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2" y="7"/>
                    <a:pt x="252" y="7"/>
                    <a:pt x="251" y="7"/>
                  </a:cubicBezTo>
                  <a:cubicBezTo>
                    <a:pt x="251" y="7"/>
                    <a:pt x="251" y="7"/>
                    <a:pt x="250" y="7"/>
                  </a:cubicBezTo>
                  <a:cubicBezTo>
                    <a:pt x="250" y="7"/>
                    <a:pt x="250" y="7"/>
                    <a:pt x="249" y="7"/>
                  </a:cubicBezTo>
                  <a:cubicBezTo>
                    <a:pt x="249" y="7"/>
                    <a:pt x="249" y="7"/>
                    <a:pt x="249" y="7"/>
                  </a:cubicBezTo>
                  <a:cubicBezTo>
                    <a:pt x="249" y="7"/>
                    <a:pt x="248" y="8"/>
                    <a:pt x="248" y="8"/>
                  </a:cubicBezTo>
                  <a:cubicBezTo>
                    <a:pt x="248" y="8"/>
                    <a:pt x="248" y="8"/>
                    <a:pt x="247" y="8"/>
                  </a:cubicBezTo>
                  <a:cubicBezTo>
                    <a:pt x="247" y="8"/>
                    <a:pt x="247" y="8"/>
                    <a:pt x="247" y="8"/>
                  </a:cubicBezTo>
                  <a:cubicBezTo>
                    <a:pt x="247" y="8"/>
                    <a:pt x="246" y="8"/>
                    <a:pt x="246" y="8"/>
                  </a:cubicBezTo>
                  <a:cubicBezTo>
                    <a:pt x="246" y="9"/>
                    <a:pt x="246" y="9"/>
                    <a:pt x="246" y="9"/>
                  </a:cubicBezTo>
                  <a:cubicBezTo>
                    <a:pt x="246" y="10"/>
                    <a:pt x="246" y="11"/>
                    <a:pt x="246" y="11"/>
                  </a:cubicBezTo>
                  <a:cubicBezTo>
                    <a:pt x="247" y="11"/>
                    <a:pt x="248" y="11"/>
                    <a:pt x="248" y="11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49" y="11"/>
                    <a:pt x="250" y="10"/>
                    <a:pt x="250" y="10"/>
                  </a:cubicBezTo>
                  <a:cubicBezTo>
                    <a:pt x="250" y="10"/>
                    <a:pt x="251" y="10"/>
                    <a:pt x="251" y="10"/>
                  </a:cubicBezTo>
                  <a:cubicBezTo>
                    <a:pt x="251" y="10"/>
                    <a:pt x="251" y="10"/>
                    <a:pt x="251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10"/>
                    <a:pt x="253" y="10"/>
                    <a:pt x="253" y="10"/>
                  </a:cubicBezTo>
                  <a:cubicBezTo>
                    <a:pt x="253" y="10"/>
                    <a:pt x="253" y="10"/>
                    <a:pt x="253" y="10"/>
                  </a:cubicBezTo>
                  <a:cubicBezTo>
                    <a:pt x="254" y="9"/>
                    <a:pt x="254" y="9"/>
                    <a:pt x="255" y="9"/>
                  </a:cubicBezTo>
                  <a:cubicBezTo>
                    <a:pt x="255" y="9"/>
                    <a:pt x="255" y="9"/>
                    <a:pt x="255" y="9"/>
                  </a:cubicBezTo>
                  <a:cubicBezTo>
                    <a:pt x="255" y="9"/>
                    <a:pt x="255" y="9"/>
                    <a:pt x="255" y="9"/>
                  </a:cubicBezTo>
                  <a:cubicBezTo>
                    <a:pt x="256" y="9"/>
                    <a:pt x="256" y="9"/>
                    <a:pt x="256" y="9"/>
                  </a:cubicBezTo>
                  <a:cubicBezTo>
                    <a:pt x="257" y="9"/>
                    <a:pt x="257" y="9"/>
                    <a:pt x="257" y="9"/>
                  </a:cubicBezTo>
                  <a:cubicBezTo>
                    <a:pt x="257" y="9"/>
                    <a:pt x="257" y="9"/>
                    <a:pt x="257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9" y="10"/>
                    <a:pt x="259" y="10"/>
                    <a:pt x="259" y="11"/>
                  </a:cubicBezTo>
                  <a:cubicBezTo>
                    <a:pt x="259" y="11"/>
                    <a:pt x="259" y="11"/>
                    <a:pt x="259" y="11"/>
                  </a:cubicBezTo>
                  <a:cubicBezTo>
                    <a:pt x="259" y="12"/>
                    <a:pt x="259" y="11"/>
                    <a:pt x="259" y="12"/>
                  </a:cubicBezTo>
                  <a:cubicBezTo>
                    <a:pt x="258" y="12"/>
                    <a:pt x="258" y="12"/>
                    <a:pt x="258" y="12"/>
                  </a:cubicBezTo>
                  <a:cubicBezTo>
                    <a:pt x="258" y="12"/>
                    <a:pt x="257" y="12"/>
                    <a:pt x="257" y="13"/>
                  </a:cubicBezTo>
                  <a:cubicBezTo>
                    <a:pt x="257" y="13"/>
                    <a:pt x="258" y="13"/>
                    <a:pt x="258" y="13"/>
                  </a:cubicBezTo>
                  <a:cubicBezTo>
                    <a:pt x="258" y="14"/>
                    <a:pt x="259" y="14"/>
                    <a:pt x="259" y="14"/>
                  </a:cubicBezTo>
                  <a:cubicBezTo>
                    <a:pt x="260" y="14"/>
                    <a:pt x="259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ubicBezTo>
                    <a:pt x="261" y="13"/>
                    <a:pt x="261" y="13"/>
                    <a:pt x="261" y="12"/>
                  </a:cubicBezTo>
                  <a:cubicBezTo>
                    <a:pt x="261" y="12"/>
                    <a:pt x="262" y="12"/>
                    <a:pt x="262" y="12"/>
                  </a:cubicBezTo>
                  <a:cubicBezTo>
                    <a:pt x="262" y="12"/>
                    <a:pt x="262" y="12"/>
                    <a:pt x="263" y="12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64" y="12"/>
                    <a:pt x="265" y="12"/>
                    <a:pt x="265" y="12"/>
                  </a:cubicBezTo>
                  <a:cubicBezTo>
                    <a:pt x="266" y="12"/>
                    <a:pt x="266" y="12"/>
                    <a:pt x="267" y="12"/>
                  </a:cubicBezTo>
                  <a:cubicBezTo>
                    <a:pt x="267" y="12"/>
                    <a:pt x="267" y="12"/>
                    <a:pt x="267" y="12"/>
                  </a:cubicBezTo>
                  <a:cubicBezTo>
                    <a:pt x="267" y="12"/>
                    <a:pt x="268" y="12"/>
                    <a:pt x="268" y="12"/>
                  </a:cubicBezTo>
                  <a:cubicBezTo>
                    <a:pt x="268" y="12"/>
                    <a:pt x="268" y="11"/>
                    <a:pt x="268" y="11"/>
                  </a:cubicBezTo>
                  <a:cubicBezTo>
                    <a:pt x="268" y="11"/>
                    <a:pt x="268" y="11"/>
                    <a:pt x="269" y="11"/>
                  </a:cubicBezTo>
                  <a:cubicBezTo>
                    <a:pt x="269" y="11"/>
                    <a:pt x="269" y="11"/>
                    <a:pt x="270" y="11"/>
                  </a:cubicBezTo>
                  <a:cubicBezTo>
                    <a:pt x="270" y="11"/>
                    <a:pt x="271" y="11"/>
                    <a:pt x="272" y="11"/>
                  </a:cubicBezTo>
                  <a:cubicBezTo>
                    <a:pt x="273" y="11"/>
                    <a:pt x="274" y="11"/>
                    <a:pt x="275" y="11"/>
                  </a:cubicBezTo>
                  <a:cubicBezTo>
                    <a:pt x="276" y="11"/>
                    <a:pt x="277" y="11"/>
                    <a:pt x="277" y="11"/>
                  </a:cubicBezTo>
                  <a:cubicBezTo>
                    <a:pt x="278" y="11"/>
                    <a:pt x="278" y="12"/>
                    <a:pt x="279" y="12"/>
                  </a:cubicBezTo>
                  <a:cubicBezTo>
                    <a:pt x="279" y="12"/>
                    <a:pt x="280" y="12"/>
                    <a:pt x="280" y="11"/>
                  </a:cubicBezTo>
                  <a:cubicBezTo>
                    <a:pt x="281" y="10"/>
                    <a:pt x="282" y="10"/>
                    <a:pt x="283" y="10"/>
                  </a:cubicBezTo>
                  <a:cubicBezTo>
                    <a:pt x="284" y="10"/>
                    <a:pt x="284" y="10"/>
                    <a:pt x="285" y="10"/>
                  </a:cubicBezTo>
                  <a:cubicBezTo>
                    <a:pt x="285" y="9"/>
                    <a:pt x="285" y="9"/>
                    <a:pt x="286" y="9"/>
                  </a:cubicBezTo>
                  <a:cubicBezTo>
                    <a:pt x="286" y="9"/>
                    <a:pt x="286" y="9"/>
                    <a:pt x="286" y="9"/>
                  </a:cubicBezTo>
                  <a:cubicBezTo>
                    <a:pt x="286" y="9"/>
                    <a:pt x="287" y="9"/>
                    <a:pt x="287" y="9"/>
                  </a:cubicBezTo>
                  <a:cubicBezTo>
                    <a:pt x="288" y="9"/>
                    <a:pt x="288" y="9"/>
                    <a:pt x="289" y="9"/>
                  </a:cubicBezTo>
                  <a:cubicBezTo>
                    <a:pt x="289" y="9"/>
                    <a:pt x="290" y="9"/>
                    <a:pt x="290" y="9"/>
                  </a:cubicBezTo>
                  <a:cubicBezTo>
                    <a:pt x="291" y="9"/>
                    <a:pt x="291" y="9"/>
                    <a:pt x="291" y="9"/>
                  </a:cubicBezTo>
                  <a:cubicBezTo>
                    <a:pt x="292" y="9"/>
                    <a:pt x="293" y="9"/>
                    <a:pt x="294" y="9"/>
                  </a:cubicBezTo>
                  <a:cubicBezTo>
                    <a:pt x="294" y="9"/>
                    <a:pt x="295" y="9"/>
                    <a:pt x="296" y="9"/>
                  </a:cubicBezTo>
                  <a:cubicBezTo>
                    <a:pt x="297" y="9"/>
                    <a:pt x="297" y="9"/>
                    <a:pt x="298" y="9"/>
                  </a:cubicBezTo>
                  <a:cubicBezTo>
                    <a:pt x="298" y="10"/>
                    <a:pt x="299" y="9"/>
                    <a:pt x="299" y="9"/>
                  </a:cubicBezTo>
                  <a:cubicBezTo>
                    <a:pt x="299" y="10"/>
                    <a:pt x="299" y="10"/>
                    <a:pt x="299" y="10"/>
                  </a:cubicBezTo>
                  <a:cubicBezTo>
                    <a:pt x="299" y="10"/>
                    <a:pt x="300" y="10"/>
                    <a:pt x="300" y="10"/>
                  </a:cubicBezTo>
                  <a:cubicBezTo>
                    <a:pt x="301" y="10"/>
                    <a:pt x="302" y="10"/>
                    <a:pt x="302" y="10"/>
                  </a:cubicBezTo>
                  <a:cubicBezTo>
                    <a:pt x="303" y="10"/>
                    <a:pt x="303" y="10"/>
                    <a:pt x="303" y="10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10"/>
                    <a:pt x="305" y="10"/>
                    <a:pt x="305" y="10"/>
                  </a:cubicBezTo>
                  <a:cubicBezTo>
                    <a:pt x="306" y="10"/>
                    <a:pt x="306" y="10"/>
                    <a:pt x="306" y="11"/>
                  </a:cubicBezTo>
                  <a:cubicBezTo>
                    <a:pt x="307" y="11"/>
                    <a:pt x="306" y="11"/>
                    <a:pt x="305" y="12"/>
                  </a:cubicBezTo>
                  <a:cubicBezTo>
                    <a:pt x="305" y="12"/>
                    <a:pt x="305" y="11"/>
                    <a:pt x="305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4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1" y="12"/>
                  </a:cubicBezTo>
                  <a:cubicBezTo>
                    <a:pt x="301" y="12"/>
                    <a:pt x="300" y="12"/>
                    <a:pt x="300" y="12"/>
                  </a:cubicBezTo>
                  <a:cubicBezTo>
                    <a:pt x="299" y="12"/>
                    <a:pt x="299" y="12"/>
                    <a:pt x="298" y="12"/>
                  </a:cubicBezTo>
                  <a:cubicBezTo>
                    <a:pt x="298" y="12"/>
                    <a:pt x="297" y="13"/>
                    <a:pt x="297" y="13"/>
                  </a:cubicBezTo>
                  <a:cubicBezTo>
                    <a:pt x="296" y="13"/>
                    <a:pt x="296" y="13"/>
                    <a:pt x="295" y="14"/>
                  </a:cubicBezTo>
                  <a:cubicBezTo>
                    <a:pt x="295" y="14"/>
                    <a:pt x="294" y="14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ubicBezTo>
                    <a:pt x="292" y="14"/>
                    <a:pt x="292" y="14"/>
                    <a:pt x="291" y="15"/>
                  </a:cubicBezTo>
                  <a:cubicBezTo>
                    <a:pt x="291" y="15"/>
                    <a:pt x="290" y="15"/>
                    <a:pt x="289" y="15"/>
                  </a:cubicBezTo>
                  <a:cubicBezTo>
                    <a:pt x="288" y="15"/>
                    <a:pt x="286" y="15"/>
                    <a:pt x="285" y="16"/>
                  </a:cubicBezTo>
                  <a:cubicBezTo>
                    <a:pt x="285" y="16"/>
                    <a:pt x="284" y="16"/>
                    <a:pt x="284" y="16"/>
                  </a:cubicBezTo>
                  <a:cubicBezTo>
                    <a:pt x="284" y="16"/>
                    <a:pt x="283" y="16"/>
                    <a:pt x="283" y="16"/>
                  </a:cubicBezTo>
                  <a:cubicBezTo>
                    <a:pt x="282" y="16"/>
                    <a:pt x="283" y="17"/>
                    <a:pt x="283" y="18"/>
                  </a:cubicBezTo>
                  <a:cubicBezTo>
                    <a:pt x="282" y="18"/>
                    <a:pt x="281" y="19"/>
                    <a:pt x="281" y="19"/>
                  </a:cubicBezTo>
                  <a:cubicBezTo>
                    <a:pt x="281" y="19"/>
                    <a:pt x="280" y="19"/>
                    <a:pt x="280" y="19"/>
                  </a:cubicBezTo>
                  <a:cubicBezTo>
                    <a:pt x="280" y="19"/>
                    <a:pt x="279" y="19"/>
                    <a:pt x="279" y="19"/>
                  </a:cubicBezTo>
                  <a:cubicBezTo>
                    <a:pt x="278" y="20"/>
                    <a:pt x="278" y="20"/>
                    <a:pt x="278" y="20"/>
                  </a:cubicBezTo>
                  <a:cubicBezTo>
                    <a:pt x="278" y="20"/>
                    <a:pt x="277" y="20"/>
                    <a:pt x="277" y="20"/>
                  </a:cubicBezTo>
                  <a:cubicBezTo>
                    <a:pt x="277" y="20"/>
                    <a:pt x="277" y="20"/>
                    <a:pt x="277" y="20"/>
                  </a:cubicBezTo>
                  <a:cubicBezTo>
                    <a:pt x="277" y="21"/>
                    <a:pt x="276" y="21"/>
                    <a:pt x="276" y="21"/>
                  </a:cubicBezTo>
                  <a:cubicBezTo>
                    <a:pt x="275" y="22"/>
                    <a:pt x="275" y="22"/>
                    <a:pt x="275" y="22"/>
                  </a:cubicBezTo>
                  <a:cubicBezTo>
                    <a:pt x="274" y="22"/>
                    <a:pt x="274" y="22"/>
                    <a:pt x="274" y="22"/>
                  </a:cubicBezTo>
                  <a:cubicBezTo>
                    <a:pt x="274" y="22"/>
                    <a:pt x="273" y="22"/>
                    <a:pt x="273" y="22"/>
                  </a:cubicBezTo>
                  <a:cubicBezTo>
                    <a:pt x="273" y="22"/>
                    <a:pt x="272" y="22"/>
                    <a:pt x="272" y="22"/>
                  </a:cubicBezTo>
                  <a:cubicBezTo>
                    <a:pt x="271" y="22"/>
                    <a:pt x="271" y="22"/>
                    <a:pt x="270" y="22"/>
                  </a:cubicBezTo>
                  <a:cubicBezTo>
                    <a:pt x="269" y="22"/>
                    <a:pt x="268" y="23"/>
                    <a:pt x="267" y="24"/>
                  </a:cubicBezTo>
                  <a:cubicBezTo>
                    <a:pt x="266" y="24"/>
                    <a:pt x="265" y="24"/>
                    <a:pt x="265" y="25"/>
                  </a:cubicBezTo>
                  <a:cubicBezTo>
                    <a:pt x="264" y="25"/>
                    <a:pt x="264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3" y="28"/>
                    <a:pt x="262" y="28"/>
                    <a:pt x="262" y="28"/>
                  </a:cubicBezTo>
                  <a:cubicBezTo>
                    <a:pt x="262" y="28"/>
                    <a:pt x="262" y="28"/>
                    <a:pt x="261" y="28"/>
                  </a:cubicBezTo>
                  <a:cubicBezTo>
                    <a:pt x="261" y="29"/>
                    <a:pt x="260" y="29"/>
                    <a:pt x="259" y="29"/>
                  </a:cubicBezTo>
                  <a:cubicBezTo>
                    <a:pt x="258" y="29"/>
                    <a:pt x="257" y="29"/>
                    <a:pt x="257" y="29"/>
                  </a:cubicBezTo>
                  <a:cubicBezTo>
                    <a:pt x="256" y="30"/>
                    <a:pt x="256" y="30"/>
                    <a:pt x="256" y="30"/>
                  </a:cubicBezTo>
                  <a:cubicBezTo>
                    <a:pt x="256" y="30"/>
                    <a:pt x="256" y="30"/>
                    <a:pt x="256" y="30"/>
                  </a:cubicBezTo>
                  <a:cubicBezTo>
                    <a:pt x="255" y="30"/>
                    <a:pt x="255" y="30"/>
                    <a:pt x="255" y="30"/>
                  </a:cubicBezTo>
                  <a:cubicBezTo>
                    <a:pt x="255" y="30"/>
                    <a:pt x="255" y="31"/>
                    <a:pt x="255" y="31"/>
                  </a:cubicBezTo>
                  <a:cubicBezTo>
                    <a:pt x="255" y="31"/>
                    <a:pt x="255" y="31"/>
                    <a:pt x="254" y="31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32"/>
                    <a:pt x="254" y="32"/>
                    <a:pt x="254" y="32"/>
                  </a:cubicBezTo>
                  <a:cubicBezTo>
                    <a:pt x="254" y="32"/>
                    <a:pt x="254" y="33"/>
                    <a:pt x="254" y="33"/>
                  </a:cubicBezTo>
                  <a:cubicBezTo>
                    <a:pt x="255" y="33"/>
                    <a:pt x="256" y="33"/>
                    <a:pt x="256" y="33"/>
                  </a:cubicBezTo>
                  <a:cubicBezTo>
                    <a:pt x="257" y="33"/>
                    <a:pt x="257" y="33"/>
                    <a:pt x="258" y="33"/>
                  </a:cubicBezTo>
                  <a:cubicBezTo>
                    <a:pt x="259" y="33"/>
                    <a:pt x="259" y="33"/>
                    <a:pt x="260" y="33"/>
                  </a:cubicBezTo>
                  <a:cubicBezTo>
                    <a:pt x="261" y="33"/>
                    <a:pt x="261" y="34"/>
                    <a:pt x="262" y="34"/>
                  </a:cubicBezTo>
                  <a:cubicBezTo>
                    <a:pt x="263" y="34"/>
                    <a:pt x="264" y="34"/>
                    <a:pt x="264" y="34"/>
                  </a:cubicBezTo>
                  <a:cubicBezTo>
                    <a:pt x="263" y="35"/>
                    <a:pt x="263" y="36"/>
                    <a:pt x="263" y="36"/>
                  </a:cubicBezTo>
                  <a:cubicBezTo>
                    <a:pt x="262" y="36"/>
                    <a:pt x="261" y="36"/>
                    <a:pt x="261" y="37"/>
                  </a:cubicBezTo>
                  <a:cubicBezTo>
                    <a:pt x="260" y="37"/>
                    <a:pt x="259" y="36"/>
                    <a:pt x="259" y="37"/>
                  </a:cubicBezTo>
                  <a:cubicBezTo>
                    <a:pt x="259" y="37"/>
                    <a:pt x="260" y="37"/>
                    <a:pt x="260" y="37"/>
                  </a:cubicBezTo>
                  <a:cubicBezTo>
                    <a:pt x="261" y="37"/>
                    <a:pt x="261" y="37"/>
                    <a:pt x="261" y="37"/>
                  </a:cubicBezTo>
                  <a:cubicBezTo>
                    <a:pt x="262" y="37"/>
                    <a:pt x="262" y="37"/>
                    <a:pt x="262" y="37"/>
                  </a:cubicBezTo>
                  <a:cubicBezTo>
                    <a:pt x="262" y="37"/>
                    <a:pt x="262" y="37"/>
                    <a:pt x="263" y="37"/>
                  </a:cubicBezTo>
                  <a:cubicBezTo>
                    <a:pt x="263" y="37"/>
                    <a:pt x="263" y="37"/>
                    <a:pt x="264" y="37"/>
                  </a:cubicBezTo>
                  <a:cubicBezTo>
                    <a:pt x="264" y="37"/>
                    <a:pt x="264" y="37"/>
                    <a:pt x="265" y="37"/>
                  </a:cubicBezTo>
                  <a:cubicBezTo>
                    <a:pt x="265" y="37"/>
                    <a:pt x="266" y="37"/>
                    <a:pt x="267" y="37"/>
                  </a:cubicBezTo>
                  <a:cubicBezTo>
                    <a:pt x="267" y="37"/>
                    <a:pt x="267" y="38"/>
                    <a:pt x="267" y="39"/>
                  </a:cubicBezTo>
                  <a:cubicBezTo>
                    <a:pt x="267" y="39"/>
                    <a:pt x="267" y="39"/>
                    <a:pt x="267" y="40"/>
                  </a:cubicBezTo>
                  <a:cubicBezTo>
                    <a:pt x="267" y="40"/>
                    <a:pt x="266" y="40"/>
                    <a:pt x="266" y="41"/>
                  </a:cubicBezTo>
                  <a:cubicBezTo>
                    <a:pt x="265" y="41"/>
                    <a:pt x="265" y="42"/>
                    <a:pt x="264" y="42"/>
                  </a:cubicBezTo>
                  <a:cubicBezTo>
                    <a:pt x="263" y="42"/>
                    <a:pt x="262" y="42"/>
                    <a:pt x="262" y="42"/>
                  </a:cubicBezTo>
                  <a:cubicBezTo>
                    <a:pt x="260" y="42"/>
                    <a:pt x="259" y="42"/>
                    <a:pt x="257" y="41"/>
                  </a:cubicBezTo>
                  <a:cubicBezTo>
                    <a:pt x="257" y="41"/>
                    <a:pt x="256" y="41"/>
                    <a:pt x="256" y="41"/>
                  </a:cubicBezTo>
                  <a:cubicBezTo>
                    <a:pt x="256" y="41"/>
                    <a:pt x="255" y="41"/>
                    <a:pt x="255" y="40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4" y="40"/>
                    <a:pt x="254" y="40"/>
                    <a:pt x="253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40"/>
                    <a:pt x="251" y="40"/>
                    <a:pt x="251" y="41"/>
                  </a:cubicBezTo>
                  <a:cubicBezTo>
                    <a:pt x="251" y="41"/>
                    <a:pt x="251" y="41"/>
                    <a:pt x="251" y="41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50" y="42"/>
                    <a:pt x="250" y="42"/>
                    <a:pt x="250" y="42"/>
                  </a:cubicBezTo>
                  <a:cubicBezTo>
                    <a:pt x="250" y="42"/>
                    <a:pt x="250" y="42"/>
                    <a:pt x="250" y="42"/>
                  </a:cubicBezTo>
                  <a:cubicBezTo>
                    <a:pt x="249" y="44"/>
                    <a:pt x="251" y="43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4"/>
                    <a:pt x="253" y="44"/>
                    <a:pt x="253" y="44"/>
                  </a:cubicBezTo>
                  <a:cubicBezTo>
                    <a:pt x="253" y="44"/>
                    <a:pt x="254" y="44"/>
                    <a:pt x="254" y="43"/>
                  </a:cubicBezTo>
                  <a:cubicBezTo>
                    <a:pt x="254" y="43"/>
                    <a:pt x="255" y="43"/>
                    <a:pt x="256" y="43"/>
                  </a:cubicBezTo>
                  <a:cubicBezTo>
                    <a:pt x="256" y="44"/>
                    <a:pt x="257" y="44"/>
                    <a:pt x="257" y="45"/>
                  </a:cubicBezTo>
                  <a:cubicBezTo>
                    <a:pt x="257" y="45"/>
                    <a:pt x="257" y="46"/>
                    <a:pt x="257" y="46"/>
                  </a:cubicBezTo>
                  <a:cubicBezTo>
                    <a:pt x="258" y="46"/>
                    <a:pt x="258" y="47"/>
                    <a:pt x="258" y="47"/>
                  </a:cubicBezTo>
                  <a:cubicBezTo>
                    <a:pt x="258" y="47"/>
                    <a:pt x="258" y="48"/>
                    <a:pt x="258" y="49"/>
                  </a:cubicBezTo>
                  <a:cubicBezTo>
                    <a:pt x="258" y="49"/>
                    <a:pt x="258" y="50"/>
                    <a:pt x="258" y="51"/>
                  </a:cubicBezTo>
                  <a:cubicBezTo>
                    <a:pt x="258" y="51"/>
                    <a:pt x="257" y="52"/>
                    <a:pt x="256" y="52"/>
                  </a:cubicBezTo>
                  <a:cubicBezTo>
                    <a:pt x="255" y="52"/>
                    <a:pt x="255" y="52"/>
                    <a:pt x="254" y="52"/>
                  </a:cubicBezTo>
                  <a:cubicBezTo>
                    <a:pt x="253" y="52"/>
                    <a:pt x="252" y="52"/>
                    <a:pt x="252" y="52"/>
                  </a:cubicBezTo>
                  <a:cubicBezTo>
                    <a:pt x="252" y="52"/>
                    <a:pt x="253" y="52"/>
                    <a:pt x="253" y="52"/>
                  </a:cubicBezTo>
                  <a:cubicBezTo>
                    <a:pt x="253" y="52"/>
                    <a:pt x="253" y="53"/>
                    <a:pt x="254" y="53"/>
                  </a:cubicBezTo>
                  <a:cubicBezTo>
                    <a:pt x="254" y="53"/>
                    <a:pt x="254" y="52"/>
                    <a:pt x="255" y="53"/>
                  </a:cubicBezTo>
                  <a:cubicBezTo>
                    <a:pt x="255" y="53"/>
                    <a:pt x="255" y="53"/>
                    <a:pt x="256" y="54"/>
                  </a:cubicBezTo>
                  <a:cubicBezTo>
                    <a:pt x="256" y="54"/>
                    <a:pt x="256" y="54"/>
                    <a:pt x="257" y="54"/>
                  </a:cubicBezTo>
                  <a:cubicBezTo>
                    <a:pt x="257" y="55"/>
                    <a:pt x="257" y="55"/>
                    <a:pt x="257" y="55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6" y="57"/>
                    <a:pt x="256" y="57"/>
                  </a:cubicBezTo>
                  <a:cubicBezTo>
                    <a:pt x="256" y="57"/>
                    <a:pt x="256" y="57"/>
                    <a:pt x="255" y="57"/>
                  </a:cubicBezTo>
                  <a:cubicBezTo>
                    <a:pt x="255" y="58"/>
                    <a:pt x="255" y="58"/>
                    <a:pt x="254" y="58"/>
                  </a:cubicBezTo>
                  <a:cubicBezTo>
                    <a:pt x="254" y="58"/>
                    <a:pt x="254" y="58"/>
                    <a:pt x="253" y="58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2" y="58"/>
                    <a:pt x="252" y="58"/>
                    <a:pt x="251" y="58"/>
                  </a:cubicBezTo>
                  <a:cubicBezTo>
                    <a:pt x="251" y="58"/>
                    <a:pt x="250" y="58"/>
                    <a:pt x="250" y="58"/>
                  </a:cubicBezTo>
                  <a:cubicBezTo>
                    <a:pt x="250" y="58"/>
                    <a:pt x="249" y="59"/>
                    <a:pt x="249" y="59"/>
                  </a:cubicBezTo>
                  <a:cubicBezTo>
                    <a:pt x="249" y="59"/>
                    <a:pt x="248" y="59"/>
                    <a:pt x="248" y="60"/>
                  </a:cubicBezTo>
                  <a:cubicBezTo>
                    <a:pt x="249" y="60"/>
                    <a:pt x="249" y="60"/>
                    <a:pt x="249" y="61"/>
                  </a:cubicBezTo>
                  <a:cubicBezTo>
                    <a:pt x="248" y="62"/>
                    <a:pt x="248" y="62"/>
                    <a:pt x="247" y="63"/>
                  </a:cubicBezTo>
                  <a:cubicBezTo>
                    <a:pt x="246" y="64"/>
                    <a:pt x="244" y="64"/>
                    <a:pt x="243" y="64"/>
                  </a:cubicBezTo>
                  <a:cubicBezTo>
                    <a:pt x="241" y="64"/>
                    <a:pt x="240" y="64"/>
                    <a:pt x="238" y="64"/>
                  </a:cubicBezTo>
                  <a:cubicBezTo>
                    <a:pt x="238" y="64"/>
                    <a:pt x="237" y="64"/>
                    <a:pt x="236" y="64"/>
                  </a:cubicBezTo>
                  <a:cubicBezTo>
                    <a:pt x="236" y="64"/>
                    <a:pt x="236" y="64"/>
                    <a:pt x="235" y="64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5" y="64"/>
                    <a:pt x="234" y="64"/>
                    <a:pt x="234" y="64"/>
                  </a:cubicBezTo>
                  <a:cubicBezTo>
                    <a:pt x="234" y="64"/>
                    <a:pt x="233" y="63"/>
                    <a:pt x="233" y="63"/>
                  </a:cubicBezTo>
                  <a:cubicBezTo>
                    <a:pt x="232" y="63"/>
                    <a:pt x="232" y="62"/>
                    <a:pt x="231" y="62"/>
                  </a:cubicBezTo>
                  <a:cubicBezTo>
                    <a:pt x="231" y="62"/>
                    <a:pt x="230" y="62"/>
                    <a:pt x="230" y="62"/>
                  </a:cubicBezTo>
                  <a:cubicBezTo>
                    <a:pt x="230" y="62"/>
                    <a:pt x="229" y="62"/>
                    <a:pt x="229" y="62"/>
                  </a:cubicBezTo>
                  <a:cubicBezTo>
                    <a:pt x="229" y="62"/>
                    <a:pt x="229" y="62"/>
                    <a:pt x="229" y="62"/>
                  </a:cubicBezTo>
                  <a:cubicBezTo>
                    <a:pt x="229" y="62"/>
                    <a:pt x="229" y="63"/>
                    <a:pt x="229" y="63"/>
                  </a:cubicBezTo>
                  <a:cubicBezTo>
                    <a:pt x="228" y="63"/>
                    <a:pt x="229" y="64"/>
                    <a:pt x="229" y="64"/>
                  </a:cubicBezTo>
                  <a:cubicBezTo>
                    <a:pt x="229" y="64"/>
                    <a:pt x="229" y="64"/>
                    <a:pt x="230" y="64"/>
                  </a:cubicBezTo>
                  <a:cubicBezTo>
                    <a:pt x="230" y="64"/>
                    <a:pt x="230" y="64"/>
                    <a:pt x="231" y="64"/>
                  </a:cubicBezTo>
                  <a:cubicBezTo>
                    <a:pt x="231" y="64"/>
                    <a:pt x="231" y="65"/>
                    <a:pt x="232" y="65"/>
                  </a:cubicBezTo>
                  <a:cubicBezTo>
                    <a:pt x="232" y="65"/>
                    <a:pt x="232" y="65"/>
                    <a:pt x="233" y="65"/>
                  </a:cubicBezTo>
                  <a:cubicBezTo>
                    <a:pt x="233" y="66"/>
                    <a:pt x="234" y="66"/>
                    <a:pt x="235" y="66"/>
                  </a:cubicBezTo>
                  <a:cubicBezTo>
                    <a:pt x="235" y="66"/>
                    <a:pt x="236" y="66"/>
                    <a:pt x="237" y="67"/>
                  </a:cubicBezTo>
                  <a:cubicBezTo>
                    <a:pt x="237" y="67"/>
                    <a:pt x="237" y="66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9"/>
                    <a:pt x="238" y="69"/>
                  </a:cubicBezTo>
                  <a:cubicBezTo>
                    <a:pt x="238" y="69"/>
                    <a:pt x="237" y="69"/>
                    <a:pt x="236" y="69"/>
                  </a:cubicBezTo>
                  <a:cubicBezTo>
                    <a:pt x="236" y="69"/>
                    <a:pt x="236" y="69"/>
                    <a:pt x="235" y="69"/>
                  </a:cubicBezTo>
                  <a:cubicBezTo>
                    <a:pt x="235" y="70"/>
                    <a:pt x="235" y="70"/>
                    <a:pt x="235" y="71"/>
                  </a:cubicBezTo>
                  <a:cubicBezTo>
                    <a:pt x="235" y="71"/>
                    <a:pt x="235" y="71"/>
                    <a:pt x="235" y="71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5" y="72"/>
                    <a:pt x="234" y="73"/>
                    <a:pt x="234" y="73"/>
                  </a:cubicBezTo>
                  <a:cubicBezTo>
                    <a:pt x="235" y="73"/>
                    <a:pt x="235" y="74"/>
                    <a:pt x="235" y="74"/>
                  </a:cubicBezTo>
                  <a:cubicBezTo>
                    <a:pt x="235" y="74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6" y="75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7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6" y="78"/>
                    <a:pt x="236" y="79"/>
                    <a:pt x="236" y="79"/>
                  </a:cubicBezTo>
                  <a:cubicBezTo>
                    <a:pt x="236" y="80"/>
                    <a:pt x="236" y="81"/>
                    <a:pt x="235" y="82"/>
                  </a:cubicBezTo>
                  <a:cubicBezTo>
                    <a:pt x="235" y="83"/>
                    <a:pt x="235" y="84"/>
                    <a:pt x="235" y="84"/>
                  </a:cubicBezTo>
                  <a:cubicBezTo>
                    <a:pt x="234" y="85"/>
                    <a:pt x="234" y="85"/>
                    <a:pt x="233" y="85"/>
                  </a:cubicBezTo>
                  <a:cubicBezTo>
                    <a:pt x="232" y="85"/>
                    <a:pt x="231" y="85"/>
                    <a:pt x="231" y="84"/>
                  </a:cubicBezTo>
                  <a:cubicBezTo>
                    <a:pt x="230" y="84"/>
                    <a:pt x="229" y="84"/>
                    <a:pt x="228" y="84"/>
                  </a:cubicBezTo>
                  <a:cubicBezTo>
                    <a:pt x="226" y="84"/>
                    <a:pt x="224" y="84"/>
                    <a:pt x="223" y="83"/>
                  </a:cubicBezTo>
                  <a:cubicBezTo>
                    <a:pt x="222" y="83"/>
                    <a:pt x="221" y="83"/>
                    <a:pt x="221" y="82"/>
                  </a:cubicBezTo>
                  <a:cubicBezTo>
                    <a:pt x="221" y="81"/>
                    <a:pt x="220" y="81"/>
                    <a:pt x="220" y="80"/>
                  </a:cubicBezTo>
                  <a:cubicBezTo>
                    <a:pt x="219" y="80"/>
                    <a:pt x="219" y="80"/>
                    <a:pt x="219" y="79"/>
                  </a:cubicBezTo>
                  <a:cubicBezTo>
                    <a:pt x="219" y="79"/>
                    <a:pt x="218" y="79"/>
                    <a:pt x="218" y="79"/>
                  </a:cubicBezTo>
                  <a:cubicBezTo>
                    <a:pt x="217" y="79"/>
                    <a:pt x="216" y="79"/>
                    <a:pt x="215" y="79"/>
                  </a:cubicBezTo>
                  <a:cubicBezTo>
                    <a:pt x="215" y="80"/>
                    <a:pt x="214" y="80"/>
                    <a:pt x="214" y="81"/>
                  </a:cubicBezTo>
                  <a:cubicBezTo>
                    <a:pt x="214" y="81"/>
                    <a:pt x="214" y="82"/>
                    <a:pt x="214" y="82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15" y="84"/>
                    <a:pt x="215" y="84"/>
                    <a:pt x="215" y="85"/>
                  </a:cubicBezTo>
                  <a:cubicBezTo>
                    <a:pt x="216" y="85"/>
                    <a:pt x="217" y="85"/>
                    <a:pt x="218" y="85"/>
                  </a:cubicBezTo>
                  <a:cubicBezTo>
                    <a:pt x="218" y="85"/>
                    <a:pt x="219" y="85"/>
                    <a:pt x="220" y="85"/>
                  </a:cubicBezTo>
                  <a:cubicBezTo>
                    <a:pt x="221" y="85"/>
                    <a:pt x="221" y="85"/>
                    <a:pt x="222" y="85"/>
                  </a:cubicBezTo>
                  <a:cubicBezTo>
                    <a:pt x="223" y="85"/>
                    <a:pt x="224" y="85"/>
                    <a:pt x="224" y="85"/>
                  </a:cubicBezTo>
                  <a:cubicBezTo>
                    <a:pt x="225" y="85"/>
                    <a:pt x="225" y="85"/>
                    <a:pt x="225" y="86"/>
                  </a:cubicBezTo>
                  <a:cubicBezTo>
                    <a:pt x="226" y="86"/>
                    <a:pt x="226" y="86"/>
                    <a:pt x="226" y="86"/>
                  </a:cubicBezTo>
                  <a:cubicBezTo>
                    <a:pt x="227" y="86"/>
                    <a:pt x="227" y="86"/>
                    <a:pt x="227" y="86"/>
                  </a:cubicBezTo>
                  <a:cubicBezTo>
                    <a:pt x="228" y="86"/>
                    <a:pt x="228" y="86"/>
                    <a:pt x="228" y="87"/>
                  </a:cubicBezTo>
                  <a:cubicBezTo>
                    <a:pt x="228" y="87"/>
                    <a:pt x="228" y="86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30" y="87"/>
                    <a:pt x="230" y="87"/>
                  </a:cubicBezTo>
                  <a:cubicBezTo>
                    <a:pt x="230" y="88"/>
                    <a:pt x="229" y="88"/>
                    <a:pt x="228" y="88"/>
                  </a:cubicBezTo>
                  <a:cubicBezTo>
                    <a:pt x="228" y="88"/>
                    <a:pt x="227" y="89"/>
                    <a:pt x="226" y="89"/>
                  </a:cubicBezTo>
                  <a:cubicBezTo>
                    <a:pt x="226" y="89"/>
                    <a:pt x="225" y="90"/>
                    <a:pt x="224" y="90"/>
                  </a:cubicBezTo>
                  <a:cubicBezTo>
                    <a:pt x="224" y="90"/>
                    <a:pt x="223" y="90"/>
                    <a:pt x="222" y="91"/>
                  </a:cubicBezTo>
                  <a:cubicBezTo>
                    <a:pt x="222" y="91"/>
                    <a:pt x="221" y="91"/>
                    <a:pt x="221" y="91"/>
                  </a:cubicBezTo>
                  <a:cubicBezTo>
                    <a:pt x="221" y="91"/>
                    <a:pt x="221" y="91"/>
                    <a:pt x="220" y="91"/>
                  </a:cubicBezTo>
                  <a:cubicBezTo>
                    <a:pt x="220" y="91"/>
                    <a:pt x="220" y="91"/>
                    <a:pt x="220" y="91"/>
                  </a:cubicBezTo>
                  <a:cubicBezTo>
                    <a:pt x="220" y="91"/>
                    <a:pt x="220" y="92"/>
                    <a:pt x="219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7" y="93"/>
                    <a:pt x="217" y="93"/>
                  </a:cubicBezTo>
                  <a:cubicBezTo>
                    <a:pt x="216" y="93"/>
                    <a:pt x="216" y="93"/>
                    <a:pt x="215" y="93"/>
                  </a:cubicBezTo>
                  <a:cubicBezTo>
                    <a:pt x="215" y="93"/>
                    <a:pt x="215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3" y="94"/>
                    <a:pt x="213" y="94"/>
                  </a:cubicBezTo>
                  <a:cubicBezTo>
                    <a:pt x="212" y="94"/>
                    <a:pt x="210" y="95"/>
                    <a:pt x="209" y="95"/>
                  </a:cubicBezTo>
                  <a:cubicBezTo>
                    <a:pt x="209" y="95"/>
                    <a:pt x="208" y="96"/>
                    <a:pt x="207" y="96"/>
                  </a:cubicBezTo>
                  <a:cubicBezTo>
                    <a:pt x="207" y="96"/>
                    <a:pt x="207" y="96"/>
                    <a:pt x="207" y="96"/>
                  </a:cubicBezTo>
                  <a:cubicBezTo>
                    <a:pt x="207" y="96"/>
                    <a:pt x="207" y="96"/>
                    <a:pt x="207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7"/>
                    <a:pt x="206" y="97"/>
                  </a:cubicBezTo>
                  <a:cubicBezTo>
                    <a:pt x="205" y="97"/>
                    <a:pt x="204" y="97"/>
                    <a:pt x="204" y="97"/>
                  </a:cubicBezTo>
                  <a:cubicBezTo>
                    <a:pt x="203" y="97"/>
                    <a:pt x="203" y="98"/>
                    <a:pt x="203" y="98"/>
                  </a:cubicBezTo>
                  <a:cubicBezTo>
                    <a:pt x="202" y="98"/>
                    <a:pt x="202" y="98"/>
                    <a:pt x="202" y="98"/>
                  </a:cubicBezTo>
                  <a:cubicBezTo>
                    <a:pt x="201" y="98"/>
                    <a:pt x="201" y="98"/>
                    <a:pt x="201" y="98"/>
                  </a:cubicBezTo>
                  <a:cubicBezTo>
                    <a:pt x="201" y="98"/>
                    <a:pt x="200" y="98"/>
                    <a:pt x="200" y="98"/>
                  </a:cubicBezTo>
                  <a:cubicBezTo>
                    <a:pt x="200" y="98"/>
                    <a:pt x="200" y="98"/>
                    <a:pt x="200" y="98"/>
                  </a:cubicBezTo>
                  <a:cubicBezTo>
                    <a:pt x="199" y="98"/>
                    <a:pt x="199" y="98"/>
                    <a:pt x="199" y="98"/>
                  </a:cubicBezTo>
                  <a:cubicBezTo>
                    <a:pt x="199" y="98"/>
                    <a:pt x="199" y="98"/>
                    <a:pt x="198" y="98"/>
                  </a:cubicBezTo>
                  <a:cubicBezTo>
                    <a:pt x="198" y="98"/>
                    <a:pt x="198" y="98"/>
                    <a:pt x="198" y="98"/>
                  </a:cubicBezTo>
                  <a:cubicBezTo>
                    <a:pt x="196" y="99"/>
                    <a:pt x="195" y="99"/>
                    <a:pt x="193" y="100"/>
                  </a:cubicBezTo>
                  <a:cubicBezTo>
                    <a:pt x="193" y="100"/>
                    <a:pt x="193" y="100"/>
                    <a:pt x="192" y="100"/>
                  </a:cubicBezTo>
                  <a:cubicBezTo>
                    <a:pt x="192" y="100"/>
                    <a:pt x="192" y="100"/>
                    <a:pt x="191" y="100"/>
                  </a:cubicBezTo>
                  <a:cubicBezTo>
                    <a:pt x="191" y="100"/>
                    <a:pt x="190" y="100"/>
                    <a:pt x="189" y="100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88" y="101"/>
                    <a:pt x="187" y="100"/>
                    <a:pt x="187" y="100"/>
                  </a:cubicBezTo>
                  <a:cubicBezTo>
                    <a:pt x="186" y="100"/>
                    <a:pt x="186" y="101"/>
                    <a:pt x="185" y="101"/>
                  </a:cubicBezTo>
                  <a:cubicBezTo>
                    <a:pt x="185" y="101"/>
                    <a:pt x="185" y="101"/>
                    <a:pt x="184" y="101"/>
                  </a:cubicBezTo>
                  <a:cubicBezTo>
                    <a:pt x="184" y="101"/>
                    <a:pt x="183" y="101"/>
                    <a:pt x="183" y="101"/>
                  </a:cubicBezTo>
                  <a:cubicBezTo>
                    <a:pt x="182" y="102"/>
                    <a:pt x="182" y="102"/>
                    <a:pt x="181" y="102"/>
                  </a:cubicBezTo>
                  <a:cubicBezTo>
                    <a:pt x="181" y="102"/>
                    <a:pt x="181" y="102"/>
                    <a:pt x="180" y="102"/>
                  </a:cubicBezTo>
                  <a:cubicBezTo>
                    <a:pt x="180" y="102"/>
                    <a:pt x="180" y="102"/>
                    <a:pt x="179" y="102"/>
                  </a:cubicBezTo>
                  <a:cubicBezTo>
                    <a:pt x="178" y="102"/>
                    <a:pt x="177" y="103"/>
                    <a:pt x="176" y="103"/>
                  </a:cubicBezTo>
                  <a:cubicBezTo>
                    <a:pt x="176" y="103"/>
                    <a:pt x="175" y="102"/>
                    <a:pt x="174" y="102"/>
                  </a:cubicBezTo>
                  <a:cubicBezTo>
                    <a:pt x="174" y="102"/>
                    <a:pt x="172" y="101"/>
                    <a:pt x="172" y="102"/>
                  </a:cubicBezTo>
                  <a:cubicBezTo>
                    <a:pt x="171" y="102"/>
                    <a:pt x="171" y="103"/>
                    <a:pt x="171" y="103"/>
                  </a:cubicBezTo>
                  <a:cubicBezTo>
                    <a:pt x="170" y="103"/>
                    <a:pt x="170" y="104"/>
                    <a:pt x="169" y="104"/>
                  </a:cubicBezTo>
                  <a:cubicBezTo>
                    <a:pt x="169" y="104"/>
                    <a:pt x="169" y="104"/>
                    <a:pt x="168" y="104"/>
                  </a:cubicBezTo>
                  <a:cubicBezTo>
                    <a:pt x="168" y="104"/>
                    <a:pt x="168" y="105"/>
                    <a:pt x="167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105"/>
                    <a:pt x="167" y="105"/>
                    <a:pt x="166" y="105"/>
                  </a:cubicBezTo>
                  <a:cubicBezTo>
                    <a:pt x="166" y="105"/>
                    <a:pt x="165" y="105"/>
                    <a:pt x="165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3" y="106"/>
                    <a:pt x="163" y="106"/>
                  </a:cubicBezTo>
                  <a:cubicBezTo>
                    <a:pt x="162" y="106"/>
                    <a:pt x="162" y="106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8"/>
                    <a:pt x="160" y="108"/>
                  </a:cubicBezTo>
                  <a:cubicBezTo>
                    <a:pt x="159" y="108"/>
                    <a:pt x="158" y="108"/>
                    <a:pt x="158" y="109"/>
                  </a:cubicBezTo>
                  <a:cubicBezTo>
                    <a:pt x="157" y="109"/>
                    <a:pt x="157" y="110"/>
                    <a:pt x="156" y="110"/>
                  </a:cubicBezTo>
                  <a:cubicBezTo>
                    <a:pt x="155" y="112"/>
                    <a:pt x="153" y="113"/>
                    <a:pt x="151" y="115"/>
                  </a:cubicBezTo>
                  <a:cubicBezTo>
                    <a:pt x="150" y="115"/>
                    <a:pt x="149" y="115"/>
                    <a:pt x="149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4" y="117"/>
                    <a:pt x="143" y="117"/>
                    <a:pt x="142" y="117"/>
                  </a:cubicBezTo>
                  <a:cubicBezTo>
                    <a:pt x="142" y="117"/>
                    <a:pt x="142" y="117"/>
                    <a:pt x="141" y="117"/>
                  </a:cubicBezTo>
                  <a:cubicBezTo>
                    <a:pt x="141" y="118"/>
                    <a:pt x="141" y="118"/>
                    <a:pt x="140" y="118"/>
                  </a:cubicBezTo>
                  <a:cubicBezTo>
                    <a:pt x="140" y="118"/>
                    <a:pt x="139" y="119"/>
                    <a:pt x="138" y="119"/>
                  </a:cubicBezTo>
                  <a:cubicBezTo>
                    <a:pt x="138" y="119"/>
                    <a:pt x="137" y="119"/>
                    <a:pt x="137" y="119"/>
                  </a:cubicBezTo>
                  <a:cubicBezTo>
                    <a:pt x="137" y="119"/>
                    <a:pt x="136" y="119"/>
                    <a:pt x="136" y="119"/>
                  </a:cubicBezTo>
                  <a:cubicBezTo>
                    <a:pt x="136" y="119"/>
                    <a:pt x="135" y="119"/>
                    <a:pt x="135" y="119"/>
                  </a:cubicBezTo>
                  <a:cubicBezTo>
                    <a:pt x="135" y="119"/>
                    <a:pt x="134" y="119"/>
                    <a:pt x="134" y="119"/>
                  </a:cubicBezTo>
                  <a:cubicBezTo>
                    <a:pt x="133" y="119"/>
                    <a:pt x="133" y="119"/>
                    <a:pt x="132" y="119"/>
                  </a:cubicBezTo>
                  <a:cubicBezTo>
                    <a:pt x="132" y="119"/>
                    <a:pt x="131" y="119"/>
                    <a:pt x="131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29" y="120"/>
                    <a:pt x="127" y="121"/>
                    <a:pt x="126" y="121"/>
                  </a:cubicBezTo>
                  <a:cubicBezTo>
                    <a:pt x="126" y="121"/>
                    <a:pt x="126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4" y="121"/>
                    <a:pt x="124" y="121"/>
                  </a:cubicBezTo>
                  <a:cubicBezTo>
                    <a:pt x="123" y="121"/>
                    <a:pt x="123" y="121"/>
                    <a:pt x="122" y="121"/>
                  </a:cubicBezTo>
                  <a:cubicBezTo>
                    <a:pt x="121" y="121"/>
                    <a:pt x="120" y="122"/>
                    <a:pt x="118" y="122"/>
                  </a:cubicBezTo>
                  <a:cubicBezTo>
                    <a:pt x="118" y="123"/>
                    <a:pt x="118" y="123"/>
                    <a:pt x="117" y="123"/>
                  </a:cubicBezTo>
                  <a:cubicBezTo>
                    <a:pt x="117" y="123"/>
                    <a:pt x="117" y="124"/>
                    <a:pt x="117" y="124"/>
                  </a:cubicBezTo>
                  <a:cubicBezTo>
                    <a:pt x="116" y="124"/>
                    <a:pt x="116" y="124"/>
                    <a:pt x="116" y="124"/>
                  </a:cubicBezTo>
                  <a:cubicBezTo>
                    <a:pt x="115" y="124"/>
                    <a:pt x="115" y="124"/>
                    <a:pt x="115" y="125"/>
                  </a:cubicBezTo>
                  <a:cubicBezTo>
                    <a:pt x="114" y="126"/>
                    <a:pt x="113" y="127"/>
                    <a:pt x="113" y="128"/>
                  </a:cubicBezTo>
                  <a:cubicBezTo>
                    <a:pt x="113" y="129"/>
                    <a:pt x="112" y="129"/>
                    <a:pt x="112" y="130"/>
                  </a:cubicBezTo>
                  <a:cubicBezTo>
                    <a:pt x="112" y="131"/>
                    <a:pt x="111" y="131"/>
                    <a:pt x="111" y="132"/>
                  </a:cubicBezTo>
                  <a:cubicBezTo>
                    <a:pt x="110" y="132"/>
                    <a:pt x="110" y="133"/>
                    <a:pt x="110" y="134"/>
                  </a:cubicBezTo>
                  <a:cubicBezTo>
                    <a:pt x="109" y="134"/>
                    <a:pt x="109" y="135"/>
                    <a:pt x="109" y="135"/>
                  </a:cubicBezTo>
                  <a:cubicBezTo>
                    <a:pt x="109" y="137"/>
                    <a:pt x="107" y="137"/>
                    <a:pt x="106" y="138"/>
                  </a:cubicBezTo>
                  <a:cubicBezTo>
                    <a:pt x="106" y="138"/>
                    <a:pt x="106" y="138"/>
                    <a:pt x="105" y="138"/>
                  </a:cubicBezTo>
                  <a:cubicBezTo>
                    <a:pt x="105" y="138"/>
                    <a:pt x="105" y="138"/>
                    <a:pt x="104" y="138"/>
                  </a:cubicBezTo>
                  <a:cubicBezTo>
                    <a:pt x="104" y="138"/>
                    <a:pt x="103" y="139"/>
                    <a:pt x="102" y="139"/>
                  </a:cubicBezTo>
                  <a:cubicBezTo>
                    <a:pt x="102" y="139"/>
                    <a:pt x="101" y="139"/>
                    <a:pt x="101" y="140"/>
                  </a:cubicBezTo>
                  <a:cubicBezTo>
                    <a:pt x="100" y="140"/>
                    <a:pt x="100" y="140"/>
                    <a:pt x="99" y="141"/>
                  </a:cubicBezTo>
                  <a:cubicBezTo>
                    <a:pt x="99" y="141"/>
                    <a:pt x="99" y="141"/>
                    <a:pt x="99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7" y="143"/>
                    <a:pt x="97" y="143"/>
                    <a:pt x="97" y="144"/>
                  </a:cubicBezTo>
                  <a:cubicBezTo>
                    <a:pt x="96" y="144"/>
                    <a:pt x="96" y="145"/>
                    <a:pt x="95" y="145"/>
                  </a:cubicBezTo>
                  <a:cubicBezTo>
                    <a:pt x="95" y="145"/>
                    <a:pt x="95" y="146"/>
                    <a:pt x="94" y="147"/>
                  </a:cubicBezTo>
                  <a:cubicBezTo>
                    <a:pt x="94" y="148"/>
                    <a:pt x="93" y="149"/>
                    <a:pt x="92" y="150"/>
                  </a:cubicBezTo>
                  <a:cubicBezTo>
                    <a:pt x="91" y="151"/>
                    <a:pt x="90" y="152"/>
                    <a:pt x="89" y="154"/>
                  </a:cubicBezTo>
                  <a:cubicBezTo>
                    <a:pt x="89" y="154"/>
                    <a:pt x="89" y="154"/>
                    <a:pt x="89" y="155"/>
                  </a:cubicBezTo>
                  <a:cubicBezTo>
                    <a:pt x="89" y="155"/>
                    <a:pt x="89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6"/>
                    <a:pt x="88" y="156"/>
                    <a:pt x="87" y="156"/>
                  </a:cubicBezTo>
                  <a:cubicBezTo>
                    <a:pt x="87" y="157"/>
                    <a:pt x="87" y="157"/>
                    <a:pt x="86" y="157"/>
                  </a:cubicBezTo>
                  <a:cubicBezTo>
                    <a:pt x="86" y="157"/>
                    <a:pt x="86" y="158"/>
                    <a:pt x="86" y="158"/>
                  </a:cubicBezTo>
                  <a:cubicBezTo>
                    <a:pt x="86" y="158"/>
                    <a:pt x="86" y="158"/>
                    <a:pt x="86" y="158"/>
                  </a:cubicBezTo>
                  <a:cubicBezTo>
                    <a:pt x="86" y="158"/>
                    <a:pt x="85" y="159"/>
                    <a:pt x="85" y="159"/>
                  </a:cubicBezTo>
                  <a:cubicBezTo>
                    <a:pt x="85" y="160"/>
                    <a:pt x="84" y="160"/>
                    <a:pt x="84" y="161"/>
                  </a:cubicBezTo>
                  <a:cubicBezTo>
                    <a:pt x="83" y="161"/>
                    <a:pt x="83" y="161"/>
                    <a:pt x="83" y="162"/>
                  </a:cubicBezTo>
                  <a:cubicBezTo>
                    <a:pt x="83" y="162"/>
                    <a:pt x="83" y="162"/>
                    <a:pt x="82" y="162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3"/>
                    <a:pt x="82" y="163"/>
                    <a:pt x="81" y="164"/>
                  </a:cubicBezTo>
                  <a:cubicBezTo>
                    <a:pt x="81" y="164"/>
                    <a:pt x="80" y="165"/>
                    <a:pt x="80" y="165"/>
                  </a:cubicBezTo>
                  <a:cubicBezTo>
                    <a:pt x="79" y="165"/>
                    <a:pt x="79" y="165"/>
                    <a:pt x="79" y="165"/>
                  </a:cubicBezTo>
                  <a:cubicBezTo>
                    <a:pt x="79" y="166"/>
                    <a:pt x="78" y="166"/>
                    <a:pt x="78" y="166"/>
                  </a:cubicBezTo>
                  <a:cubicBezTo>
                    <a:pt x="77" y="166"/>
                    <a:pt x="77" y="166"/>
                    <a:pt x="77" y="166"/>
                  </a:cubicBezTo>
                  <a:cubicBezTo>
                    <a:pt x="77" y="166"/>
                    <a:pt x="76" y="166"/>
                    <a:pt x="76" y="166"/>
                  </a:cubicBezTo>
                  <a:cubicBezTo>
                    <a:pt x="75" y="166"/>
                    <a:pt x="75" y="165"/>
                    <a:pt x="74" y="165"/>
                  </a:cubicBezTo>
                  <a:cubicBezTo>
                    <a:pt x="73" y="165"/>
                    <a:pt x="73" y="165"/>
                    <a:pt x="72" y="165"/>
                  </a:cubicBezTo>
                  <a:cubicBezTo>
                    <a:pt x="71" y="164"/>
                    <a:pt x="71" y="164"/>
                    <a:pt x="70" y="164"/>
                  </a:cubicBezTo>
                  <a:cubicBezTo>
                    <a:pt x="70" y="163"/>
                    <a:pt x="70" y="162"/>
                    <a:pt x="70" y="162"/>
                  </a:cubicBezTo>
                  <a:cubicBezTo>
                    <a:pt x="69" y="161"/>
                    <a:pt x="69" y="160"/>
                    <a:pt x="68" y="160"/>
                  </a:cubicBezTo>
                  <a:cubicBezTo>
                    <a:pt x="68" y="160"/>
                    <a:pt x="67" y="159"/>
                    <a:pt x="67" y="159"/>
                  </a:cubicBezTo>
                  <a:cubicBezTo>
                    <a:pt x="67" y="158"/>
                    <a:pt x="66" y="158"/>
                    <a:pt x="66" y="157"/>
                  </a:cubicBezTo>
                  <a:cubicBezTo>
                    <a:pt x="65" y="157"/>
                    <a:pt x="64" y="157"/>
                    <a:pt x="64" y="157"/>
                  </a:cubicBezTo>
                  <a:cubicBezTo>
                    <a:pt x="63" y="158"/>
                    <a:pt x="62" y="158"/>
                    <a:pt x="62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0" y="159"/>
                    <a:pt x="60" y="158"/>
                    <a:pt x="60" y="158"/>
                  </a:cubicBezTo>
                  <a:cubicBezTo>
                    <a:pt x="59" y="158"/>
                    <a:pt x="58" y="158"/>
                    <a:pt x="58" y="158"/>
                  </a:cubicBezTo>
                  <a:cubicBezTo>
                    <a:pt x="57" y="158"/>
                    <a:pt x="56" y="159"/>
                    <a:pt x="56" y="158"/>
                  </a:cubicBezTo>
                  <a:cubicBezTo>
                    <a:pt x="55" y="158"/>
                    <a:pt x="55" y="157"/>
                    <a:pt x="54" y="157"/>
                  </a:cubicBezTo>
                  <a:cubicBezTo>
                    <a:pt x="54" y="157"/>
                    <a:pt x="54" y="156"/>
                    <a:pt x="54" y="156"/>
                  </a:cubicBezTo>
                  <a:cubicBezTo>
                    <a:pt x="54" y="156"/>
                    <a:pt x="54" y="156"/>
                    <a:pt x="54" y="155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3"/>
                  </a:cubicBezTo>
                  <a:cubicBezTo>
                    <a:pt x="52" y="152"/>
                    <a:pt x="52" y="151"/>
                    <a:pt x="51" y="150"/>
                  </a:cubicBezTo>
                  <a:cubicBezTo>
                    <a:pt x="50" y="149"/>
                    <a:pt x="50" y="149"/>
                    <a:pt x="50" y="148"/>
                  </a:cubicBezTo>
                  <a:cubicBezTo>
                    <a:pt x="49" y="147"/>
                    <a:pt x="49" y="147"/>
                    <a:pt x="49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48" y="145"/>
                    <a:pt x="48" y="145"/>
                    <a:pt x="48" y="145"/>
                  </a:cubicBezTo>
                  <a:cubicBezTo>
                    <a:pt x="48" y="144"/>
                    <a:pt x="48" y="143"/>
                    <a:pt x="48" y="142"/>
                  </a:cubicBezTo>
                  <a:cubicBezTo>
                    <a:pt x="48" y="142"/>
                    <a:pt x="48" y="141"/>
                    <a:pt x="48" y="141"/>
                  </a:cubicBezTo>
                  <a:cubicBezTo>
                    <a:pt x="48" y="140"/>
                    <a:pt x="47" y="140"/>
                    <a:pt x="47" y="140"/>
                  </a:cubicBezTo>
                  <a:cubicBezTo>
                    <a:pt x="47" y="140"/>
                    <a:pt x="47" y="139"/>
                    <a:pt x="47" y="139"/>
                  </a:cubicBezTo>
                  <a:cubicBezTo>
                    <a:pt x="47" y="139"/>
                    <a:pt x="47" y="138"/>
                    <a:pt x="47" y="137"/>
                  </a:cubicBezTo>
                  <a:cubicBezTo>
                    <a:pt x="46" y="137"/>
                    <a:pt x="46" y="136"/>
                    <a:pt x="45" y="136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4"/>
                    <a:pt x="45" y="134"/>
                    <a:pt x="45" y="133"/>
                  </a:cubicBezTo>
                  <a:cubicBezTo>
                    <a:pt x="45" y="133"/>
                    <a:pt x="45" y="132"/>
                    <a:pt x="45" y="132"/>
                  </a:cubicBezTo>
                  <a:cubicBezTo>
                    <a:pt x="45" y="132"/>
                    <a:pt x="45" y="132"/>
                    <a:pt x="45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5" y="131"/>
                    <a:pt x="44" y="130"/>
                    <a:pt x="44" y="130"/>
                  </a:cubicBezTo>
                  <a:cubicBezTo>
                    <a:pt x="44" y="129"/>
                    <a:pt x="44" y="128"/>
                    <a:pt x="44" y="128"/>
                  </a:cubicBezTo>
                  <a:cubicBezTo>
                    <a:pt x="44" y="128"/>
                    <a:pt x="44" y="127"/>
                    <a:pt x="44" y="127"/>
                  </a:cubicBezTo>
                  <a:cubicBezTo>
                    <a:pt x="45" y="127"/>
                    <a:pt x="45" y="126"/>
                    <a:pt x="45" y="126"/>
                  </a:cubicBezTo>
                  <a:cubicBezTo>
                    <a:pt x="45" y="125"/>
                    <a:pt x="45" y="125"/>
                    <a:pt x="45" y="124"/>
                  </a:cubicBezTo>
                  <a:cubicBezTo>
                    <a:pt x="45" y="124"/>
                    <a:pt x="45" y="124"/>
                    <a:pt x="45" y="123"/>
                  </a:cubicBezTo>
                  <a:cubicBezTo>
                    <a:pt x="45" y="123"/>
                    <a:pt x="45" y="123"/>
                    <a:pt x="45" y="123"/>
                  </a:cubicBezTo>
                  <a:cubicBezTo>
                    <a:pt x="45" y="123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1"/>
                    <a:pt x="44" y="121"/>
                    <a:pt x="44" y="121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4" y="120"/>
                    <a:pt x="44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19"/>
                    <a:pt x="42" y="119"/>
                    <a:pt x="42" y="118"/>
                  </a:cubicBezTo>
                  <a:cubicBezTo>
                    <a:pt x="42" y="117"/>
                    <a:pt x="42" y="117"/>
                    <a:pt x="42" y="116"/>
                  </a:cubicBezTo>
                  <a:cubicBezTo>
                    <a:pt x="42" y="116"/>
                    <a:pt x="42" y="115"/>
                    <a:pt x="42" y="115"/>
                  </a:cubicBezTo>
                  <a:cubicBezTo>
                    <a:pt x="43" y="114"/>
                    <a:pt x="44" y="113"/>
                    <a:pt x="45" y="113"/>
                  </a:cubicBezTo>
                  <a:cubicBezTo>
                    <a:pt x="45" y="112"/>
                    <a:pt x="47" y="111"/>
                    <a:pt x="46" y="111"/>
                  </a:cubicBezTo>
                  <a:cubicBezTo>
                    <a:pt x="46" y="110"/>
                    <a:pt x="45" y="110"/>
                    <a:pt x="45" y="110"/>
                  </a:cubicBezTo>
                  <a:cubicBezTo>
                    <a:pt x="45" y="110"/>
                    <a:pt x="44" y="110"/>
                    <a:pt x="44" y="110"/>
                  </a:cubicBezTo>
                  <a:cubicBezTo>
                    <a:pt x="44" y="110"/>
                    <a:pt x="44" y="110"/>
                    <a:pt x="44" y="10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4" y="109"/>
                    <a:pt x="44" y="109"/>
                    <a:pt x="44" y="108"/>
                  </a:cubicBezTo>
                  <a:cubicBezTo>
                    <a:pt x="44" y="108"/>
                    <a:pt x="45" y="108"/>
                    <a:pt x="45" y="108"/>
                  </a:cubicBezTo>
                  <a:cubicBezTo>
                    <a:pt x="45" y="107"/>
                    <a:pt x="45" y="106"/>
                    <a:pt x="45" y="106"/>
                  </a:cubicBezTo>
                  <a:cubicBezTo>
                    <a:pt x="46" y="106"/>
                    <a:pt x="46" y="105"/>
                    <a:pt x="46" y="105"/>
                  </a:cubicBezTo>
                  <a:cubicBezTo>
                    <a:pt x="47" y="105"/>
                    <a:pt x="47" y="104"/>
                    <a:pt x="47" y="104"/>
                  </a:cubicBezTo>
                  <a:cubicBezTo>
                    <a:pt x="47" y="104"/>
                    <a:pt x="48" y="104"/>
                    <a:pt x="48" y="104"/>
                  </a:cubicBezTo>
                  <a:cubicBezTo>
                    <a:pt x="49" y="103"/>
                    <a:pt x="50" y="102"/>
                    <a:pt x="51" y="101"/>
                  </a:cubicBezTo>
                  <a:cubicBezTo>
                    <a:pt x="51" y="101"/>
                    <a:pt x="52" y="101"/>
                    <a:pt x="52" y="101"/>
                  </a:cubicBezTo>
                  <a:cubicBezTo>
                    <a:pt x="52" y="100"/>
                    <a:pt x="53" y="100"/>
                    <a:pt x="53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3" y="100"/>
                    <a:pt x="54" y="100"/>
                  </a:cubicBezTo>
                  <a:cubicBezTo>
                    <a:pt x="54" y="99"/>
                    <a:pt x="55" y="99"/>
                    <a:pt x="55" y="99"/>
                  </a:cubicBezTo>
                  <a:cubicBezTo>
                    <a:pt x="56" y="98"/>
                    <a:pt x="57" y="98"/>
                    <a:pt x="58" y="98"/>
                  </a:cubicBezTo>
                  <a:cubicBezTo>
                    <a:pt x="58" y="98"/>
                    <a:pt x="58" y="97"/>
                    <a:pt x="59" y="97"/>
                  </a:cubicBezTo>
                  <a:cubicBezTo>
                    <a:pt x="59" y="97"/>
                    <a:pt x="59" y="97"/>
                    <a:pt x="60" y="97"/>
                  </a:cubicBezTo>
                  <a:cubicBezTo>
                    <a:pt x="60" y="97"/>
                    <a:pt x="61" y="97"/>
                    <a:pt x="62" y="97"/>
                  </a:cubicBezTo>
                  <a:cubicBezTo>
                    <a:pt x="62" y="97"/>
                    <a:pt x="62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4" y="97"/>
                  </a:cubicBezTo>
                  <a:cubicBezTo>
                    <a:pt x="64" y="97"/>
                    <a:pt x="64" y="97"/>
                    <a:pt x="65" y="97"/>
                  </a:cubicBezTo>
                  <a:cubicBezTo>
                    <a:pt x="65" y="97"/>
                    <a:pt x="65" y="97"/>
                    <a:pt x="66" y="97"/>
                  </a:cubicBezTo>
                  <a:cubicBezTo>
                    <a:pt x="66" y="97"/>
                    <a:pt x="67" y="97"/>
                    <a:pt x="67" y="96"/>
                  </a:cubicBezTo>
                  <a:cubicBezTo>
                    <a:pt x="67" y="96"/>
                    <a:pt x="68" y="95"/>
                    <a:pt x="68" y="95"/>
                  </a:cubicBezTo>
                  <a:cubicBezTo>
                    <a:pt x="68" y="94"/>
                    <a:pt x="68" y="93"/>
                    <a:pt x="68" y="93"/>
                  </a:cubicBezTo>
                  <a:cubicBezTo>
                    <a:pt x="69" y="92"/>
                    <a:pt x="69" y="91"/>
                    <a:pt x="69" y="91"/>
                  </a:cubicBezTo>
                  <a:cubicBezTo>
                    <a:pt x="68" y="90"/>
                    <a:pt x="68" y="90"/>
                    <a:pt x="68" y="89"/>
                  </a:cubicBezTo>
                  <a:cubicBezTo>
                    <a:pt x="68" y="89"/>
                    <a:pt x="68" y="88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7" y="88"/>
                    <a:pt x="67" y="88"/>
                    <a:pt x="67" y="87"/>
                  </a:cubicBezTo>
                  <a:cubicBezTo>
                    <a:pt x="67" y="87"/>
                    <a:pt x="66" y="87"/>
                    <a:pt x="66" y="87"/>
                  </a:cubicBezTo>
                  <a:cubicBezTo>
                    <a:pt x="66" y="87"/>
                    <a:pt x="66" y="87"/>
                    <a:pt x="65" y="87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4" y="87"/>
                    <a:pt x="64" y="86"/>
                    <a:pt x="63" y="86"/>
                  </a:cubicBezTo>
                  <a:cubicBezTo>
                    <a:pt x="62" y="86"/>
                    <a:pt x="62" y="86"/>
                    <a:pt x="61" y="85"/>
                  </a:cubicBezTo>
                  <a:cubicBezTo>
                    <a:pt x="61" y="85"/>
                    <a:pt x="61" y="85"/>
                    <a:pt x="60" y="85"/>
                  </a:cubicBezTo>
                  <a:cubicBezTo>
                    <a:pt x="60" y="85"/>
                    <a:pt x="59" y="85"/>
                    <a:pt x="59" y="85"/>
                  </a:cubicBezTo>
                  <a:cubicBezTo>
                    <a:pt x="58" y="85"/>
                    <a:pt x="58" y="85"/>
                    <a:pt x="57" y="84"/>
                  </a:cubicBezTo>
                  <a:cubicBezTo>
                    <a:pt x="57" y="84"/>
                    <a:pt x="56" y="83"/>
                    <a:pt x="55" y="83"/>
                  </a:cubicBezTo>
                  <a:cubicBezTo>
                    <a:pt x="55" y="83"/>
                    <a:pt x="55" y="82"/>
                    <a:pt x="55" y="82"/>
                  </a:cubicBezTo>
                  <a:cubicBezTo>
                    <a:pt x="56" y="82"/>
                    <a:pt x="56" y="81"/>
                    <a:pt x="56" y="81"/>
                  </a:cubicBezTo>
                  <a:cubicBezTo>
                    <a:pt x="57" y="81"/>
                    <a:pt x="57" y="81"/>
                    <a:pt x="58" y="81"/>
                  </a:cubicBezTo>
                  <a:cubicBezTo>
                    <a:pt x="58" y="81"/>
                    <a:pt x="59" y="81"/>
                    <a:pt x="60" y="81"/>
                  </a:cubicBezTo>
                  <a:cubicBezTo>
                    <a:pt x="61" y="81"/>
                    <a:pt x="61" y="82"/>
                    <a:pt x="62" y="82"/>
                  </a:cubicBezTo>
                  <a:cubicBezTo>
                    <a:pt x="62" y="82"/>
                    <a:pt x="63" y="82"/>
                    <a:pt x="63" y="82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63" y="82"/>
                    <a:pt x="64" y="82"/>
                    <a:pt x="64" y="82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5" y="82"/>
                    <a:pt x="66" y="83"/>
                    <a:pt x="66" y="83"/>
                  </a:cubicBezTo>
                  <a:cubicBezTo>
                    <a:pt x="67" y="83"/>
                    <a:pt x="68" y="83"/>
                    <a:pt x="68" y="83"/>
                  </a:cubicBezTo>
                  <a:cubicBezTo>
                    <a:pt x="68" y="84"/>
                    <a:pt x="69" y="84"/>
                    <a:pt x="69" y="84"/>
                  </a:cubicBezTo>
                  <a:cubicBezTo>
                    <a:pt x="69" y="84"/>
                    <a:pt x="69" y="84"/>
                    <a:pt x="70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4"/>
                    <a:pt x="71" y="84"/>
                    <a:pt x="71" y="84"/>
                  </a:cubicBezTo>
                  <a:cubicBezTo>
                    <a:pt x="71" y="84"/>
                    <a:pt x="72" y="84"/>
                    <a:pt x="72" y="83"/>
                  </a:cubicBezTo>
                  <a:cubicBezTo>
                    <a:pt x="72" y="83"/>
                    <a:pt x="72" y="82"/>
                    <a:pt x="72" y="81"/>
                  </a:cubicBezTo>
                  <a:cubicBezTo>
                    <a:pt x="71" y="81"/>
                    <a:pt x="71" y="80"/>
                    <a:pt x="71" y="80"/>
                  </a:cubicBezTo>
                  <a:cubicBezTo>
                    <a:pt x="70" y="80"/>
                    <a:pt x="69" y="79"/>
                    <a:pt x="69" y="79"/>
                  </a:cubicBezTo>
                  <a:cubicBezTo>
                    <a:pt x="68" y="79"/>
                    <a:pt x="67" y="79"/>
                    <a:pt x="67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78"/>
                    <a:pt x="66" y="77"/>
                    <a:pt x="66" y="77"/>
                  </a:cubicBezTo>
                  <a:cubicBezTo>
                    <a:pt x="66" y="76"/>
                    <a:pt x="65" y="76"/>
                    <a:pt x="64" y="76"/>
                  </a:cubicBezTo>
                  <a:cubicBezTo>
                    <a:pt x="64" y="76"/>
                    <a:pt x="63" y="76"/>
                    <a:pt x="62" y="77"/>
                  </a:cubicBezTo>
                  <a:cubicBezTo>
                    <a:pt x="61" y="77"/>
                    <a:pt x="60" y="78"/>
                    <a:pt x="59" y="78"/>
                  </a:cubicBezTo>
                  <a:cubicBezTo>
                    <a:pt x="58" y="78"/>
                    <a:pt x="58" y="78"/>
                    <a:pt x="57" y="78"/>
                  </a:cubicBezTo>
                  <a:cubicBezTo>
                    <a:pt x="56" y="78"/>
                    <a:pt x="55" y="78"/>
                    <a:pt x="55" y="78"/>
                  </a:cubicBezTo>
                  <a:cubicBezTo>
                    <a:pt x="54" y="78"/>
                    <a:pt x="53" y="78"/>
                    <a:pt x="53" y="78"/>
                  </a:cubicBezTo>
                  <a:cubicBezTo>
                    <a:pt x="53" y="77"/>
                    <a:pt x="53" y="76"/>
                    <a:pt x="53" y="76"/>
                  </a:cubicBezTo>
                  <a:cubicBezTo>
                    <a:pt x="53" y="74"/>
                    <a:pt x="55" y="74"/>
                    <a:pt x="56" y="73"/>
                  </a:cubicBezTo>
                  <a:cubicBezTo>
                    <a:pt x="56" y="73"/>
                    <a:pt x="56" y="73"/>
                    <a:pt x="57" y="73"/>
                  </a:cubicBezTo>
                  <a:cubicBezTo>
                    <a:pt x="57" y="73"/>
                    <a:pt x="57" y="73"/>
                    <a:pt x="57" y="72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8" y="72"/>
                    <a:pt x="58" y="71"/>
                    <a:pt x="59" y="70"/>
                  </a:cubicBezTo>
                  <a:cubicBezTo>
                    <a:pt x="59" y="70"/>
                    <a:pt x="60" y="69"/>
                    <a:pt x="60" y="69"/>
                  </a:cubicBezTo>
                  <a:cubicBezTo>
                    <a:pt x="60" y="69"/>
                    <a:pt x="61" y="68"/>
                    <a:pt x="61" y="68"/>
                  </a:cubicBezTo>
                  <a:cubicBezTo>
                    <a:pt x="61" y="68"/>
                    <a:pt x="61" y="68"/>
                    <a:pt x="62" y="68"/>
                  </a:cubicBezTo>
                  <a:cubicBezTo>
                    <a:pt x="62" y="67"/>
                    <a:pt x="62" y="66"/>
                    <a:pt x="62" y="66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3"/>
                    <a:pt x="62" y="62"/>
                    <a:pt x="62" y="62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59"/>
                    <a:pt x="60" y="59"/>
                    <a:pt x="60" y="5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5"/>
                    <a:pt x="61" y="55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3"/>
                    <a:pt x="59" y="53"/>
                    <a:pt x="59" y="52"/>
                  </a:cubicBezTo>
                  <a:cubicBezTo>
                    <a:pt x="58" y="52"/>
                    <a:pt x="57" y="52"/>
                    <a:pt x="57" y="52"/>
                  </a:cubicBezTo>
                  <a:cubicBezTo>
                    <a:pt x="56" y="51"/>
                    <a:pt x="56" y="50"/>
                    <a:pt x="56" y="50"/>
                  </a:cubicBezTo>
                  <a:cubicBezTo>
                    <a:pt x="56" y="50"/>
                    <a:pt x="56" y="49"/>
                    <a:pt x="56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6" y="48"/>
                  </a:cubicBezTo>
                  <a:cubicBezTo>
                    <a:pt x="55" y="47"/>
                    <a:pt x="54" y="47"/>
                    <a:pt x="54" y="47"/>
                  </a:cubicBezTo>
                  <a:cubicBezTo>
                    <a:pt x="53" y="47"/>
                    <a:pt x="52" y="46"/>
                    <a:pt x="51" y="46"/>
                  </a:cubicBezTo>
                  <a:cubicBezTo>
                    <a:pt x="51" y="46"/>
                    <a:pt x="50" y="46"/>
                    <a:pt x="50" y="46"/>
                  </a:cubicBezTo>
                  <a:cubicBezTo>
                    <a:pt x="50" y="46"/>
                    <a:pt x="49" y="45"/>
                    <a:pt x="49" y="45"/>
                  </a:cubicBezTo>
                  <a:cubicBezTo>
                    <a:pt x="48" y="45"/>
                    <a:pt x="48" y="45"/>
                    <a:pt x="47" y="45"/>
                  </a:cubicBezTo>
                  <a:cubicBezTo>
                    <a:pt x="47" y="45"/>
                    <a:pt x="46" y="45"/>
                    <a:pt x="46" y="45"/>
                  </a:cubicBezTo>
                  <a:cubicBezTo>
                    <a:pt x="46" y="45"/>
                    <a:pt x="45" y="45"/>
                    <a:pt x="45" y="45"/>
                  </a:cubicBezTo>
                  <a:cubicBezTo>
                    <a:pt x="45" y="45"/>
                    <a:pt x="44" y="45"/>
                    <a:pt x="44" y="45"/>
                  </a:cubicBezTo>
                  <a:cubicBezTo>
                    <a:pt x="44" y="44"/>
                    <a:pt x="43" y="44"/>
                    <a:pt x="43" y="44"/>
                  </a:cubicBezTo>
                  <a:cubicBezTo>
                    <a:pt x="42" y="44"/>
                    <a:pt x="42" y="45"/>
                    <a:pt x="42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4"/>
                    <a:pt x="39" y="44"/>
                  </a:cubicBezTo>
                  <a:cubicBezTo>
                    <a:pt x="38" y="44"/>
                    <a:pt x="37" y="44"/>
                    <a:pt x="37" y="44"/>
                  </a:cubicBezTo>
                  <a:cubicBezTo>
                    <a:pt x="36" y="44"/>
                    <a:pt x="35" y="44"/>
                    <a:pt x="34" y="44"/>
                  </a:cubicBezTo>
                  <a:cubicBezTo>
                    <a:pt x="34" y="44"/>
                    <a:pt x="34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1" y="44"/>
                    <a:pt x="31" y="44"/>
                  </a:cubicBezTo>
                  <a:cubicBezTo>
                    <a:pt x="30" y="44"/>
                    <a:pt x="30" y="45"/>
                    <a:pt x="29" y="45"/>
                  </a:cubicBezTo>
                  <a:cubicBezTo>
                    <a:pt x="28" y="45"/>
                    <a:pt x="26" y="45"/>
                    <a:pt x="24" y="45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3" y="45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0" y="44"/>
                  </a:cubicBezTo>
                  <a:cubicBezTo>
                    <a:pt x="20" y="44"/>
                    <a:pt x="20" y="44"/>
                    <a:pt x="19" y="44"/>
                  </a:cubicBezTo>
                  <a:cubicBezTo>
                    <a:pt x="19" y="44"/>
                    <a:pt x="18" y="44"/>
                    <a:pt x="18" y="44"/>
                  </a:cubicBezTo>
                  <a:cubicBezTo>
                    <a:pt x="17" y="45"/>
                    <a:pt x="16" y="45"/>
                    <a:pt x="16" y="45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6" y="47"/>
                    <a:pt x="14" y="47"/>
                    <a:pt x="14" y="46"/>
                  </a:cubicBezTo>
                  <a:cubicBezTo>
                    <a:pt x="13" y="46"/>
                    <a:pt x="13" y="46"/>
                    <a:pt x="12" y="46"/>
                  </a:cubicBezTo>
                  <a:cubicBezTo>
                    <a:pt x="12" y="46"/>
                    <a:pt x="11" y="46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8" y="44"/>
                  </a:cubicBezTo>
                  <a:cubicBezTo>
                    <a:pt x="8" y="44"/>
                    <a:pt x="7" y="44"/>
                    <a:pt x="6" y="43"/>
                  </a:cubicBezTo>
                  <a:cubicBezTo>
                    <a:pt x="6" y="43"/>
                    <a:pt x="6" y="43"/>
                    <a:pt x="6" y="42"/>
                  </a:cubicBezTo>
                  <a:cubicBezTo>
                    <a:pt x="6" y="42"/>
                    <a:pt x="7" y="42"/>
                    <a:pt x="7" y="42"/>
                  </a:cubicBezTo>
                  <a:cubicBezTo>
                    <a:pt x="7" y="41"/>
                    <a:pt x="6" y="40"/>
                    <a:pt x="5" y="40"/>
                  </a:cubicBezTo>
                  <a:cubicBezTo>
                    <a:pt x="4" y="40"/>
                    <a:pt x="3" y="41"/>
                    <a:pt x="2" y="41"/>
                  </a:cubicBezTo>
                  <a:cubicBezTo>
                    <a:pt x="2" y="41"/>
                    <a:pt x="1" y="4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95"/>
            <p:cNvSpPr/>
            <p:nvPr/>
          </p:nvSpPr>
          <p:spPr bwMode="auto">
            <a:xfrm>
              <a:off x="4938713" y="2005013"/>
              <a:ext cx="57150" cy="33338"/>
            </a:xfrm>
            <a:custGeom>
              <a:avLst/>
              <a:gdLst>
                <a:gd name="T0" fmla="*/ 6 w 15"/>
                <a:gd name="T1" fmla="*/ 0 h 9"/>
                <a:gd name="T2" fmla="*/ 4 w 15"/>
                <a:gd name="T3" fmla="*/ 0 h 9"/>
                <a:gd name="T4" fmla="*/ 3 w 15"/>
                <a:gd name="T5" fmla="*/ 1 h 9"/>
                <a:gd name="T6" fmla="*/ 3 w 15"/>
                <a:gd name="T7" fmla="*/ 1 h 9"/>
                <a:gd name="T8" fmla="*/ 2 w 15"/>
                <a:gd name="T9" fmla="*/ 1 h 9"/>
                <a:gd name="T10" fmla="*/ 1 w 15"/>
                <a:gd name="T11" fmla="*/ 3 h 9"/>
                <a:gd name="T12" fmla="*/ 0 w 15"/>
                <a:gd name="T13" fmla="*/ 5 h 9"/>
                <a:gd name="T14" fmla="*/ 1 w 15"/>
                <a:gd name="T15" fmla="*/ 6 h 9"/>
                <a:gd name="T16" fmla="*/ 1 w 15"/>
                <a:gd name="T17" fmla="*/ 7 h 9"/>
                <a:gd name="T18" fmla="*/ 2 w 15"/>
                <a:gd name="T19" fmla="*/ 7 h 9"/>
                <a:gd name="T20" fmla="*/ 4 w 15"/>
                <a:gd name="T21" fmla="*/ 8 h 9"/>
                <a:gd name="T22" fmla="*/ 6 w 15"/>
                <a:gd name="T23" fmla="*/ 9 h 9"/>
                <a:gd name="T24" fmla="*/ 10 w 15"/>
                <a:gd name="T25" fmla="*/ 9 h 9"/>
                <a:gd name="T26" fmla="*/ 11 w 15"/>
                <a:gd name="T27" fmla="*/ 9 h 9"/>
                <a:gd name="T28" fmla="*/ 11 w 15"/>
                <a:gd name="T29" fmla="*/ 9 h 9"/>
                <a:gd name="T30" fmla="*/ 12 w 15"/>
                <a:gd name="T31" fmla="*/ 8 h 9"/>
                <a:gd name="T32" fmla="*/ 13 w 15"/>
                <a:gd name="T33" fmla="*/ 8 h 9"/>
                <a:gd name="T34" fmla="*/ 14 w 15"/>
                <a:gd name="T35" fmla="*/ 7 h 9"/>
                <a:gd name="T36" fmla="*/ 15 w 15"/>
                <a:gd name="T37" fmla="*/ 6 h 9"/>
                <a:gd name="T38" fmla="*/ 15 w 15"/>
                <a:gd name="T39" fmla="*/ 5 h 9"/>
                <a:gd name="T40" fmla="*/ 14 w 15"/>
                <a:gd name="T41" fmla="*/ 4 h 9"/>
                <a:gd name="T42" fmla="*/ 10 w 15"/>
                <a:gd name="T43" fmla="*/ 2 h 9"/>
                <a:gd name="T44" fmla="*/ 6 w 15"/>
                <a:gd name="T4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9">
                  <a:moveTo>
                    <a:pt x="6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8"/>
                    <a:pt x="4" y="8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7"/>
                    <a:pt x="14" y="7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3" y="3"/>
                    <a:pt x="11" y="2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96"/>
            <p:cNvSpPr/>
            <p:nvPr/>
          </p:nvSpPr>
          <p:spPr bwMode="auto">
            <a:xfrm>
              <a:off x="5543550" y="2109788"/>
              <a:ext cx="228600" cy="90488"/>
            </a:xfrm>
            <a:custGeom>
              <a:avLst/>
              <a:gdLst>
                <a:gd name="T0" fmla="*/ 7 w 61"/>
                <a:gd name="T1" fmla="*/ 8 h 24"/>
                <a:gd name="T2" fmla="*/ 3 w 61"/>
                <a:gd name="T3" fmla="*/ 9 h 24"/>
                <a:gd name="T4" fmla="*/ 0 w 61"/>
                <a:gd name="T5" fmla="*/ 8 h 24"/>
                <a:gd name="T6" fmla="*/ 3 w 61"/>
                <a:gd name="T7" fmla="*/ 5 h 24"/>
                <a:gd name="T8" fmla="*/ 6 w 61"/>
                <a:gd name="T9" fmla="*/ 3 h 24"/>
                <a:gd name="T10" fmla="*/ 8 w 61"/>
                <a:gd name="T11" fmla="*/ 3 h 24"/>
                <a:gd name="T12" fmla="*/ 9 w 61"/>
                <a:gd name="T13" fmla="*/ 1 h 24"/>
                <a:gd name="T14" fmla="*/ 15 w 61"/>
                <a:gd name="T15" fmla="*/ 1 h 24"/>
                <a:gd name="T16" fmla="*/ 16 w 61"/>
                <a:gd name="T17" fmla="*/ 3 h 24"/>
                <a:gd name="T18" fmla="*/ 16 w 61"/>
                <a:gd name="T19" fmla="*/ 6 h 24"/>
                <a:gd name="T20" fmla="*/ 18 w 61"/>
                <a:gd name="T21" fmla="*/ 7 h 24"/>
                <a:gd name="T22" fmla="*/ 22 w 61"/>
                <a:gd name="T23" fmla="*/ 7 h 24"/>
                <a:gd name="T24" fmla="*/ 25 w 61"/>
                <a:gd name="T25" fmla="*/ 4 h 24"/>
                <a:gd name="T26" fmla="*/ 28 w 61"/>
                <a:gd name="T27" fmla="*/ 6 h 24"/>
                <a:gd name="T28" fmla="*/ 32 w 61"/>
                <a:gd name="T29" fmla="*/ 3 h 24"/>
                <a:gd name="T30" fmla="*/ 34 w 61"/>
                <a:gd name="T31" fmla="*/ 5 h 24"/>
                <a:gd name="T32" fmla="*/ 37 w 61"/>
                <a:gd name="T33" fmla="*/ 4 h 24"/>
                <a:gd name="T34" fmla="*/ 42 w 61"/>
                <a:gd name="T35" fmla="*/ 4 h 24"/>
                <a:gd name="T36" fmla="*/ 45 w 61"/>
                <a:gd name="T37" fmla="*/ 3 h 24"/>
                <a:gd name="T38" fmla="*/ 46 w 61"/>
                <a:gd name="T39" fmla="*/ 1 h 24"/>
                <a:gd name="T40" fmla="*/ 52 w 61"/>
                <a:gd name="T41" fmla="*/ 3 h 24"/>
                <a:gd name="T42" fmla="*/ 55 w 61"/>
                <a:gd name="T43" fmla="*/ 3 h 24"/>
                <a:gd name="T44" fmla="*/ 57 w 61"/>
                <a:gd name="T45" fmla="*/ 7 h 24"/>
                <a:gd name="T46" fmla="*/ 59 w 61"/>
                <a:gd name="T47" fmla="*/ 7 h 24"/>
                <a:gd name="T48" fmla="*/ 61 w 61"/>
                <a:gd name="T49" fmla="*/ 10 h 24"/>
                <a:gd name="T50" fmla="*/ 58 w 61"/>
                <a:gd name="T51" fmla="*/ 14 h 24"/>
                <a:gd name="T52" fmla="*/ 56 w 61"/>
                <a:gd name="T53" fmla="*/ 15 h 24"/>
                <a:gd name="T54" fmla="*/ 51 w 61"/>
                <a:gd name="T55" fmla="*/ 18 h 24"/>
                <a:gd name="T56" fmla="*/ 50 w 61"/>
                <a:gd name="T57" fmla="*/ 18 h 24"/>
                <a:gd name="T58" fmla="*/ 48 w 61"/>
                <a:gd name="T59" fmla="*/ 18 h 24"/>
                <a:gd name="T60" fmla="*/ 46 w 61"/>
                <a:gd name="T61" fmla="*/ 19 h 24"/>
                <a:gd name="T62" fmla="*/ 42 w 61"/>
                <a:gd name="T63" fmla="*/ 20 h 24"/>
                <a:gd name="T64" fmla="*/ 36 w 61"/>
                <a:gd name="T65" fmla="*/ 22 h 24"/>
                <a:gd name="T66" fmla="*/ 32 w 61"/>
                <a:gd name="T67" fmla="*/ 23 h 24"/>
                <a:gd name="T68" fmla="*/ 27 w 61"/>
                <a:gd name="T69" fmla="*/ 24 h 24"/>
                <a:gd name="T70" fmla="*/ 22 w 61"/>
                <a:gd name="T71" fmla="*/ 22 h 24"/>
                <a:gd name="T72" fmla="*/ 20 w 61"/>
                <a:gd name="T73" fmla="*/ 22 h 24"/>
                <a:gd name="T74" fmla="*/ 17 w 61"/>
                <a:gd name="T75" fmla="*/ 22 h 24"/>
                <a:gd name="T76" fmla="*/ 15 w 61"/>
                <a:gd name="T77" fmla="*/ 21 h 24"/>
                <a:gd name="T78" fmla="*/ 12 w 61"/>
                <a:gd name="T79" fmla="*/ 21 h 24"/>
                <a:gd name="T80" fmla="*/ 7 w 61"/>
                <a:gd name="T81" fmla="*/ 19 h 24"/>
                <a:gd name="T82" fmla="*/ 9 w 61"/>
                <a:gd name="T83" fmla="*/ 17 h 24"/>
                <a:gd name="T84" fmla="*/ 8 w 61"/>
                <a:gd name="T85" fmla="*/ 14 h 24"/>
                <a:gd name="T86" fmla="*/ 3 w 61"/>
                <a:gd name="T87" fmla="*/ 14 h 24"/>
                <a:gd name="T88" fmla="*/ 1 w 61"/>
                <a:gd name="T89" fmla="*/ 13 h 24"/>
                <a:gd name="T90" fmla="*/ 8 w 61"/>
                <a:gd name="T91" fmla="*/ 12 h 24"/>
                <a:gd name="T92" fmla="*/ 12 w 61"/>
                <a:gd name="T93" fmla="*/ 12 h 24"/>
                <a:gd name="T94" fmla="*/ 11 w 61"/>
                <a:gd name="T95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" h="24">
                  <a:moveTo>
                    <a:pt x="11" y="9"/>
                  </a:moveTo>
                  <a:cubicBezTo>
                    <a:pt x="11" y="8"/>
                    <a:pt x="9" y="8"/>
                    <a:pt x="9" y="8"/>
                  </a:cubicBezTo>
                  <a:cubicBezTo>
                    <a:pt x="8" y="8"/>
                    <a:pt x="8" y="8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4" y="8"/>
                    <a:pt x="4" y="8"/>
                    <a:pt x="3" y="9"/>
                  </a:cubicBezTo>
                  <a:cubicBezTo>
                    <a:pt x="3" y="9"/>
                    <a:pt x="2" y="9"/>
                    <a:pt x="1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6" y="2"/>
                    <a:pt x="16" y="2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8" y="8"/>
                    <a:pt x="18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1" y="7"/>
                    <a:pt x="22" y="7"/>
                    <a:pt x="22" y="7"/>
                  </a:cubicBezTo>
                  <a:cubicBezTo>
                    <a:pt x="23" y="8"/>
                    <a:pt x="24" y="5"/>
                    <a:pt x="24" y="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4"/>
                    <a:pt x="26" y="4"/>
                    <a:pt x="26" y="5"/>
                  </a:cubicBezTo>
                  <a:cubicBezTo>
                    <a:pt x="26" y="5"/>
                    <a:pt x="27" y="6"/>
                    <a:pt x="27" y="6"/>
                  </a:cubicBezTo>
                  <a:cubicBezTo>
                    <a:pt x="28" y="7"/>
                    <a:pt x="28" y="6"/>
                    <a:pt x="28" y="6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30" y="3"/>
                    <a:pt x="30" y="3"/>
                    <a:pt x="31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4"/>
                    <a:pt x="33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5"/>
                    <a:pt x="35" y="5"/>
                    <a:pt x="35" y="4"/>
                  </a:cubicBezTo>
                  <a:cubicBezTo>
                    <a:pt x="35" y="4"/>
                    <a:pt x="35" y="4"/>
                    <a:pt x="36" y="4"/>
                  </a:cubicBezTo>
                  <a:cubicBezTo>
                    <a:pt x="36" y="4"/>
                    <a:pt x="36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8" y="4"/>
                  </a:cubicBezTo>
                  <a:cubicBezTo>
                    <a:pt x="39" y="4"/>
                    <a:pt x="40" y="4"/>
                    <a:pt x="42" y="4"/>
                  </a:cubicBezTo>
                  <a:cubicBezTo>
                    <a:pt x="42" y="4"/>
                    <a:pt x="42" y="4"/>
                    <a:pt x="43" y="4"/>
                  </a:cubicBezTo>
                  <a:cubicBezTo>
                    <a:pt x="43" y="4"/>
                    <a:pt x="43" y="4"/>
                    <a:pt x="44" y="3"/>
                  </a:cubicBezTo>
                  <a:cubicBezTo>
                    <a:pt x="44" y="3"/>
                    <a:pt x="44" y="3"/>
                    <a:pt x="45" y="3"/>
                  </a:cubicBezTo>
                  <a:cubicBezTo>
                    <a:pt x="45" y="3"/>
                    <a:pt x="45" y="3"/>
                    <a:pt x="46" y="3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7" y="0"/>
                    <a:pt x="48" y="1"/>
                    <a:pt x="48" y="1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1" y="3"/>
                    <a:pt x="51" y="3"/>
                    <a:pt x="52" y="3"/>
                  </a:cubicBezTo>
                  <a:cubicBezTo>
                    <a:pt x="52" y="4"/>
                    <a:pt x="52" y="3"/>
                    <a:pt x="53" y="3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3"/>
                    <a:pt x="55" y="3"/>
                  </a:cubicBezTo>
                  <a:cubicBezTo>
                    <a:pt x="55" y="3"/>
                    <a:pt x="55" y="4"/>
                    <a:pt x="55" y="4"/>
                  </a:cubicBezTo>
                  <a:cubicBezTo>
                    <a:pt x="56" y="4"/>
                    <a:pt x="56" y="4"/>
                    <a:pt x="56" y="5"/>
                  </a:cubicBezTo>
                  <a:cubicBezTo>
                    <a:pt x="57" y="5"/>
                    <a:pt x="56" y="6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7"/>
                    <a:pt x="59" y="7"/>
                  </a:cubicBezTo>
                  <a:cubicBezTo>
                    <a:pt x="59" y="7"/>
                    <a:pt x="60" y="7"/>
                    <a:pt x="60" y="7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9"/>
                    <a:pt x="61" y="10"/>
                    <a:pt x="61" y="10"/>
                  </a:cubicBezTo>
                  <a:cubicBezTo>
                    <a:pt x="61" y="11"/>
                    <a:pt x="60" y="12"/>
                    <a:pt x="60" y="12"/>
                  </a:cubicBez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8" y="13"/>
                    <a:pt x="58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15"/>
                    <a:pt x="56" y="15"/>
                    <a:pt x="56" y="15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3" y="16"/>
                    <a:pt x="53" y="17"/>
                    <a:pt x="52" y="17"/>
                  </a:cubicBezTo>
                  <a:cubicBezTo>
                    <a:pt x="52" y="17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8"/>
                    <a:pt x="50" y="18"/>
                    <a:pt x="49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8"/>
                    <a:pt x="48" y="18"/>
                    <a:pt x="48" y="18"/>
                  </a:cubicBezTo>
                  <a:cubicBezTo>
                    <a:pt x="48" y="18"/>
                    <a:pt x="48" y="18"/>
                    <a:pt x="47" y="18"/>
                  </a:cubicBezTo>
                  <a:cubicBezTo>
                    <a:pt x="47" y="18"/>
                    <a:pt x="47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4" y="19"/>
                  </a:cubicBezTo>
                  <a:cubicBezTo>
                    <a:pt x="43" y="19"/>
                    <a:pt x="43" y="19"/>
                    <a:pt x="42" y="20"/>
                  </a:cubicBezTo>
                  <a:cubicBezTo>
                    <a:pt x="41" y="20"/>
                    <a:pt x="41" y="20"/>
                    <a:pt x="40" y="20"/>
                  </a:cubicBezTo>
                  <a:cubicBezTo>
                    <a:pt x="39" y="21"/>
                    <a:pt x="39" y="21"/>
                    <a:pt x="38" y="21"/>
                  </a:cubicBezTo>
                  <a:cubicBezTo>
                    <a:pt x="37" y="22"/>
                    <a:pt x="37" y="22"/>
                    <a:pt x="36" y="22"/>
                  </a:cubicBezTo>
                  <a:cubicBezTo>
                    <a:pt x="35" y="22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2" y="23"/>
                    <a:pt x="32" y="23"/>
                  </a:cubicBezTo>
                  <a:cubicBezTo>
                    <a:pt x="32" y="24"/>
                    <a:pt x="31" y="24"/>
                    <a:pt x="31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9" y="24"/>
                    <a:pt x="28" y="24"/>
                    <a:pt x="27" y="24"/>
                  </a:cubicBezTo>
                  <a:cubicBezTo>
                    <a:pt x="27" y="24"/>
                    <a:pt x="26" y="23"/>
                    <a:pt x="26" y="23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3"/>
                    <a:pt x="23" y="23"/>
                    <a:pt x="22" y="22"/>
                  </a:cubicBezTo>
                  <a:cubicBezTo>
                    <a:pt x="22" y="22"/>
                    <a:pt x="22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0" y="22"/>
                    <a:pt x="20" y="22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2"/>
                    <a:pt x="17" y="22"/>
                    <a:pt x="17" y="22"/>
                  </a:cubicBezTo>
                  <a:cubicBezTo>
                    <a:pt x="17" y="22"/>
                    <a:pt x="16" y="21"/>
                    <a:pt x="16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1"/>
                    <a:pt x="12" y="21"/>
                    <a:pt x="12" y="21"/>
                  </a:cubicBezTo>
                  <a:cubicBezTo>
                    <a:pt x="10" y="21"/>
                    <a:pt x="9" y="21"/>
                    <a:pt x="7" y="21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7" y="20"/>
                    <a:pt x="7" y="20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18"/>
                    <a:pt x="9" y="18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8" y="14"/>
                  </a:cubicBezTo>
                  <a:cubicBezTo>
                    <a:pt x="8" y="14"/>
                    <a:pt x="8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5" y="14"/>
                    <a:pt x="4" y="14"/>
                    <a:pt x="3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2" y="13"/>
                    <a:pt x="2" y="13"/>
                    <a:pt x="3" y="12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2"/>
                    <a:pt x="10" y="12"/>
                    <a:pt x="10" y="12"/>
                  </a:cubicBezTo>
                  <a:cubicBezTo>
                    <a:pt x="11" y="12"/>
                    <a:pt x="11" y="12"/>
                    <a:pt x="12" y="12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97"/>
            <p:cNvSpPr/>
            <p:nvPr/>
          </p:nvSpPr>
          <p:spPr bwMode="auto">
            <a:xfrm>
              <a:off x="6302375" y="1755776"/>
              <a:ext cx="258763" cy="90488"/>
            </a:xfrm>
            <a:custGeom>
              <a:avLst/>
              <a:gdLst>
                <a:gd name="T0" fmla="*/ 6 w 69"/>
                <a:gd name="T1" fmla="*/ 7 h 24"/>
                <a:gd name="T2" fmla="*/ 3 w 69"/>
                <a:gd name="T3" fmla="*/ 7 h 24"/>
                <a:gd name="T4" fmla="*/ 1 w 69"/>
                <a:gd name="T5" fmla="*/ 7 h 24"/>
                <a:gd name="T6" fmla="*/ 1 w 69"/>
                <a:gd name="T7" fmla="*/ 4 h 24"/>
                <a:gd name="T8" fmla="*/ 3 w 69"/>
                <a:gd name="T9" fmla="*/ 3 h 24"/>
                <a:gd name="T10" fmla="*/ 12 w 69"/>
                <a:gd name="T11" fmla="*/ 1 h 24"/>
                <a:gd name="T12" fmla="*/ 14 w 69"/>
                <a:gd name="T13" fmla="*/ 1 h 24"/>
                <a:gd name="T14" fmla="*/ 16 w 69"/>
                <a:gd name="T15" fmla="*/ 3 h 24"/>
                <a:gd name="T16" fmla="*/ 19 w 69"/>
                <a:gd name="T17" fmla="*/ 2 h 24"/>
                <a:gd name="T18" fmla="*/ 24 w 69"/>
                <a:gd name="T19" fmla="*/ 5 h 24"/>
                <a:gd name="T20" fmla="*/ 26 w 69"/>
                <a:gd name="T21" fmla="*/ 3 h 24"/>
                <a:gd name="T22" fmla="*/ 29 w 69"/>
                <a:gd name="T23" fmla="*/ 1 h 24"/>
                <a:gd name="T24" fmla="*/ 34 w 69"/>
                <a:gd name="T25" fmla="*/ 2 h 24"/>
                <a:gd name="T26" fmla="*/ 36 w 69"/>
                <a:gd name="T27" fmla="*/ 3 h 24"/>
                <a:gd name="T28" fmla="*/ 41 w 69"/>
                <a:gd name="T29" fmla="*/ 5 h 24"/>
                <a:gd name="T30" fmla="*/ 43 w 69"/>
                <a:gd name="T31" fmla="*/ 6 h 24"/>
                <a:gd name="T32" fmla="*/ 45 w 69"/>
                <a:gd name="T33" fmla="*/ 7 h 24"/>
                <a:gd name="T34" fmla="*/ 49 w 69"/>
                <a:gd name="T35" fmla="*/ 9 h 24"/>
                <a:gd name="T36" fmla="*/ 51 w 69"/>
                <a:gd name="T37" fmla="*/ 9 h 24"/>
                <a:gd name="T38" fmla="*/ 51 w 69"/>
                <a:gd name="T39" fmla="*/ 9 h 24"/>
                <a:gd name="T40" fmla="*/ 54 w 69"/>
                <a:gd name="T41" fmla="*/ 9 h 24"/>
                <a:gd name="T42" fmla="*/ 57 w 69"/>
                <a:gd name="T43" fmla="*/ 11 h 24"/>
                <a:gd name="T44" fmla="*/ 60 w 69"/>
                <a:gd name="T45" fmla="*/ 13 h 24"/>
                <a:gd name="T46" fmla="*/ 62 w 69"/>
                <a:gd name="T47" fmla="*/ 13 h 24"/>
                <a:gd name="T48" fmla="*/ 66 w 69"/>
                <a:gd name="T49" fmla="*/ 14 h 24"/>
                <a:gd name="T50" fmla="*/ 68 w 69"/>
                <a:gd name="T51" fmla="*/ 16 h 24"/>
                <a:gd name="T52" fmla="*/ 68 w 69"/>
                <a:gd name="T53" fmla="*/ 17 h 24"/>
                <a:gd name="T54" fmla="*/ 64 w 69"/>
                <a:gd name="T55" fmla="*/ 17 h 24"/>
                <a:gd name="T56" fmla="*/ 55 w 69"/>
                <a:gd name="T57" fmla="*/ 17 h 24"/>
                <a:gd name="T58" fmla="*/ 54 w 69"/>
                <a:gd name="T59" fmla="*/ 15 h 24"/>
                <a:gd name="T60" fmla="*/ 53 w 69"/>
                <a:gd name="T61" fmla="*/ 14 h 24"/>
                <a:gd name="T62" fmla="*/ 51 w 69"/>
                <a:gd name="T63" fmla="*/ 13 h 24"/>
                <a:gd name="T64" fmla="*/ 49 w 69"/>
                <a:gd name="T65" fmla="*/ 11 h 24"/>
                <a:gd name="T66" fmla="*/ 48 w 69"/>
                <a:gd name="T67" fmla="*/ 10 h 24"/>
                <a:gd name="T68" fmla="*/ 47 w 69"/>
                <a:gd name="T69" fmla="*/ 10 h 24"/>
                <a:gd name="T70" fmla="*/ 43 w 69"/>
                <a:gd name="T71" fmla="*/ 11 h 24"/>
                <a:gd name="T72" fmla="*/ 41 w 69"/>
                <a:gd name="T73" fmla="*/ 13 h 24"/>
                <a:gd name="T74" fmla="*/ 39 w 69"/>
                <a:gd name="T75" fmla="*/ 15 h 24"/>
                <a:gd name="T76" fmla="*/ 36 w 69"/>
                <a:gd name="T77" fmla="*/ 17 h 24"/>
                <a:gd name="T78" fmla="*/ 34 w 69"/>
                <a:gd name="T79" fmla="*/ 20 h 24"/>
                <a:gd name="T80" fmla="*/ 32 w 69"/>
                <a:gd name="T81" fmla="*/ 23 h 24"/>
                <a:gd name="T82" fmla="*/ 30 w 69"/>
                <a:gd name="T83" fmla="*/ 24 h 24"/>
                <a:gd name="T84" fmla="*/ 27 w 69"/>
                <a:gd name="T85" fmla="*/ 22 h 24"/>
                <a:gd name="T86" fmla="*/ 24 w 69"/>
                <a:gd name="T87" fmla="*/ 20 h 24"/>
                <a:gd name="T88" fmla="*/ 23 w 69"/>
                <a:gd name="T89" fmla="*/ 19 h 24"/>
                <a:gd name="T90" fmla="*/ 18 w 69"/>
                <a:gd name="T91" fmla="*/ 19 h 24"/>
                <a:gd name="T92" fmla="*/ 18 w 69"/>
                <a:gd name="T93" fmla="*/ 17 h 24"/>
                <a:gd name="T94" fmla="*/ 18 w 69"/>
                <a:gd name="T95" fmla="*/ 16 h 24"/>
                <a:gd name="T96" fmla="*/ 17 w 69"/>
                <a:gd name="T97" fmla="*/ 15 h 24"/>
                <a:gd name="T98" fmla="*/ 16 w 69"/>
                <a:gd name="T99" fmla="*/ 14 h 24"/>
                <a:gd name="T100" fmla="*/ 18 w 69"/>
                <a:gd name="T101" fmla="*/ 13 h 24"/>
                <a:gd name="T102" fmla="*/ 21 w 69"/>
                <a:gd name="T103" fmla="*/ 12 h 24"/>
                <a:gd name="T104" fmla="*/ 22 w 69"/>
                <a:gd name="T105" fmla="*/ 12 h 24"/>
                <a:gd name="T106" fmla="*/ 23 w 69"/>
                <a:gd name="T107" fmla="*/ 10 h 24"/>
                <a:gd name="T108" fmla="*/ 19 w 69"/>
                <a:gd name="T109" fmla="*/ 10 h 24"/>
                <a:gd name="T110" fmla="*/ 14 w 69"/>
                <a:gd name="T111" fmla="*/ 12 h 24"/>
                <a:gd name="T112" fmla="*/ 8 w 69"/>
                <a:gd name="T113" fmla="*/ 12 h 24"/>
                <a:gd name="T114" fmla="*/ 6 w 69"/>
                <a:gd name="T115" fmla="*/ 9 h 24"/>
                <a:gd name="T116" fmla="*/ 6 w 69"/>
                <a:gd name="T11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9" h="24">
                  <a:moveTo>
                    <a:pt x="6" y="8"/>
                  </a:moveTo>
                  <a:cubicBezTo>
                    <a:pt x="6" y="8"/>
                    <a:pt x="6" y="7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0" y="5"/>
                    <a:pt x="1" y="4"/>
                  </a:cubicBezTo>
                  <a:cubicBezTo>
                    <a:pt x="1" y="4"/>
                    <a:pt x="1" y="4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5" y="2"/>
                    <a:pt x="7" y="1"/>
                    <a:pt x="8" y="1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2" y="1"/>
                    <a:pt x="13" y="0"/>
                    <a:pt x="13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6" y="3"/>
                    <a:pt x="16" y="3"/>
                    <a:pt x="17" y="3"/>
                  </a:cubicBezTo>
                  <a:cubicBezTo>
                    <a:pt x="18" y="3"/>
                    <a:pt x="18" y="3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3" y="2"/>
                    <a:pt x="24" y="3"/>
                    <a:pt x="24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4"/>
                    <a:pt x="25" y="3"/>
                    <a:pt x="26" y="3"/>
                  </a:cubicBezTo>
                  <a:cubicBezTo>
                    <a:pt x="26" y="2"/>
                    <a:pt x="26" y="1"/>
                    <a:pt x="27" y="1"/>
                  </a:cubicBezTo>
                  <a:cubicBezTo>
                    <a:pt x="27" y="1"/>
                    <a:pt x="28" y="1"/>
                    <a:pt x="29" y="1"/>
                  </a:cubicBezTo>
                  <a:cubicBezTo>
                    <a:pt x="30" y="1"/>
                    <a:pt x="31" y="1"/>
                    <a:pt x="31" y="2"/>
                  </a:cubicBezTo>
                  <a:cubicBezTo>
                    <a:pt x="32" y="2"/>
                    <a:pt x="33" y="2"/>
                    <a:pt x="34" y="2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5" y="3"/>
                    <a:pt x="36" y="3"/>
                    <a:pt x="36" y="3"/>
                  </a:cubicBezTo>
                  <a:cubicBezTo>
                    <a:pt x="36" y="3"/>
                    <a:pt x="36" y="4"/>
                    <a:pt x="37" y="4"/>
                  </a:cubicBezTo>
                  <a:cubicBezTo>
                    <a:pt x="38" y="5"/>
                    <a:pt x="40" y="4"/>
                    <a:pt x="41" y="5"/>
                  </a:cubicBezTo>
                  <a:cubicBezTo>
                    <a:pt x="41" y="5"/>
                    <a:pt x="42" y="5"/>
                    <a:pt x="42" y="5"/>
                  </a:cubicBezTo>
                  <a:cubicBezTo>
                    <a:pt x="43" y="5"/>
                    <a:pt x="43" y="5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7"/>
                    <a:pt x="45" y="7"/>
                    <a:pt x="45" y="7"/>
                  </a:cubicBezTo>
                  <a:cubicBezTo>
                    <a:pt x="45" y="8"/>
                    <a:pt x="46" y="8"/>
                    <a:pt x="47" y="8"/>
                  </a:cubicBezTo>
                  <a:cubicBezTo>
                    <a:pt x="47" y="8"/>
                    <a:pt x="48" y="8"/>
                    <a:pt x="49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4" y="9"/>
                  </a:cubicBezTo>
                  <a:cubicBezTo>
                    <a:pt x="54" y="9"/>
                    <a:pt x="55" y="10"/>
                    <a:pt x="56" y="10"/>
                  </a:cubicBezTo>
                  <a:cubicBezTo>
                    <a:pt x="56" y="10"/>
                    <a:pt x="57" y="11"/>
                    <a:pt x="57" y="11"/>
                  </a:cubicBezTo>
                  <a:cubicBezTo>
                    <a:pt x="57" y="11"/>
                    <a:pt x="58" y="12"/>
                    <a:pt x="58" y="12"/>
                  </a:cubicBezTo>
                  <a:cubicBezTo>
                    <a:pt x="59" y="12"/>
                    <a:pt x="59" y="13"/>
                    <a:pt x="60" y="13"/>
                  </a:cubicBezTo>
                  <a:cubicBezTo>
                    <a:pt x="60" y="13"/>
                    <a:pt x="60" y="13"/>
                    <a:pt x="61" y="13"/>
                  </a:cubicBezTo>
                  <a:cubicBezTo>
                    <a:pt x="61" y="13"/>
                    <a:pt x="62" y="13"/>
                    <a:pt x="62" y="13"/>
                  </a:cubicBezTo>
                  <a:cubicBezTo>
                    <a:pt x="63" y="13"/>
                    <a:pt x="63" y="13"/>
                    <a:pt x="64" y="13"/>
                  </a:cubicBezTo>
                  <a:cubicBezTo>
                    <a:pt x="65" y="13"/>
                    <a:pt x="65" y="14"/>
                    <a:pt x="66" y="14"/>
                  </a:cubicBezTo>
                  <a:cubicBezTo>
                    <a:pt x="66" y="14"/>
                    <a:pt x="67" y="15"/>
                    <a:pt x="67" y="15"/>
                  </a:cubicBezTo>
                  <a:cubicBezTo>
                    <a:pt x="67" y="15"/>
                    <a:pt x="67" y="15"/>
                    <a:pt x="68" y="16"/>
                  </a:cubicBezTo>
                  <a:cubicBezTo>
                    <a:pt x="68" y="16"/>
                    <a:pt x="69" y="16"/>
                    <a:pt x="69" y="16"/>
                  </a:cubicBezTo>
                  <a:cubicBezTo>
                    <a:pt x="69" y="17"/>
                    <a:pt x="68" y="17"/>
                    <a:pt x="68" y="17"/>
                  </a:cubicBezTo>
                  <a:cubicBezTo>
                    <a:pt x="68" y="17"/>
                    <a:pt x="67" y="17"/>
                    <a:pt x="67" y="17"/>
                  </a:cubicBezTo>
                  <a:cubicBezTo>
                    <a:pt x="66" y="17"/>
                    <a:pt x="65" y="17"/>
                    <a:pt x="64" y="17"/>
                  </a:cubicBezTo>
                  <a:cubicBezTo>
                    <a:pt x="63" y="17"/>
                    <a:pt x="61" y="17"/>
                    <a:pt x="59" y="17"/>
                  </a:cubicBezTo>
                  <a:cubicBezTo>
                    <a:pt x="58" y="17"/>
                    <a:pt x="56" y="17"/>
                    <a:pt x="55" y="17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5"/>
                  </a:cubicBezTo>
                  <a:cubicBezTo>
                    <a:pt x="54" y="15"/>
                    <a:pt x="54" y="14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3"/>
                    <a:pt x="52" y="13"/>
                    <a:pt x="51" y="13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2"/>
                    <a:pt x="50" y="11"/>
                    <a:pt x="49" y="11"/>
                  </a:cubicBezTo>
                  <a:cubicBezTo>
                    <a:pt x="49" y="11"/>
                    <a:pt x="49" y="11"/>
                    <a:pt x="48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5" y="10"/>
                    <a:pt x="44" y="10"/>
                    <a:pt x="43" y="11"/>
                  </a:cubicBezTo>
                  <a:cubicBezTo>
                    <a:pt x="43" y="11"/>
                    <a:pt x="42" y="12"/>
                    <a:pt x="42" y="12"/>
                  </a:cubicBezTo>
                  <a:cubicBezTo>
                    <a:pt x="42" y="12"/>
                    <a:pt x="41" y="13"/>
                    <a:pt x="41" y="13"/>
                  </a:cubicBezTo>
                  <a:cubicBezTo>
                    <a:pt x="41" y="13"/>
                    <a:pt x="41" y="13"/>
                    <a:pt x="40" y="13"/>
                  </a:cubicBezTo>
                  <a:cubicBezTo>
                    <a:pt x="40" y="14"/>
                    <a:pt x="40" y="14"/>
                    <a:pt x="39" y="15"/>
                  </a:cubicBezTo>
                  <a:cubicBezTo>
                    <a:pt x="38" y="15"/>
                    <a:pt x="38" y="15"/>
                    <a:pt x="37" y="16"/>
                  </a:cubicBezTo>
                  <a:cubicBezTo>
                    <a:pt x="37" y="16"/>
                    <a:pt x="37" y="17"/>
                    <a:pt x="36" y="17"/>
                  </a:cubicBezTo>
                  <a:cubicBezTo>
                    <a:pt x="36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3" y="20"/>
                    <a:pt x="32" y="21"/>
                    <a:pt x="32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1" y="24"/>
                  </a:cubicBezTo>
                  <a:cubicBezTo>
                    <a:pt x="31" y="24"/>
                    <a:pt x="31" y="24"/>
                    <a:pt x="30" y="24"/>
                  </a:cubicBezTo>
                  <a:cubicBezTo>
                    <a:pt x="30" y="24"/>
                    <a:pt x="29" y="23"/>
                    <a:pt x="28" y="23"/>
                  </a:cubicBezTo>
                  <a:cubicBezTo>
                    <a:pt x="28" y="22"/>
                    <a:pt x="28" y="22"/>
                    <a:pt x="27" y="22"/>
                  </a:cubicBezTo>
                  <a:cubicBezTo>
                    <a:pt x="27" y="21"/>
                    <a:pt x="26" y="21"/>
                    <a:pt x="25" y="21"/>
                  </a:cubicBezTo>
                  <a:cubicBezTo>
                    <a:pt x="25" y="21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19"/>
                    <a:pt x="21" y="19"/>
                    <a:pt x="20" y="19"/>
                  </a:cubicBezTo>
                  <a:cubicBezTo>
                    <a:pt x="19" y="19"/>
                    <a:pt x="19" y="19"/>
                    <a:pt x="18" y="19"/>
                  </a:cubicBezTo>
                  <a:cubicBezTo>
                    <a:pt x="18" y="19"/>
                    <a:pt x="17" y="19"/>
                    <a:pt x="17" y="18"/>
                  </a:cubicBezTo>
                  <a:cubicBezTo>
                    <a:pt x="17" y="17"/>
                    <a:pt x="17" y="17"/>
                    <a:pt x="18" y="17"/>
                  </a:cubicBezTo>
                  <a:cubicBezTo>
                    <a:pt x="18" y="17"/>
                    <a:pt x="19" y="16"/>
                    <a:pt x="19" y="16"/>
                  </a:cubicBezTo>
                  <a:cubicBezTo>
                    <a:pt x="19" y="16"/>
                    <a:pt x="19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6" y="14"/>
                    <a:pt x="16" y="14"/>
                  </a:cubicBezTo>
                  <a:cubicBezTo>
                    <a:pt x="17" y="14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9" y="13"/>
                    <a:pt x="19" y="13"/>
                  </a:cubicBezTo>
                  <a:cubicBezTo>
                    <a:pt x="19" y="13"/>
                    <a:pt x="20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2" y="10"/>
                    <a:pt x="22" y="10"/>
                    <a:pt x="21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1"/>
                    <a:pt x="17" y="11"/>
                    <a:pt x="16" y="11"/>
                  </a:cubicBezTo>
                  <a:cubicBezTo>
                    <a:pt x="16" y="12"/>
                    <a:pt x="15" y="12"/>
                    <a:pt x="14" y="12"/>
                  </a:cubicBezTo>
                  <a:cubicBezTo>
                    <a:pt x="13" y="12"/>
                    <a:pt x="12" y="12"/>
                    <a:pt x="11" y="12"/>
                  </a:cubicBezTo>
                  <a:cubicBezTo>
                    <a:pt x="10" y="12"/>
                    <a:pt x="9" y="12"/>
                    <a:pt x="8" y="12"/>
                  </a:cubicBezTo>
                  <a:cubicBezTo>
                    <a:pt x="8" y="12"/>
                    <a:pt x="8" y="11"/>
                    <a:pt x="7" y="11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5" y="8"/>
                    <a:pt x="6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98"/>
            <p:cNvSpPr/>
            <p:nvPr/>
          </p:nvSpPr>
          <p:spPr bwMode="auto">
            <a:xfrm>
              <a:off x="6437313" y="1749426"/>
              <a:ext cx="161925" cy="30163"/>
            </a:xfrm>
            <a:custGeom>
              <a:avLst/>
              <a:gdLst>
                <a:gd name="T0" fmla="*/ 2 w 43"/>
                <a:gd name="T1" fmla="*/ 3 h 8"/>
                <a:gd name="T2" fmla="*/ 0 w 43"/>
                <a:gd name="T3" fmla="*/ 3 h 8"/>
                <a:gd name="T4" fmla="*/ 2 w 43"/>
                <a:gd name="T5" fmla="*/ 2 h 8"/>
                <a:gd name="T6" fmla="*/ 4 w 43"/>
                <a:gd name="T7" fmla="*/ 1 h 8"/>
                <a:gd name="T8" fmla="*/ 6 w 43"/>
                <a:gd name="T9" fmla="*/ 1 h 8"/>
                <a:gd name="T10" fmla="*/ 7 w 43"/>
                <a:gd name="T11" fmla="*/ 1 h 8"/>
                <a:gd name="T12" fmla="*/ 8 w 43"/>
                <a:gd name="T13" fmla="*/ 0 h 8"/>
                <a:gd name="T14" fmla="*/ 10 w 43"/>
                <a:gd name="T15" fmla="*/ 0 h 8"/>
                <a:gd name="T16" fmla="*/ 11 w 43"/>
                <a:gd name="T17" fmla="*/ 0 h 8"/>
                <a:gd name="T18" fmla="*/ 13 w 43"/>
                <a:gd name="T19" fmla="*/ 0 h 8"/>
                <a:gd name="T20" fmla="*/ 15 w 43"/>
                <a:gd name="T21" fmla="*/ 1 h 8"/>
                <a:gd name="T22" fmla="*/ 16 w 43"/>
                <a:gd name="T23" fmla="*/ 1 h 8"/>
                <a:gd name="T24" fmla="*/ 17 w 43"/>
                <a:gd name="T25" fmla="*/ 1 h 8"/>
                <a:gd name="T26" fmla="*/ 18 w 43"/>
                <a:gd name="T27" fmla="*/ 2 h 8"/>
                <a:gd name="T28" fmla="*/ 19 w 43"/>
                <a:gd name="T29" fmla="*/ 2 h 8"/>
                <a:gd name="T30" fmla="*/ 21 w 43"/>
                <a:gd name="T31" fmla="*/ 2 h 8"/>
                <a:gd name="T32" fmla="*/ 22 w 43"/>
                <a:gd name="T33" fmla="*/ 2 h 8"/>
                <a:gd name="T34" fmla="*/ 22 w 43"/>
                <a:gd name="T35" fmla="*/ 2 h 8"/>
                <a:gd name="T36" fmla="*/ 25 w 43"/>
                <a:gd name="T37" fmla="*/ 1 h 8"/>
                <a:gd name="T38" fmla="*/ 26 w 43"/>
                <a:gd name="T39" fmla="*/ 1 h 8"/>
                <a:gd name="T40" fmla="*/ 27 w 43"/>
                <a:gd name="T41" fmla="*/ 1 h 8"/>
                <a:gd name="T42" fmla="*/ 29 w 43"/>
                <a:gd name="T43" fmla="*/ 2 h 8"/>
                <a:gd name="T44" fmla="*/ 30 w 43"/>
                <a:gd name="T45" fmla="*/ 3 h 8"/>
                <a:gd name="T46" fmla="*/ 31 w 43"/>
                <a:gd name="T47" fmla="*/ 3 h 8"/>
                <a:gd name="T48" fmla="*/ 35 w 43"/>
                <a:gd name="T49" fmla="*/ 2 h 8"/>
                <a:gd name="T50" fmla="*/ 37 w 43"/>
                <a:gd name="T51" fmla="*/ 2 h 8"/>
                <a:gd name="T52" fmla="*/ 40 w 43"/>
                <a:gd name="T53" fmla="*/ 3 h 8"/>
                <a:gd name="T54" fmla="*/ 42 w 43"/>
                <a:gd name="T55" fmla="*/ 3 h 8"/>
                <a:gd name="T56" fmla="*/ 41 w 43"/>
                <a:gd name="T57" fmla="*/ 5 h 8"/>
                <a:gd name="T58" fmla="*/ 40 w 43"/>
                <a:gd name="T59" fmla="*/ 5 h 8"/>
                <a:gd name="T60" fmla="*/ 39 w 43"/>
                <a:gd name="T61" fmla="*/ 6 h 8"/>
                <a:gd name="T62" fmla="*/ 38 w 43"/>
                <a:gd name="T63" fmla="*/ 6 h 8"/>
                <a:gd name="T64" fmla="*/ 36 w 43"/>
                <a:gd name="T65" fmla="*/ 6 h 8"/>
                <a:gd name="T66" fmla="*/ 36 w 43"/>
                <a:gd name="T67" fmla="*/ 6 h 8"/>
                <a:gd name="T68" fmla="*/ 35 w 43"/>
                <a:gd name="T69" fmla="*/ 7 h 8"/>
                <a:gd name="T70" fmla="*/ 32 w 43"/>
                <a:gd name="T71" fmla="*/ 7 h 8"/>
                <a:gd name="T72" fmla="*/ 30 w 43"/>
                <a:gd name="T73" fmla="*/ 8 h 8"/>
                <a:gd name="T74" fmla="*/ 27 w 43"/>
                <a:gd name="T75" fmla="*/ 8 h 8"/>
                <a:gd name="T76" fmla="*/ 25 w 43"/>
                <a:gd name="T77" fmla="*/ 8 h 8"/>
                <a:gd name="T78" fmla="*/ 24 w 43"/>
                <a:gd name="T79" fmla="*/ 8 h 8"/>
                <a:gd name="T80" fmla="*/ 22 w 43"/>
                <a:gd name="T81" fmla="*/ 7 h 8"/>
                <a:gd name="T82" fmla="*/ 20 w 43"/>
                <a:gd name="T83" fmla="*/ 7 h 8"/>
                <a:gd name="T84" fmla="*/ 18 w 43"/>
                <a:gd name="T85" fmla="*/ 7 h 8"/>
                <a:gd name="T86" fmla="*/ 14 w 43"/>
                <a:gd name="T87" fmla="*/ 7 h 8"/>
                <a:gd name="T88" fmla="*/ 12 w 43"/>
                <a:gd name="T89" fmla="*/ 6 h 8"/>
                <a:gd name="T90" fmla="*/ 14 w 43"/>
                <a:gd name="T91" fmla="*/ 5 h 8"/>
                <a:gd name="T92" fmla="*/ 11 w 43"/>
                <a:gd name="T93" fmla="*/ 5 h 8"/>
                <a:gd name="T94" fmla="*/ 9 w 43"/>
                <a:gd name="T95" fmla="*/ 5 h 8"/>
                <a:gd name="T96" fmla="*/ 9 w 43"/>
                <a:gd name="T97" fmla="*/ 5 h 8"/>
                <a:gd name="T98" fmla="*/ 8 w 43"/>
                <a:gd name="T99" fmla="*/ 5 h 8"/>
                <a:gd name="T100" fmla="*/ 6 w 43"/>
                <a:gd name="T101" fmla="*/ 5 h 8"/>
                <a:gd name="T102" fmla="*/ 5 w 43"/>
                <a:gd name="T103" fmla="*/ 5 h 8"/>
                <a:gd name="T104" fmla="*/ 5 w 43"/>
                <a:gd name="T105" fmla="*/ 5 h 8"/>
                <a:gd name="T106" fmla="*/ 3 w 43"/>
                <a:gd name="T107" fmla="*/ 5 h 8"/>
                <a:gd name="T108" fmla="*/ 2 w 43"/>
                <a:gd name="T109" fmla="*/ 5 h 8"/>
                <a:gd name="T110" fmla="*/ 1 w 43"/>
                <a:gd name="T111" fmla="*/ 4 h 8"/>
                <a:gd name="T112" fmla="*/ 1 w 43"/>
                <a:gd name="T113" fmla="*/ 4 h 8"/>
                <a:gd name="T114" fmla="*/ 2 w 43"/>
                <a:gd name="T1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8">
                  <a:moveTo>
                    <a:pt x="2" y="3"/>
                  </a:move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2" y="2"/>
                    <a:pt x="2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4" y="1"/>
                    <a:pt x="15" y="1"/>
                  </a:cubicBezTo>
                  <a:cubicBezTo>
                    <a:pt x="15" y="1"/>
                    <a:pt x="15" y="1"/>
                    <a:pt x="16" y="1"/>
                  </a:cubicBezTo>
                  <a:cubicBezTo>
                    <a:pt x="16" y="1"/>
                    <a:pt x="16" y="1"/>
                    <a:pt x="17" y="1"/>
                  </a:cubicBezTo>
                  <a:cubicBezTo>
                    <a:pt x="17" y="2"/>
                    <a:pt x="17" y="2"/>
                    <a:pt x="18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19" y="2"/>
                    <a:pt x="20" y="2"/>
                    <a:pt x="21" y="2"/>
                  </a:cubicBezTo>
                  <a:cubicBezTo>
                    <a:pt x="21" y="2"/>
                    <a:pt x="21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5" y="1"/>
                    <a:pt x="25" y="1"/>
                    <a:pt x="26" y="1"/>
                  </a:cubicBezTo>
                  <a:cubicBezTo>
                    <a:pt x="26" y="1"/>
                    <a:pt x="27" y="1"/>
                    <a:pt x="27" y="1"/>
                  </a:cubicBezTo>
                  <a:cubicBezTo>
                    <a:pt x="28" y="2"/>
                    <a:pt x="29" y="2"/>
                    <a:pt x="29" y="2"/>
                  </a:cubicBezTo>
                  <a:cubicBezTo>
                    <a:pt x="30" y="2"/>
                    <a:pt x="30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3" y="3"/>
                    <a:pt x="34" y="2"/>
                    <a:pt x="35" y="2"/>
                  </a:cubicBezTo>
                  <a:cubicBezTo>
                    <a:pt x="36" y="2"/>
                    <a:pt x="37" y="2"/>
                    <a:pt x="37" y="2"/>
                  </a:cubicBezTo>
                  <a:cubicBezTo>
                    <a:pt x="38" y="2"/>
                    <a:pt x="39" y="3"/>
                    <a:pt x="40" y="3"/>
                  </a:cubicBezTo>
                  <a:cubicBezTo>
                    <a:pt x="40" y="3"/>
                    <a:pt x="41" y="3"/>
                    <a:pt x="42" y="3"/>
                  </a:cubicBezTo>
                  <a:cubicBezTo>
                    <a:pt x="43" y="4"/>
                    <a:pt x="42" y="5"/>
                    <a:pt x="41" y="5"/>
                  </a:cubicBezTo>
                  <a:cubicBezTo>
                    <a:pt x="41" y="5"/>
                    <a:pt x="40" y="5"/>
                    <a:pt x="40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7"/>
                  </a:cubicBezTo>
                  <a:cubicBezTo>
                    <a:pt x="34" y="7"/>
                    <a:pt x="33" y="7"/>
                    <a:pt x="32" y="7"/>
                  </a:cubicBezTo>
                  <a:cubicBezTo>
                    <a:pt x="31" y="7"/>
                    <a:pt x="31" y="8"/>
                    <a:pt x="30" y="8"/>
                  </a:cubicBezTo>
                  <a:cubicBezTo>
                    <a:pt x="29" y="8"/>
                    <a:pt x="28" y="8"/>
                    <a:pt x="27" y="8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7" y="7"/>
                    <a:pt x="15" y="7"/>
                    <a:pt x="14" y="7"/>
                  </a:cubicBezTo>
                  <a:cubicBezTo>
                    <a:pt x="13" y="7"/>
                    <a:pt x="12" y="7"/>
                    <a:pt x="12" y="6"/>
                  </a:cubicBezTo>
                  <a:cubicBezTo>
                    <a:pt x="13" y="6"/>
                    <a:pt x="14" y="6"/>
                    <a:pt x="14" y="5"/>
                  </a:cubicBezTo>
                  <a:cubicBezTo>
                    <a:pt x="14" y="5"/>
                    <a:pt x="12" y="5"/>
                    <a:pt x="11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99"/>
            <p:cNvSpPr/>
            <p:nvPr/>
          </p:nvSpPr>
          <p:spPr bwMode="auto">
            <a:xfrm>
              <a:off x="6253163" y="2835276"/>
              <a:ext cx="30163" cy="57150"/>
            </a:xfrm>
            <a:custGeom>
              <a:avLst/>
              <a:gdLst>
                <a:gd name="T0" fmla="*/ 4 w 8"/>
                <a:gd name="T1" fmla="*/ 14 h 15"/>
                <a:gd name="T2" fmla="*/ 4 w 8"/>
                <a:gd name="T3" fmla="*/ 14 h 15"/>
                <a:gd name="T4" fmla="*/ 2 w 8"/>
                <a:gd name="T5" fmla="*/ 13 h 15"/>
                <a:gd name="T6" fmla="*/ 1 w 8"/>
                <a:gd name="T7" fmla="*/ 11 h 15"/>
                <a:gd name="T8" fmla="*/ 1 w 8"/>
                <a:gd name="T9" fmla="*/ 9 h 15"/>
                <a:gd name="T10" fmla="*/ 0 w 8"/>
                <a:gd name="T11" fmla="*/ 6 h 15"/>
                <a:gd name="T12" fmla="*/ 1 w 8"/>
                <a:gd name="T13" fmla="*/ 5 h 15"/>
                <a:gd name="T14" fmla="*/ 3 w 8"/>
                <a:gd name="T15" fmla="*/ 3 h 15"/>
                <a:gd name="T16" fmla="*/ 4 w 8"/>
                <a:gd name="T17" fmla="*/ 3 h 15"/>
                <a:gd name="T18" fmla="*/ 5 w 8"/>
                <a:gd name="T19" fmla="*/ 3 h 15"/>
                <a:gd name="T20" fmla="*/ 6 w 8"/>
                <a:gd name="T21" fmla="*/ 1 h 15"/>
                <a:gd name="T22" fmla="*/ 7 w 8"/>
                <a:gd name="T23" fmla="*/ 4 h 15"/>
                <a:gd name="T24" fmla="*/ 7 w 8"/>
                <a:gd name="T25" fmla="*/ 7 h 15"/>
                <a:gd name="T26" fmla="*/ 7 w 8"/>
                <a:gd name="T27" fmla="*/ 9 h 15"/>
                <a:gd name="T28" fmla="*/ 6 w 8"/>
                <a:gd name="T29" fmla="*/ 11 h 15"/>
                <a:gd name="T30" fmla="*/ 6 w 8"/>
                <a:gd name="T31" fmla="*/ 13 h 15"/>
                <a:gd name="T32" fmla="*/ 4 w 8"/>
                <a:gd name="T33" fmla="*/ 14 h 15"/>
                <a:gd name="T34" fmla="*/ 2 w 8"/>
                <a:gd name="T35" fmla="*/ 14 h 15"/>
                <a:gd name="T36" fmla="*/ 4 w 8"/>
                <a:gd name="T3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5"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2" y="13"/>
                    <a:pt x="2" y="13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8" y="0"/>
                    <a:pt x="8" y="3"/>
                    <a:pt x="7" y="4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7" y="7"/>
                    <a:pt x="8" y="8"/>
                    <a:pt x="7" y="9"/>
                  </a:cubicBezTo>
                  <a:cubicBezTo>
                    <a:pt x="7" y="10"/>
                    <a:pt x="6" y="10"/>
                    <a:pt x="6" y="11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5" y="14"/>
                    <a:pt x="5" y="14"/>
                    <a:pt x="4" y="14"/>
                  </a:cubicBezTo>
                  <a:cubicBezTo>
                    <a:pt x="3" y="15"/>
                    <a:pt x="3" y="14"/>
                    <a:pt x="2" y="14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100"/>
            <p:cNvSpPr/>
            <p:nvPr/>
          </p:nvSpPr>
          <p:spPr bwMode="auto">
            <a:xfrm>
              <a:off x="6242050" y="2895601"/>
              <a:ext cx="44450" cy="79375"/>
            </a:xfrm>
            <a:custGeom>
              <a:avLst/>
              <a:gdLst>
                <a:gd name="T0" fmla="*/ 1 w 12"/>
                <a:gd name="T1" fmla="*/ 2 h 21"/>
                <a:gd name="T2" fmla="*/ 0 w 12"/>
                <a:gd name="T3" fmla="*/ 5 h 21"/>
                <a:gd name="T4" fmla="*/ 1 w 12"/>
                <a:gd name="T5" fmla="*/ 6 h 21"/>
                <a:gd name="T6" fmla="*/ 2 w 12"/>
                <a:gd name="T7" fmla="*/ 7 h 21"/>
                <a:gd name="T8" fmla="*/ 2 w 12"/>
                <a:gd name="T9" fmla="*/ 13 h 21"/>
                <a:gd name="T10" fmla="*/ 1 w 12"/>
                <a:gd name="T11" fmla="*/ 15 h 21"/>
                <a:gd name="T12" fmla="*/ 2 w 12"/>
                <a:gd name="T13" fmla="*/ 17 h 21"/>
                <a:gd name="T14" fmla="*/ 5 w 12"/>
                <a:gd name="T15" fmla="*/ 21 h 21"/>
                <a:gd name="T16" fmla="*/ 6 w 12"/>
                <a:gd name="T17" fmla="*/ 18 h 21"/>
                <a:gd name="T18" fmla="*/ 10 w 12"/>
                <a:gd name="T19" fmla="*/ 18 h 21"/>
                <a:gd name="T20" fmla="*/ 11 w 12"/>
                <a:gd name="T21" fmla="*/ 17 h 21"/>
                <a:gd name="T22" fmla="*/ 12 w 12"/>
                <a:gd name="T23" fmla="*/ 14 h 21"/>
                <a:gd name="T24" fmla="*/ 12 w 12"/>
                <a:gd name="T25" fmla="*/ 10 h 21"/>
                <a:gd name="T26" fmla="*/ 12 w 12"/>
                <a:gd name="T27" fmla="*/ 8 h 21"/>
                <a:gd name="T28" fmla="*/ 12 w 12"/>
                <a:gd name="T29" fmla="*/ 6 h 21"/>
                <a:gd name="T30" fmla="*/ 11 w 12"/>
                <a:gd name="T31" fmla="*/ 2 h 21"/>
                <a:gd name="T32" fmla="*/ 8 w 12"/>
                <a:gd name="T33" fmla="*/ 0 h 21"/>
                <a:gd name="T34" fmla="*/ 5 w 12"/>
                <a:gd name="T35" fmla="*/ 2 h 21"/>
                <a:gd name="T36" fmla="*/ 3 w 12"/>
                <a:gd name="T37" fmla="*/ 4 h 21"/>
                <a:gd name="T38" fmla="*/ 1 w 12"/>
                <a:gd name="T39" fmla="*/ 2 h 21"/>
                <a:gd name="T40" fmla="*/ 1 w 12"/>
                <a:gd name="T41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21">
                  <a:moveTo>
                    <a:pt x="1" y="2"/>
                  </a:moveTo>
                  <a:cubicBezTo>
                    <a:pt x="1" y="2"/>
                    <a:pt x="0" y="4"/>
                    <a:pt x="0" y="5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8"/>
                    <a:pt x="2" y="11"/>
                    <a:pt x="2" y="13"/>
                  </a:cubicBezTo>
                  <a:cubicBezTo>
                    <a:pt x="2" y="13"/>
                    <a:pt x="1" y="14"/>
                    <a:pt x="1" y="15"/>
                  </a:cubicBezTo>
                  <a:cubicBezTo>
                    <a:pt x="1" y="16"/>
                    <a:pt x="2" y="17"/>
                    <a:pt x="2" y="17"/>
                  </a:cubicBezTo>
                  <a:cubicBezTo>
                    <a:pt x="2" y="19"/>
                    <a:pt x="3" y="21"/>
                    <a:pt x="5" y="21"/>
                  </a:cubicBezTo>
                  <a:cubicBezTo>
                    <a:pt x="6" y="20"/>
                    <a:pt x="5" y="19"/>
                    <a:pt x="6" y="18"/>
                  </a:cubicBezTo>
                  <a:cubicBezTo>
                    <a:pt x="7" y="17"/>
                    <a:pt x="9" y="17"/>
                    <a:pt x="10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2" y="17"/>
                    <a:pt x="12" y="15"/>
                    <a:pt x="12" y="14"/>
                  </a:cubicBezTo>
                  <a:cubicBezTo>
                    <a:pt x="12" y="13"/>
                    <a:pt x="12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ubicBezTo>
                    <a:pt x="11" y="8"/>
                    <a:pt x="11" y="7"/>
                    <a:pt x="12" y="6"/>
                  </a:cubicBezTo>
                  <a:cubicBezTo>
                    <a:pt x="12" y="5"/>
                    <a:pt x="12" y="3"/>
                    <a:pt x="11" y="2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7" y="0"/>
                    <a:pt x="6" y="1"/>
                    <a:pt x="5" y="2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101"/>
            <p:cNvSpPr/>
            <p:nvPr/>
          </p:nvSpPr>
          <p:spPr bwMode="auto">
            <a:xfrm>
              <a:off x="5783263" y="2439988"/>
              <a:ext cx="136525" cy="128588"/>
            </a:xfrm>
            <a:custGeom>
              <a:avLst/>
              <a:gdLst>
                <a:gd name="T0" fmla="*/ 20 w 36"/>
                <a:gd name="T1" fmla="*/ 28 h 34"/>
                <a:gd name="T2" fmla="*/ 19 w 36"/>
                <a:gd name="T3" fmla="*/ 30 h 34"/>
                <a:gd name="T4" fmla="*/ 17 w 36"/>
                <a:gd name="T5" fmla="*/ 30 h 34"/>
                <a:gd name="T6" fmla="*/ 13 w 36"/>
                <a:gd name="T7" fmla="*/ 32 h 34"/>
                <a:gd name="T8" fmla="*/ 11 w 36"/>
                <a:gd name="T9" fmla="*/ 32 h 34"/>
                <a:gd name="T10" fmla="*/ 9 w 36"/>
                <a:gd name="T11" fmla="*/ 33 h 34"/>
                <a:gd name="T12" fmla="*/ 4 w 36"/>
                <a:gd name="T13" fmla="*/ 34 h 34"/>
                <a:gd name="T14" fmla="*/ 5 w 36"/>
                <a:gd name="T15" fmla="*/ 32 h 34"/>
                <a:gd name="T16" fmla="*/ 3 w 36"/>
                <a:gd name="T17" fmla="*/ 32 h 34"/>
                <a:gd name="T18" fmla="*/ 3 w 36"/>
                <a:gd name="T19" fmla="*/ 31 h 34"/>
                <a:gd name="T20" fmla="*/ 1 w 36"/>
                <a:gd name="T21" fmla="*/ 31 h 34"/>
                <a:gd name="T22" fmla="*/ 1 w 36"/>
                <a:gd name="T23" fmla="*/ 29 h 34"/>
                <a:gd name="T24" fmla="*/ 2 w 36"/>
                <a:gd name="T25" fmla="*/ 28 h 34"/>
                <a:gd name="T26" fmla="*/ 1 w 36"/>
                <a:gd name="T27" fmla="*/ 27 h 34"/>
                <a:gd name="T28" fmla="*/ 2 w 36"/>
                <a:gd name="T29" fmla="*/ 26 h 34"/>
                <a:gd name="T30" fmla="*/ 4 w 36"/>
                <a:gd name="T31" fmla="*/ 26 h 34"/>
                <a:gd name="T32" fmla="*/ 6 w 36"/>
                <a:gd name="T33" fmla="*/ 24 h 34"/>
                <a:gd name="T34" fmla="*/ 8 w 36"/>
                <a:gd name="T35" fmla="*/ 21 h 34"/>
                <a:gd name="T36" fmla="*/ 9 w 36"/>
                <a:gd name="T37" fmla="*/ 20 h 34"/>
                <a:gd name="T38" fmla="*/ 10 w 36"/>
                <a:gd name="T39" fmla="*/ 18 h 34"/>
                <a:gd name="T40" fmla="*/ 7 w 36"/>
                <a:gd name="T41" fmla="*/ 18 h 34"/>
                <a:gd name="T42" fmla="*/ 6 w 36"/>
                <a:gd name="T43" fmla="*/ 17 h 34"/>
                <a:gd name="T44" fmla="*/ 5 w 36"/>
                <a:gd name="T45" fmla="*/ 17 h 34"/>
                <a:gd name="T46" fmla="*/ 5 w 36"/>
                <a:gd name="T47" fmla="*/ 15 h 34"/>
                <a:gd name="T48" fmla="*/ 6 w 36"/>
                <a:gd name="T49" fmla="*/ 14 h 34"/>
                <a:gd name="T50" fmla="*/ 5 w 36"/>
                <a:gd name="T51" fmla="*/ 13 h 34"/>
                <a:gd name="T52" fmla="*/ 6 w 36"/>
                <a:gd name="T53" fmla="*/ 10 h 34"/>
                <a:gd name="T54" fmla="*/ 9 w 36"/>
                <a:gd name="T55" fmla="*/ 10 h 34"/>
                <a:gd name="T56" fmla="*/ 11 w 36"/>
                <a:gd name="T57" fmla="*/ 10 h 34"/>
                <a:gd name="T58" fmla="*/ 13 w 36"/>
                <a:gd name="T59" fmla="*/ 9 h 34"/>
                <a:gd name="T60" fmla="*/ 16 w 36"/>
                <a:gd name="T61" fmla="*/ 7 h 34"/>
                <a:gd name="T62" fmla="*/ 14 w 36"/>
                <a:gd name="T63" fmla="*/ 7 h 34"/>
                <a:gd name="T64" fmla="*/ 16 w 36"/>
                <a:gd name="T65" fmla="*/ 5 h 34"/>
                <a:gd name="T66" fmla="*/ 17 w 36"/>
                <a:gd name="T67" fmla="*/ 5 h 34"/>
                <a:gd name="T68" fmla="*/ 18 w 36"/>
                <a:gd name="T69" fmla="*/ 2 h 34"/>
                <a:gd name="T70" fmla="*/ 19 w 36"/>
                <a:gd name="T71" fmla="*/ 3 h 34"/>
                <a:gd name="T72" fmla="*/ 20 w 36"/>
                <a:gd name="T73" fmla="*/ 2 h 34"/>
                <a:gd name="T74" fmla="*/ 22 w 36"/>
                <a:gd name="T75" fmla="*/ 2 h 34"/>
                <a:gd name="T76" fmla="*/ 23 w 36"/>
                <a:gd name="T77" fmla="*/ 1 h 34"/>
                <a:gd name="T78" fmla="*/ 25 w 36"/>
                <a:gd name="T79" fmla="*/ 1 h 34"/>
                <a:gd name="T80" fmla="*/ 29 w 36"/>
                <a:gd name="T81" fmla="*/ 2 h 34"/>
                <a:gd name="T82" fmla="*/ 32 w 36"/>
                <a:gd name="T83" fmla="*/ 2 h 34"/>
                <a:gd name="T84" fmla="*/ 32 w 36"/>
                <a:gd name="T85" fmla="*/ 4 h 34"/>
                <a:gd name="T86" fmla="*/ 34 w 36"/>
                <a:gd name="T87" fmla="*/ 5 h 34"/>
                <a:gd name="T88" fmla="*/ 34 w 36"/>
                <a:gd name="T89" fmla="*/ 7 h 34"/>
                <a:gd name="T90" fmla="*/ 34 w 36"/>
                <a:gd name="T91" fmla="*/ 7 h 34"/>
                <a:gd name="T92" fmla="*/ 35 w 36"/>
                <a:gd name="T93" fmla="*/ 8 h 34"/>
                <a:gd name="T94" fmla="*/ 33 w 36"/>
                <a:gd name="T95" fmla="*/ 10 h 34"/>
                <a:gd name="T96" fmla="*/ 30 w 36"/>
                <a:gd name="T97" fmla="*/ 12 h 34"/>
                <a:gd name="T98" fmla="*/ 29 w 36"/>
                <a:gd name="T99" fmla="*/ 13 h 34"/>
                <a:gd name="T100" fmla="*/ 30 w 36"/>
                <a:gd name="T101" fmla="*/ 15 h 34"/>
                <a:gd name="T102" fmla="*/ 30 w 36"/>
                <a:gd name="T103" fmla="*/ 17 h 34"/>
                <a:gd name="T104" fmla="*/ 31 w 36"/>
                <a:gd name="T105" fmla="*/ 19 h 34"/>
                <a:gd name="T106" fmla="*/ 30 w 36"/>
                <a:gd name="T107" fmla="*/ 23 h 34"/>
                <a:gd name="T108" fmla="*/ 28 w 36"/>
                <a:gd name="T109" fmla="*/ 26 h 34"/>
                <a:gd name="T110" fmla="*/ 27 w 36"/>
                <a:gd name="T111" fmla="*/ 27 h 34"/>
                <a:gd name="T112" fmla="*/ 25 w 36"/>
                <a:gd name="T113" fmla="*/ 28 h 34"/>
                <a:gd name="T114" fmla="*/ 21 w 36"/>
                <a:gd name="T115" fmla="*/ 28 h 34"/>
                <a:gd name="T116" fmla="*/ 19 w 36"/>
                <a:gd name="T117" fmla="*/ 28 h 34"/>
                <a:gd name="T118" fmla="*/ 20 w 36"/>
                <a:gd name="T119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34">
                  <a:moveTo>
                    <a:pt x="20" y="28"/>
                  </a:moveTo>
                  <a:cubicBezTo>
                    <a:pt x="20" y="28"/>
                    <a:pt x="19" y="29"/>
                    <a:pt x="19" y="30"/>
                  </a:cubicBezTo>
                  <a:cubicBezTo>
                    <a:pt x="18" y="30"/>
                    <a:pt x="17" y="30"/>
                    <a:pt x="17" y="30"/>
                  </a:cubicBezTo>
                  <a:cubicBezTo>
                    <a:pt x="15" y="30"/>
                    <a:pt x="14" y="31"/>
                    <a:pt x="13" y="32"/>
                  </a:cubicBezTo>
                  <a:cubicBezTo>
                    <a:pt x="12" y="32"/>
                    <a:pt x="12" y="32"/>
                    <a:pt x="11" y="32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7" y="34"/>
                    <a:pt x="6" y="34"/>
                    <a:pt x="4" y="34"/>
                  </a:cubicBezTo>
                  <a:cubicBezTo>
                    <a:pt x="4" y="33"/>
                    <a:pt x="5" y="32"/>
                    <a:pt x="5" y="32"/>
                  </a:cubicBezTo>
                  <a:cubicBezTo>
                    <a:pt x="4" y="31"/>
                    <a:pt x="3" y="32"/>
                    <a:pt x="3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2" y="31"/>
                    <a:pt x="1" y="31"/>
                    <a:pt x="1" y="31"/>
                  </a:cubicBezTo>
                  <a:cubicBezTo>
                    <a:pt x="1" y="30"/>
                    <a:pt x="0" y="30"/>
                    <a:pt x="1" y="29"/>
                  </a:cubicBezTo>
                  <a:cubicBezTo>
                    <a:pt x="1" y="29"/>
                    <a:pt x="2" y="29"/>
                    <a:pt x="2" y="28"/>
                  </a:cubicBezTo>
                  <a:cubicBezTo>
                    <a:pt x="3" y="27"/>
                    <a:pt x="1" y="28"/>
                    <a:pt x="1" y="27"/>
                  </a:cubicBezTo>
                  <a:cubicBezTo>
                    <a:pt x="1" y="27"/>
                    <a:pt x="2" y="26"/>
                    <a:pt x="2" y="26"/>
                  </a:cubicBezTo>
                  <a:cubicBezTo>
                    <a:pt x="3" y="26"/>
                    <a:pt x="4" y="26"/>
                    <a:pt x="4" y="26"/>
                  </a:cubicBezTo>
                  <a:cubicBezTo>
                    <a:pt x="5" y="25"/>
                    <a:pt x="5" y="24"/>
                    <a:pt x="6" y="24"/>
                  </a:cubicBezTo>
                  <a:cubicBezTo>
                    <a:pt x="7" y="23"/>
                    <a:pt x="7" y="22"/>
                    <a:pt x="8" y="21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9" y="19"/>
                    <a:pt x="10" y="19"/>
                    <a:pt x="10" y="18"/>
                  </a:cubicBezTo>
                  <a:cubicBezTo>
                    <a:pt x="9" y="19"/>
                    <a:pt x="8" y="19"/>
                    <a:pt x="7" y="18"/>
                  </a:cubicBezTo>
                  <a:cubicBezTo>
                    <a:pt x="7" y="18"/>
                    <a:pt x="7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6"/>
                    <a:pt x="4" y="15"/>
                    <a:pt x="5" y="15"/>
                  </a:cubicBezTo>
                  <a:cubicBezTo>
                    <a:pt x="5" y="14"/>
                    <a:pt x="6" y="15"/>
                    <a:pt x="6" y="14"/>
                  </a:cubicBezTo>
                  <a:cubicBezTo>
                    <a:pt x="6" y="14"/>
                    <a:pt x="5" y="13"/>
                    <a:pt x="5" y="13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7" y="9"/>
                    <a:pt x="8" y="10"/>
                    <a:pt x="9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3" y="9"/>
                    <a:pt x="13" y="9"/>
                  </a:cubicBezTo>
                  <a:cubicBezTo>
                    <a:pt x="14" y="9"/>
                    <a:pt x="16" y="9"/>
                    <a:pt x="16" y="7"/>
                  </a:cubicBezTo>
                  <a:cubicBezTo>
                    <a:pt x="15" y="7"/>
                    <a:pt x="14" y="8"/>
                    <a:pt x="14" y="7"/>
                  </a:cubicBezTo>
                  <a:cubicBezTo>
                    <a:pt x="14" y="6"/>
                    <a:pt x="15" y="6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4"/>
                    <a:pt x="18" y="3"/>
                    <a:pt x="18" y="2"/>
                  </a:cubicBezTo>
                  <a:cubicBezTo>
                    <a:pt x="19" y="2"/>
                    <a:pt x="19" y="3"/>
                    <a:pt x="19" y="3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1" y="2"/>
                    <a:pt x="21" y="2"/>
                    <a:pt x="22" y="2"/>
                  </a:cubicBezTo>
                  <a:cubicBezTo>
                    <a:pt x="23" y="2"/>
                    <a:pt x="23" y="2"/>
                    <a:pt x="23" y="1"/>
                  </a:cubicBezTo>
                  <a:cubicBezTo>
                    <a:pt x="24" y="1"/>
                    <a:pt x="24" y="0"/>
                    <a:pt x="25" y="1"/>
                  </a:cubicBezTo>
                  <a:cubicBezTo>
                    <a:pt x="26" y="1"/>
                    <a:pt x="27" y="2"/>
                    <a:pt x="29" y="2"/>
                  </a:cubicBezTo>
                  <a:cubicBezTo>
                    <a:pt x="30" y="2"/>
                    <a:pt x="31" y="1"/>
                    <a:pt x="32" y="2"/>
                  </a:cubicBezTo>
                  <a:cubicBezTo>
                    <a:pt x="32" y="3"/>
                    <a:pt x="32" y="3"/>
                    <a:pt x="32" y="4"/>
                  </a:cubicBezTo>
                  <a:cubicBezTo>
                    <a:pt x="33" y="4"/>
                    <a:pt x="33" y="5"/>
                    <a:pt x="34" y="5"/>
                  </a:cubicBezTo>
                  <a:cubicBezTo>
                    <a:pt x="34" y="6"/>
                    <a:pt x="34" y="6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5" y="7"/>
                    <a:pt x="35" y="8"/>
                  </a:cubicBezTo>
                  <a:cubicBezTo>
                    <a:pt x="36" y="9"/>
                    <a:pt x="33" y="10"/>
                    <a:pt x="33" y="10"/>
                  </a:cubicBezTo>
                  <a:cubicBezTo>
                    <a:pt x="32" y="11"/>
                    <a:pt x="31" y="12"/>
                    <a:pt x="30" y="12"/>
                  </a:cubicBezTo>
                  <a:cubicBezTo>
                    <a:pt x="30" y="13"/>
                    <a:pt x="30" y="13"/>
                    <a:pt x="29" y="13"/>
                  </a:cubicBezTo>
                  <a:cubicBezTo>
                    <a:pt x="29" y="14"/>
                    <a:pt x="29" y="15"/>
                    <a:pt x="30" y="15"/>
                  </a:cubicBezTo>
                  <a:cubicBezTo>
                    <a:pt x="30" y="16"/>
                    <a:pt x="30" y="17"/>
                    <a:pt x="30" y="17"/>
                  </a:cubicBezTo>
                  <a:cubicBezTo>
                    <a:pt x="30" y="18"/>
                    <a:pt x="31" y="18"/>
                    <a:pt x="31" y="19"/>
                  </a:cubicBezTo>
                  <a:cubicBezTo>
                    <a:pt x="31" y="20"/>
                    <a:pt x="30" y="21"/>
                    <a:pt x="30" y="23"/>
                  </a:cubicBezTo>
                  <a:cubicBezTo>
                    <a:pt x="29" y="24"/>
                    <a:pt x="29" y="25"/>
                    <a:pt x="28" y="26"/>
                  </a:cubicBezTo>
                  <a:cubicBezTo>
                    <a:pt x="28" y="27"/>
                    <a:pt x="27" y="27"/>
                    <a:pt x="27" y="27"/>
                  </a:cubicBezTo>
                  <a:cubicBezTo>
                    <a:pt x="26" y="28"/>
                    <a:pt x="25" y="28"/>
                    <a:pt x="25" y="28"/>
                  </a:cubicBezTo>
                  <a:cubicBezTo>
                    <a:pt x="23" y="28"/>
                    <a:pt x="22" y="28"/>
                    <a:pt x="21" y="28"/>
                  </a:cubicBezTo>
                  <a:cubicBezTo>
                    <a:pt x="20" y="28"/>
                    <a:pt x="20" y="29"/>
                    <a:pt x="19" y="28"/>
                  </a:cubicBezTo>
                  <a:lnTo>
                    <a:pt x="2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102"/>
            <p:cNvSpPr/>
            <p:nvPr/>
          </p:nvSpPr>
          <p:spPr bwMode="auto">
            <a:xfrm>
              <a:off x="5895975" y="2338388"/>
              <a:ext cx="192088" cy="274638"/>
            </a:xfrm>
            <a:custGeom>
              <a:avLst/>
              <a:gdLst>
                <a:gd name="T0" fmla="*/ 14 w 51"/>
                <a:gd name="T1" fmla="*/ 71 h 73"/>
                <a:gd name="T2" fmla="*/ 9 w 51"/>
                <a:gd name="T3" fmla="*/ 70 h 73"/>
                <a:gd name="T4" fmla="*/ 4 w 51"/>
                <a:gd name="T5" fmla="*/ 73 h 73"/>
                <a:gd name="T6" fmla="*/ 6 w 51"/>
                <a:gd name="T7" fmla="*/ 67 h 73"/>
                <a:gd name="T8" fmla="*/ 16 w 51"/>
                <a:gd name="T9" fmla="*/ 63 h 73"/>
                <a:gd name="T10" fmla="*/ 18 w 51"/>
                <a:gd name="T11" fmla="*/ 61 h 73"/>
                <a:gd name="T12" fmla="*/ 13 w 51"/>
                <a:gd name="T13" fmla="*/ 59 h 73"/>
                <a:gd name="T14" fmla="*/ 6 w 51"/>
                <a:gd name="T15" fmla="*/ 59 h 73"/>
                <a:gd name="T16" fmla="*/ 12 w 51"/>
                <a:gd name="T17" fmla="*/ 53 h 73"/>
                <a:gd name="T18" fmla="*/ 10 w 51"/>
                <a:gd name="T19" fmla="*/ 49 h 73"/>
                <a:gd name="T20" fmla="*/ 17 w 51"/>
                <a:gd name="T21" fmla="*/ 45 h 73"/>
                <a:gd name="T22" fmla="*/ 21 w 51"/>
                <a:gd name="T23" fmla="*/ 40 h 73"/>
                <a:gd name="T24" fmla="*/ 20 w 51"/>
                <a:gd name="T25" fmla="*/ 38 h 73"/>
                <a:gd name="T26" fmla="*/ 19 w 51"/>
                <a:gd name="T27" fmla="*/ 33 h 73"/>
                <a:gd name="T28" fmla="*/ 15 w 51"/>
                <a:gd name="T29" fmla="*/ 33 h 73"/>
                <a:gd name="T30" fmla="*/ 8 w 51"/>
                <a:gd name="T31" fmla="*/ 33 h 73"/>
                <a:gd name="T32" fmla="*/ 10 w 51"/>
                <a:gd name="T33" fmla="*/ 26 h 73"/>
                <a:gd name="T34" fmla="*/ 7 w 51"/>
                <a:gd name="T35" fmla="*/ 28 h 73"/>
                <a:gd name="T36" fmla="*/ 4 w 51"/>
                <a:gd name="T37" fmla="*/ 29 h 73"/>
                <a:gd name="T38" fmla="*/ 5 w 51"/>
                <a:gd name="T39" fmla="*/ 24 h 73"/>
                <a:gd name="T40" fmla="*/ 6 w 51"/>
                <a:gd name="T41" fmla="*/ 20 h 73"/>
                <a:gd name="T42" fmla="*/ 1 w 51"/>
                <a:gd name="T43" fmla="*/ 20 h 73"/>
                <a:gd name="T44" fmla="*/ 1 w 51"/>
                <a:gd name="T45" fmla="*/ 13 h 73"/>
                <a:gd name="T46" fmla="*/ 6 w 51"/>
                <a:gd name="T47" fmla="*/ 9 h 73"/>
                <a:gd name="T48" fmla="*/ 10 w 51"/>
                <a:gd name="T49" fmla="*/ 5 h 73"/>
                <a:gd name="T50" fmla="*/ 13 w 51"/>
                <a:gd name="T51" fmla="*/ 2 h 73"/>
                <a:gd name="T52" fmla="*/ 22 w 51"/>
                <a:gd name="T53" fmla="*/ 4 h 73"/>
                <a:gd name="T54" fmla="*/ 24 w 51"/>
                <a:gd name="T55" fmla="*/ 9 h 73"/>
                <a:gd name="T56" fmla="*/ 30 w 51"/>
                <a:gd name="T57" fmla="*/ 10 h 73"/>
                <a:gd name="T58" fmla="*/ 24 w 51"/>
                <a:gd name="T59" fmla="*/ 20 h 73"/>
                <a:gd name="T60" fmla="*/ 23 w 51"/>
                <a:gd name="T61" fmla="*/ 23 h 73"/>
                <a:gd name="T62" fmla="*/ 31 w 51"/>
                <a:gd name="T63" fmla="*/ 29 h 73"/>
                <a:gd name="T64" fmla="*/ 38 w 51"/>
                <a:gd name="T65" fmla="*/ 37 h 73"/>
                <a:gd name="T66" fmla="*/ 40 w 51"/>
                <a:gd name="T67" fmla="*/ 42 h 73"/>
                <a:gd name="T68" fmla="*/ 41 w 51"/>
                <a:gd name="T69" fmla="*/ 48 h 73"/>
                <a:gd name="T70" fmla="*/ 45 w 51"/>
                <a:gd name="T71" fmla="*/ 49 h 73"/>
                <a:gd name="T72" fmla="*/ 51 w 51"/>
                <a:gd name="T73" fmla="*/ 50 h 73"/>
                <a:gd name="T74" fmla="*/ 49 w 51"/>
                <a:gd name="T75" fmla="*/ 56 h 73"/>
                <a:gd name="T76" fmla="*/ 46 w 51"/>
                <a:gd name="T77" fmla="*/ 59 h 73"/>
                <a:gd name="T78" fmla="*/ 48 w 51"/>
                <a:gd name="T79" fmla="*/ 62 h 73"/>
                <a:gd name="T80" fmla="*/ 39 w 51"/>
                <a:gd name="T81" fmla="*/ 67 h 73"/>
                <a:gd name="T82" fmla="*/ 32 w 51"/>
                <a:gd name="T83" fmla="*/ 67 h 73"/>
                <a:gd name="T84" fmla="*/ 27 w 51"/>
                <a:gd name="T85" fmla="*/ 67 h 73"/>
                <a:gd name="T86" fmla="*/ 18 w 51"/>
                <a:gd name="T87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73">
                  <a:moveTo>
                    <a:pt x="16" y="68"/>
                  </a:move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5" y="70"/>
                    <a:pt x="14" y="71"/>
                  </a:cubicBezTo>
                  <a:cubicBezTo>
                    <a:pt x="14" y="71"/>
                    <a:pt x="13" y="71"/>
                    <a:pt x="12" y="71"/>
                  </a:cubicBezTo>
                  <a:cubicBezTo>
                    <a:pt x="12" y="70"/>
                    <a:pt x="11" y="70"/>
                    <a:pt x="10" y="70"/>
                  </a:cubicBezTo>
                  <a:cubicBezTo>
                    <a:pt x="10" y="70"/>
                    <a:pt x="9" y="70"/>
                    <a:pt x="9" y="70"/>
                  </a:cubicBezTo>
                  <a:cubicBezTo>
                    <a:pt x="8" y="71"/>
                    <a:pt x="8" y="71"/>
                    <a:pt x="7" y="71"/>
                  </a:cubicBezTo>
                  <a:cubicBezTo>
                    <a:pt x="6" y="71"/>
                    <a:pt x="6" y="71"/>
                    <a:pt x="5" y="72"/>
                  </a:cubicBezTo>
                  <a:cubicBezTo>
                    <a:pt x="5" y="72"/>
                    <a:pt x="4" y="72"/>
                    <a:pt x="4" y="73"/>
                  </a:cubicBezTo>
                  <a:cubicBezTo>
                    <a:pt x="3" y="73"/>
                    <a:pt x="0" y="73"/>
                    <a:pt x="1" y="71"/>
                  </a:cubicBezTo>
                  <a:cubicBezTo>
                    <a:pt x="2" y="70"/>
                    <a:pt x="4" y="70"/>
                    <a:pt x="5" y="69"/>
                  </a:cubicBezTo>
                  <a:cubicBezTo>
                    <a:pt x="5" y="68"/>
                    <a:pt x="6" y="68"/>
                    <a:pt x="6" y="67"/>
                  </a:cubicBezTo>
                  <a:cubicBezTo>
                    <a:pt x="7" y="67"/>
                    <a:pt x="7" y="66"/>
                    <a:pt x="8" y="66"/>
                  </a:cubicBezTo>
                  <a:cubicBezTo>
                    <a:pt x="9" y="65"/>
                    <a:pt x="9" y="64"/>
                    <a:pt x="10" y="63"/>
                  </a:cubicBezTo>
                  <a:cubicBezTo>
                    <a:pt x="12" y="62"/>
                    <a:pt x="14" y="62"/>
                    <a:pt x="16" y="63"/>
                  </a:cubicBezTo>
                  <a:cubicBezTo>
                    <a:pt x="16" y="63"/>
                    <a:pt x="18" y="63"/>
                    <a:pt x="18" y="62"/>
                  </a:cubicBezTo>
                  <a:cubicBezTo>
                    <a:pt x="19" y="62"/>
                    <a:pt x="20" y="61"/>
                    <a:pt x="20" y="60"/>
                  </a:cubicBezTo>
                  <a:cubicBezTo>
                    <a:pt x="19" y="60"/>
                    <a:pt x="18" y="60"/>
                    <a:pt x="18" y="61"/>
                  </a:cubicBezTo>
                  <a:cubicBezTo>
                    <a:pt x="17" y="61"/>
                    <a:pt x="17" y="61"/>
                    <a:pt x="16" y="61"/>
                  </a:cubicBezTo>
                  <a:cubicBezTo>
                    <a:pt x="15" y="61"/>
                    <a:pt x="15" y="61"/>
                    <a:pt x="14" y="61"/>
                  </a:cubicBezTo>
                  <a:cubicBezTo>
                    <a:pt x="14" y="60"/>
                    <a:pt x="14" y="60"/>
                    <a:pt x="13" y="59"/>
                  </a:cubicBezTo>
                  <a:cubicBezTo>
                    <a:pt x="13" y="59"/>
                    <a:pt x="12" y="59"/>
                    <a:pt x="11" y="59"/>
                  </a:cubicBezTo>
                  <a:cubicBezTo>
                    <a:pt x="11" y="59"/>
                    <a:pt x="10" y="58"/>
                    <a:pt x="9" y="58"/>
                  </a:cubicBezTo>
                  <a:cubicBezTo>
                    <a:pt x="8" y="59"/>
                    <a:pt x="7" y="60"/>
                    <a:pt x="6" y="59"/>
                  </a:cubicBezTo>
                  <a:cubicBezTo>
                    <a:pt x="5" y="59"/>
                    <a:pt x="5" y="56"/>
                    <a:pt x="5" y="56"/>
                  </a:cubicBezTo>
                  <a:cubicBezTo>
                    <a:pt x="6" y="55"/>
                    <a:pt x="8" y="55"/>
                    <a:pt x="9" y="55"/>
                  </a:cubicBezTo>
                  <a:cubicBezTo>
                    <a:pt x="10" y="54"/>
                    <a:pt x="11" y="53"/>
                    <a:pt x="12" y="53"/>
                  </a:cubicBezTo>
                  <a:cubicBezTo>
                    <a:pt x="12" y="52"/>
                    <a:pt x="12" y="52"/>
                    <a:pt x="13" y="51"/>
                  </a:cubicBezTo>
                  <a:cubicBezTo>
                    <a:pt x="13" y="50"/>
                    <a:pt x="13" y="50"/>
                    <a:pt x="13" y="49"/>
                  </a:cubicBezTo>
                  <a:cubicBezTo>
                    <a:pt x="12" y="47"/>
                    <a:pt x="11" y="49"/>
                    <a:pt x="10" y="49"/>
                  </a:cubicBezTo>
                  <a:cubicBezTo>
                    <a:pt x="10" y="48"/>
                    <a:pt x="10" y="47"/>
                    <a:pt x="11" y="46"/>
                  </a:cubicBezTo>
                  <a:cubicBezTo>
                    <a:pt x="12" y="46"/>
                    <a:pt x="12" y="44"/>
                    <a:pt x="14" y="44"/>
                  </a:cubicBezTo>
                  <a:cubicBezTo>
                    <a:pt x="15" y="44"/>
                    <a:pt x="16" y="44"/>
                    <a:pt x="17" y="45"/>
                  </a:cubicBezTo>
                  <a:cubicBezTo>
                    <a:pt x="19" y="45"/>
                    <a:pt x="19" y="44"/>
                    <a:pt x="20" y="43"/>
                  </a:cubicBezTo>
                  <a:cubicBezTo>
                    <a:pt x="20" y="43"/>
                    <a:pt x="20" y="42"/>
                    <a:pt x="20" y="41"/>
                  </a:cubicBezTo>
                  <a:cubicBezTo>
                    <a:pt x="20" y="41"/>
                    <a:pt x="21" y="41"/>
                    <a:pt x="21" y="40"/>
                  </a:cubicBezTo>
                  <a:cubicBezTo>
                    <a:pt x="21" y="40"/>
                    <a:pt x="21" y="39"/>
                    <a:pt x="21" y="39"/>
                  </a:cubicBezTo>
                  <a:cubicBezTo>
                    <a:pt x="21" y="38"/>
                    <a:pt x="20" y="39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9" y="37"/>
                    <a:pt x="19" y="37"/>
                    <a:pt x="19" y="36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8" y="34"/>
                    <a:pt x="18" y="34"/>
                    <a:pt x="19" y="33"/>
                  </a:cubicBezTo>
                  <a:cubicBezTo>
                    <a:pt x="19" y="33"/>
                    <a:pt x="19" y="32"/>
                    <a:pt x="19" y="32"/>
                  </a:cubicBezTo>
                  <a:cubicBezTo>
                    <a:pt x="18" y="32"/>
                    <a:pt x="18" y="32"/>
                    <a:pt x="17" y="32"/>
                  </a:cubicBezTo>
                  <a:cubicBezTo>
                    <a:pt x="17" y="32"/>
                    <a:pt x="16" y="32"/>
                    <a:pt x="15" y="33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3" y="33"/>
                    <a:pt x="12" y="33"/>
                    <a:pt x="11" y="33"/>
                  </a:cubicBezTo>
                  <a:cubicBezTo>
                    <a:pt x="11" y="33"/>
                    <a:pt x="9" y="34"/>
                    <a:pt x="8" y="33"/>
                  </a:cubicBezTo>
                  <a:cubicBezTo>
                    <a:pt x="8" y="32"/>
                    <a:pt x="7" y="32"/>
                    <a:pt x="7" y="31"/>
                  </a:cubicBezTo>
                  <a:cubicBezTo>
                    <a:pt x="8" y="31"/>
                    <a:pt x="8" y="30"/>
                    <a:pt x="9" y="30"/>
                  </a:cubicBezTo>
                  <a:cubicBezTo>
                    <a:pt x="9" y="29"/>
                    <a:pt x="10" y="28"/>
                    <a:pt x="10" y="26"/>
                  </a:cubicBezTo>
                  <a:cubicBezTo>
                    <a:pt x="10" y="26"/>
                    <a:pt x="10" y="25"/>
                    <a:pt x="10" y="25"/>
                  </a:cubicBezTo>
                  <a:cubicBezTo>
                    <a:pt x="10" y="24"/>
                    <a:pt x="9" y="24"/>
                    <a:pt x="9" y="24"/>
                  </a:cubicBezTo>
                  <a:cubicBezTo>
                    <a:pt x="7" y="25"/>
                    <a:pt x="9" y="27"/>
                    <a:pt x="7" y="28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5" y="28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5" y="26"/>
                    <a:pt x="5" y="25"/>
                    <a:pt x="5" y="24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5" y="20"/>
                    <a:pt x="5" y="20"/>
                  </a:cubicBezTo>
                  <a:cubicBezTo>
                    <a:pt x="5" y="20"/>
                    <a:pt x="4" y="21"/>
                    <a:pt x="4" y="21"/>
                  </a:cubicBezTo>
                  <a:cubicBezTo>
                    <a:pt x="3" y="21"/>
                    <a:pt x="2" y="21"/>
                    <a:pt x="1" y="20"/>
                  </a:cubicBezTo>
                  <a:cubicBezTo>
                    <a:pt x="1" y="19"/>
                    <a:pt x="1" y="18"/>
                    <a:pt x="2" y="17"/>
                  </a:cubicBezTo>
                  <a:cubicBezTo>
                    <a:pt x="3" y="17"/>
                    <a:pt x="5" y="16"/>
                    <a:pt x="3" y="15"/>
                  </a:cubicBezTo>
                  <a:cubicBezTo>
                    <a:pt x="2" y="14"/>
                    <a:pt x="1" y="14"/>
                    <a:pt x="1" y="13"/>
                  </a:cubicBezTo>
                  <a:cubicBezTo>
                    <a:pt x="0" y="12"/>
                    <a:pt x="0" y="10"/>
                    <a:pt x="1" y="10"/>
                  </a:cubicBezTo>
                  <a:cubicBezTo>
                    <a:pt x="3" y="10"/>
                    <a:pt x="2" y="12"/>
                    <a:pt x="4" y="12"/>
                  </a:cubicBezTo>
                  <a:cubicBezTo>
                    <a:pt x="5" y="12"/>
                    <a:pt x="6" y="11"/>
                    <a:pt x="6" y="9"/>
                  </a:cubicBezTo>
                  <a:cubicBezTo>
                    <a:pt x="6" y="9"/>
                    <a:pt x="6" y="8"/>
                    <a:pt x="6" y="8"/>
                  </a:cubicBezTo>
                  <a:cubicBezTo>
                    <a:pt x="7" y="8"/>
                    <a:pt x="7" y="8"/>
                    <a:pt x="8" y="7"/>
                  </a:cubicBezTo>
                  <a:cubicBezTo>
                    <a:pt x="9" y="7"/>
                    <a:pt x="9" y="5"/>
                    <a:pt x="10" y="5"/>
                  </a:cubicBezTo>
                  <a:cubicBezTo>
                    <a:pt x="10" y="4"/>
                    <a:pt x="10" y="4"/>
                    <a:pt x="11" y="4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6" y="1"/>
                    <a:pt x="18" y="2"/>
                    <a:pt x="21" y="2"/>
                  </a:cubicBezTo>
                  <a:cubicBezTo>
                    <a:pt x="21" y="1"/>
                    <a:pt x="24" y="0"/>
                    <a:pt x="24" y="1"/>
                  </a:cubicBezTo>
                  <a:cubicBezTo>
                    <a:pt x="25" y="2"/>
                    <a:pt x="23" y="4"/>
                    <a:pt x="22" y="4"/>
                  </a:cubicBezTo>
                  <a:cubicBezTo>
                    <a:pt x="20" y="5"/>
                    <a:pt x="18" y="7"/>
                    <a:pt x="18" y="9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2" y="9"/>
                    <a:pt x="23" y="9"/>
                    <a:pt x="24" y="9"/>
                  </a:cubicBezTo>
                  <a:cubicBezTo>
                    <a:pt x="25" y="9"/>
                    <a:pt x="26" y="9"/>
                    <a:pt x="27" y="9"/>
                  </a:cubicBezTo>
                  <a:cubicBezTo>
                    <a:pt x="28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2" y="12"/>
                    <a:pt x="29" y="14"/>
                    <a:pt x="27" y="16"/>
                  </a:cubicBezTo>
                  <a:cubicBezTo>
                    <a:pt x="27" y="17"/>
                    <a:pt x="26" y="18"/>
                    <a:pt x="26" y="19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3" y="20"/>
                    <a:pt x="24" y="21"/>
                    <a:pt x="24" y="22"/>
                  </a:cubicBezTo>
                  <a:cubicBezTo>
                    <a:pt x="23" y="22"/>
                    <a:pt x="22" y="22"/>
                    <a:pt x="22" y="22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4" y="23"/>
                    <a:pt x="25" y="22"/>
                    <a:pt x="26" y="23"/>
                  </a:cubicBezTo>
                  <a:cubicBezTo>
                    <a:pt x="27" y="24"/>
                    <a:pt x="28" y="25"/>
                    <a:pt x="29" y="25"/>
                  </a:cubicBezTo>
                  <a:cubicBezTo>
                    <a:pt x="30" y="26"/>
                    <a:pt x="31" y="27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3" y="34"/>
                    <a:pt x="33" y="34"/>
                    <a:pt x="34" y="35"/>
                  </a:cubicBezTo>
                  <a:cubicBezTo>
                    <a:pt x="36" y="35"/>
                    <a:pt x="37" y="36"/>
                    <a:pt x="38" y="37"/>
                  </a:cubicBezTo>
                  <a:cubicBezTo>
                    <a:pt x="39" y="38"/>
                    <a:pt x="40" y="39"/>
                    <a:pt x="40" y="40"/>
                  </a:cubicBezTo>
                  <a:cubicBezTo>
                    <a:pt x="40" y="42"/>
                    <a:pt x="40" y="42"/>
                    <a:pt x="41" y="43"/>
                  </a:cubicBezTo>
                  <a:cubicBezTo>
                    <a:pt x="40" y="43"/>
                    <a:pt x="40" y="43"/>
                    <a:pt x="40" y="42"/>
                  </a:cubicBezTo>
                  <a:cubicBezTo>
                    <a:pt x="40" y="43"/>
                    <a:pt x="40" y="44"/>
                    <a:pt x="41" y="44"/>
                  </a:cubicBezTo>
                  <a:cubicBezTo>
                    <a:pt x="41" y="45"/>
                    <a:pt x="42" y="45"/>
                    <a:pt x="42" y="45"/>
                  </a:cubicBezTo>
                  <a:cubicBezTo>
                    <a:pt x="43" y="46"/>
                    <a:pt x="41" y="47"/>
                    <a:pt x="41" y="48"/>
                  </a:cubicBezTo>
                  <a:cubicBezTo>
                    <a:pt x="41" y="48"/>
                    <a:pt x="41" y="49"/>
                    <a:pt x="42" y="49"/>
                  </a:cubicBezTo>
                  <a:cubicBezTo>
                    <a:pt x="42" y="49"/>
                    <a:pt x="43" y="49"/>
                    <a:pt x="44" y="49"/>
                  </a:cubicBezTo>
                  <a:cubicBezTo>
                    <a:pt x="44" y="48"/>
                    <a:pt x="45" y="49"/>
                    <a:pt x="45" y="49"/>
                  </a:cubicBezTo>
                  <a:cubicBezTo>
                    <a:pt x="46" y="49"/>
                    <a:pt x="47" y="49"/>
                    <a:pt x="48" y="49"/>
                  </a:cubicBezTo>
                  <a:cubicBezTo>
                    <a:pt x="48" y="49"/>
                    <a:pt x="49" y="49"/>
                    <a:pt x="49" y="49"/>
                  </a:cubicBezTo>
                  <a:cubicBezTo>
                    <a:pt x="50" y="49"/>
                    <a:pt x="51" y="50"/>
                    <a:pt x="51" y="50"/>
                  </a:cubicBezTo>
                  <a:cubicBezTo>
                    <a:pt x="51" y="51"/>
                    <a:pt x="51" y="52"/>
                    <a:pt x="50" y="52"/>
                  </a:cubicBezTo>
                  <a:cubicBezTo>
                    <a:pt x="50" y="53"/>
                    <a:pt x="49" y="53"/>
                    <a:pt x="49" y="54"/>
                  </a:cubicBezTo>
                  <a:cubicBezTo>
                    <a:pt x="49" y="54"/>
                    <a:pt x="50" y="55"/>
                    <a:pt x="49" y="56"/>
                  </a:cubicBezTo>
                  <a:cubicBezTo>
                    <a:pt x="49" y="56"/>
                    <a:pt x="48" y="56"/>
                    <a:pt x="48" y="56"/>
                  </a:cubicBezTo>
                  <a:cubicBezTo>
                    <a:pt x="47" y="56"/>
                    <a:pt x="46" y="56"/>
                    <a:pt x="46" y="57"/>
                  </a:cubicBezTo>
                  <a:cubicBezTo>
                    <a:pt x="46" y="57"/>
                    <a:pt x="46" y="58"/>
                    <a:pt x="46" y="59"/>
                  </a:cubicBezTo>
                  <a:cubicBezTo>
                    <a:pt x="46" y="59"/>
                    <a:pt x="45" y="59"/>
                    <a:pt x="45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1"/>
                    <a:pt x="48" y="62"/>
                  </a:cubicBezTo>
                  <a:cubicBezTo>
                    <a:pt x="49" y="64"/>
                    <a:pt x="47" y="64"/>
                    <a:pt x="46" y="64"/>
                  </a:cubicBezTo>
                  <a:cubicBezTo>
                    <a:pt x="44" y="64"/>
                    <a:pt x="44" y="65"/>
                    <a:pt x="43" y="66"/>
                  </a:cubicBezTo>
                  <a:cubicBezTo>
                    <a:pt x="42" y="66"/>
                    <a:pt x="40" y="67"/>
                    <a:pt x="39" y="67"/>
                  </a:cubicBezTo>
                  <a:cubicBezTo>
                    <a:pt x="38" y="67"/>
                    <a:pt x="36" y="66"/>
                    <a:pt x="35" y="66"/>
                  </a:cubicBezTo>
                  <a:cubicBezTo>
                    <a:pt x="34" y="66"/>
                    <a:pt x="34" y="66"/>
                    <a:pt x="33" y="66"/>
                  </a:cubicBezTo>
                  <a:cubicBezTo>
                    <a:pt x="33" y="66"/>
                    <a:pt x="33" y="66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1" y="68"/>
                    <a:pt x="30" y="67"/>
                    <a:pt x="29" y="67"/>
                  </a:cubicBezTo>
                  <a:cubicBezTo>
                    <a:pt x="28" y="67"/>
                    <a:pt x="28" y="67"/>
                    <a:pt x="27" y="67"/>
                  </a:cubicBezTo>
                  <a:cubicBezTo>
                    <a:pt x="26" y="67"/>
                    <a:pt x="26" y="67"/>
                    <a:pt x="26" y="68"/>
                  </a:cubicBezTo>
                  <a:cubicBezTo>
                    <a:pt x="24" y="69"/>
                    <a:pt x="23" y="67"/>
                    <a:pt x="22" y="67"/>
                  </a:cubicBezTo>
                  <a:cubicBezTo>
                    <a:pt x="21" y="66"/>
                    <a:pt x="19" y="67"/>
                    <a:pt x="18" y="67"/>
                  </a:cubicBezTo>
                  <a:cubicBezTo>
                    <a:pt x="17" y="67"/>
                    <a:pt x="16" y="67"/>
                    <a:pt x="16" y="68"/>
                  </a:cubicBezTo>
                  <a:cubicBezTo>
                    <a:pt x="16" y="68"/>
                    <a:pt x="16" y="68"/>
                    <a:pt x="16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103"/>
            <p:cNvSpPr/>
            <p:nvPr/>
          </p:nvSpPr>
          <p:spPr bwMode="auto">
            <a:xfrm>
              <a:off x="5978525" y="2327276"/>
              <a:ext cx="15875" cy="11113"/>
            </a:xfrm>
            <a:custGeom>
              <a:avLst/>
              <a:gdLst>
                <a:gd name="T0" fmla="*/ 1 w 4"/>
                <a:gd name="T1" fmla="*/ 1 h 3"/>
                <a:gd name="T2" fmla="*/ 1 w 4"/>
                <a:gd name="T3" fmla="*/ 1 h 3"/>
                <a:gd name="T4" fmla="*/ 3 w 4"/>
                <a:gd name="T5" fmla="*/ 1 h 3"/>
                <a:gd name="T6" fmla="*/ 3 w 4"/>
                <a:gd name="T7" fmla="*/ 3 h 3"/>
                <a:gd name="T8" fmla="*/ 1 w 4"/>
                <a:gd name="T9" fmla="*/ 3 h 3"/>
                <a:gd name="T10" fmla="*/ 0 w 4"/>
                <a:gd name="T11" fmla="*/ 0 h 3"/>
                <a:gd name="T12" fmla="*/ 1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104"/>
            <p:cNvSpPr/>
            <p:nvPr/>
          </p:nvSpPr>
          <p:spPr bwMode="auto">
            <a:xfrm>
              <a:off x="7131050" y="1827213"/>
              <a:ext cx="282575" cy="173038"/>
            </a:xfrm>
            <a:custGeom>
              <a:avLst/>
              <a:gdLst>
                <a:gd name="T0" fmla="*/ 32 w 75"/>
                <a:gd name="T1" fmla="*/ 45 h 46"/>
                <a:gd name="T2" fmla="*/ 21 w 75"/>
                <a:gd name="T3" fmla="*/ 45 h 46"/>
                <a:gd name="T4" fmla="*/ 16 w 75"/>
                <a:gd name="T5" fmla="*/ 45 h 46"/>
                <a:gd name="T6" fmla="*/ 14 w 75"/>
                <a:gd name="T7" fmla="*/ 42 h 46"/>
                <a:gd name="T8" fmla="*/ 10 w 75"/>
                <a:gd name="T9" fmla="*/ 42 h 46"/>
                <a:gd name="T10" fmla="*/ 6 w 75"/>
                <a:gd name="T11" fmla="*/ 42 h 46"/>
                <a:gd name="T12" fmla="*/ 4 w 75"/>
                <a:gd name="T13" fmla="*/ 39 h 46"/>
                <a:gd name="T14" fmla="*/ 1 w 75"/>
                <a:gd name="T15" fmla="*/ 35 h 46"/>
                <a:gd name="T16" fmla="*/ 5 w 75"/>
                <a:gd name="T17" fmla="*/ 33 h 46"/>
                <a:gd name="T18" fmla="*/ 3 w 75"/>
                <a:gd name="T19" fmla="*/ 30 h 46"/>
                <a:gd name="T20" fmla="*/ 7 w 75"/>
                <a:gd name="T21" fmla="*/ 27 h 46"/>
                <a:gd name="T22" fmla="*/ 11 w 75"/>
                <a:gd name="T23" fmla="*/ 24 h 46"/>
                <a:gd name="T24" fmla="*/ 11 w 75"/>
                <a:gd name="T25" fmla="*/ 20 h 46"/>
                <a:gd name="T26" fmla="*/ 14 w 75"/>
                <a:gd name="T27" fmla="*/ 15 h 46"/>
                <a:gd name="T28" fmla="*/ 21 w 75"/>
                <a:gd name="T29" fmla="*/ 11 h 46"/>
                <a:gd name="T30" fmla="*/ 25 w 75"/>
                <a:gd name="T31" fmla="*/ 9 h 46"/>
                <a:gd name="T32" fmla="*/ 36 w 75"/>
                <a:gd name="T33" fmla="*/ 6 h 46"/>
                <a:gd name="T34" fmla="*/ 42 w 75"/>
                <a:gd name="T35" fmla="*/ 5 h 46"/>
                <a:gd name="T36" fmla="*/ 49 w 75"/>
                <a:gd name="T37" fmla="*/ 6 h 46"/>
                <a:gd name="T38" fmla="*/ 52 w 75"/>
                <a:gd name="T39" fmla="*/ 6 h 46"/>
                <a:gd name="T40" fmla="*/ 58 w 75"/>
                <a:gd name="T41" fmla="*/ 4 h 46"/>
                <a:gd name="T42" fmla="*/ 64 w 75"/>
                <a:gd name="T43" fmla="*/ 2 h 46"/>
                <a:gd name="T44" fmla="*/ 75 w 75"/>
                <a:gd name="T45" fmla="*/ 3 h 46"/>
                <a:gd name="T46" fmla="*/ 64 w 75"/>
                <a:gd name="T47" fmla="*/ 8 h 46"/>
                <a:gd name="T48" fmla="*/ 53 w 75"/>
                <a:gd name="T49" fmla="*/ 10 h 46"/>
                <a:gd name="T50" fmla="*/ 45 w 75"/>
                <a:gd name="T51" fmla="*/ 12 h 46"/>
                <a:gd name="T52" fmla="*/ 38 w 75"/>
                <a:gd name="T53" fmla="*/ 16 h 46"/>
                <a:gd name="T54" fmla="*/ 32 w 75"/>
                <a:gd name="T55" fmla="*/ 19 h 46"/>
                <a:gd name="T56" fmla="*/ 29 w 75"/>
                <a:gd name="T57" fmla="*/ 22 h 46"/>
                <a:gd name="T58" fmla="*/ 25 w 75"/>
                <a:gd name="T59" fmla="*/ 26 h 46"/>
                <a:gd name="T60" fmla="*/ 21 w 75"/>
                <a:gd name="T61" fmla="*/ 31 h 46"/>
                <a:gd name="T62" fmla="*/ 27 w 75"/>
                <a:gd name="T63" fmla="*/ 40 h 46"/>
                <a:gd name="T64" fmla="*/ 33 w 75"/>
                <a:gd name="T65" fmla="*/ 43 h 46"/>
                <a:gd name="T66" fmla="*/ 37 w 75"/>
                <a:gd name="T67" fmla="*/ 44 h 46"/>
                <a:gd name="T68" fmla="*/ 37 w 75"/>
                <a:gd name="T69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46">
                  <a:moveTo>
                    <a:pt x="34" y="45"/>
                  </a:moveTo>
                  <a:cubicBezTo>
                    <a:pt x="33" y="45"/>
                    <a:pt x="32" y="45"/>
                    <a:pt x="32" y="45"/>
                  </a:cubicBezTo>
                  <a:cubicBezTo>
                    <a:pt x="31" y="45"/>
                    <a:pt x="30" y="45"/>
                    <a:pt x="29" y="45"/>
                  </a:cubicBezTo>
                  <a:cubicBezTo>
                    <a:pt x="27" y="45"/>
                    <a:pt x="24" y="45"/>
                    <a:pt x="21" y="45"/>
                  </a:cubicBezTo>
                  <a:cubicBezTo>
                    <a:pt x="20" y="45"/>
                    <a:pt x="19" y="45"/>
                    <a:pt x="19" y="45"/>
                  </a:cubicBezTo>
                  <a:cubicBezTo>
                    <a:pt x="18" y="45"/>
                    <a:pt x="17" y="45"/>
                    <a:pt x="16" y="45"/>
                  </a:cubicBezTo>
                  <a:cubicBezTo>
                    <a:pt x="15" y="45"/>
                    <a:pt x="15" y="44"/>
                    <a:pt x="15" y="44"/>
                  </a:cubicBezTo>
                  <a:cubicBezTo>
                    <a:pt x="15" y="43"/>
                    <a:pt x="15" y="42"/>
                    <a:pt x="14" y="42"/>
                  </a:cubicBezTo>
                  <a:cubicBezTo>
                    <a:pt x="14" y="41"/>
                    <a:pt x="13" y="41"/>
                    <a:pt x="12" y="42"/>
                  </a:cubicBezTo>
                  <a:cubicBezTo>
                    <a:pt x="12" y="42"/>
                    <a:pt x="11" y="42"/>
                    <a:pt x="10" y="42"/>
                  </a:cubicBezTo>
                  <a:cubicBezTo>
                    <a:pt x="10" y="42"/>
                    <a:pt x="10" y="43"/>
                    <a:pt x="9" y="42"/>
                  </a:cubicBezTo>
                  <a:cubicBezTo>
                    <a:pt x="8" y="42"/>
                    <a:pt x="7" y="42"/>
                    <a:pt x="6" y="42"/>
                  </a:cubicBezTo>
                  <a:cubicBezTo>
                    <a:pt x="6" y="41"/>
                    <a:pt x="6" y="40"/>
                    <a:pt x="5" y="40"/>
                  </a:cubicBezTo>
                  <a:cubicBezTo>
                    <a:pt x="5" y="40"/>
                    <a:pt x="4" y="40"/>
                    <a:pt x="4" y="39"/>
                  </a:cubicBezTo>
                  <a:cubicBezTo>
                    <a:pt x="2" y="39"/>
                    <a:pt x="1" y="39"/>
                    <a:pt x="1" y="37"/>
                  </a:cubicBezTo>
                  <a:cubicBezTo>
                    <a:pt x="1" y="37"/>
                    <a:pt x="0" y="36"/>
                    <a:pt x="1" y="35"/>
                  </a:cubicBezTo>
                  <a:cubicBezTo>
                    <a:pt x="1" y="35"/>
                    <a:pt x="2" y="34"/>
                    <a:pt x="3" y="34"/>
                  </a:cubicBezTo>
                  <a:cubicBezTo>
                    <a:pt x="4" y="34"/>
                    <a:pt x="4" y="34"/>
                    <a:pt x="5" y="33"/>
                  </a:cubicBezTo>
                  <a:cubicBezTo>
                    <a:pt x="5" y="33"/>
                    <a:pt x="6" y="32"/>
                    <a:pt x="5" y="31"/>
                  </a:cubicBezTo>
                  <a:cubicBezTo>
                    <a:pt x="5" y="31"/>
                    <a:pt x="2" y="31"/>
                    <a:pt x="3" y="30"/>
                  </a:cubicBezTo>
                  <a:cubicBezTo>
                    <a:pt x="4" y="29"/>
                    <a:pt x="5" y="29"/>
                    <a:pt x="6" y="28"/>
                  </a:cubicBezTo>
                  <a:cubicBezTo>
                    <a:pt x="7" y="28"/>
                    <a:pt x="7" y="27"/>
                    <a:pt x="7" y="27"/>
                  </a:cubicBezTo>
                  <a:cubicBezTo>
                    <a:pt x="7" y="26"/>
                    <a:pt x="7" y="26"/>
                    <a:pt x="8" y="26"/>
                  </a:cubicBezTo>
                  <a:cubicBezTo>
                    <a:pt x="8" y="25"/>
                    <a:pt x="11" y="25"/>
                    <a:pt x="11" y="24"/>
                  </a:cubicBezTo>
                  <a:cubicBezTo>
                    <a:pt x="10" y="24"/>
                    <a:pt x="9" y="24"/>
                    <a:pt x="8" y="24"/>
                  </a:cubicBezTo>
                  <a:cubicBezTo>
                    <a:pt x="7" y="23"/>
                    <a:pt x="11" y="21"/>
                    <a:pt x="11" y="20"/>
                  </a:cubicBezTo>
                  <a:cubicBezTo>
                    <a:pt x="12" y="20"/>
                    <a:pt x="14" y="19"/>
                    <a:pt x="14" y="18"/>
                  </a:cubicBezTo>
                  <a:cubicBezTo>
                    <a:pt x="15" y="17"/>
                    <a:pt x="13" y="16"/>
                    <a:pt x="14" y="15"/>
                  </a:cubicBezTo>
                  <a:cubicBezTo>
                    <a:pt x="15" y="14"/>
                    <a:pt x="17" y="13"/>
                    <a:pt x="18" y="13"/>
                  </a:cubicBezTo>
                  <a:cubicBezTo>
                    <a:pt x="19" y="12"/>
                    <a:pt x="20" y="11"/>
                    <a:pt x="21" y="11"/>
                  </a:cubicBezTo>
                  <a:cubicBezTo>
                    <a:pt x="22" y="11"/>
                    <a:pt x="22" y="11"/>
                    <a:pt x="23" y="10"/>
                  </a:cubicBezTo>
                  <a:cubicBezTo>
                    <a:pt x="23" y="10"/>
                    <a:pt x="24" y="10"/>
                    <a:pt x="25" y="9"/>
                  </a:cubicBezTo>
                  <a:cubicBezTo>
                    <a:pt x="27" y="8"/>
                    <a:pt x="30" y="8"/>
                    <a:pt x="33" y="7"/>
                  </a:cubicBezTo>
                  <a:cubicBezTo>
                    <a:pt x="34" y="7"/>
                    <a:pt x="35" y="6"/>
                    <a:pt x="36" y="6"/>
                  </a:cubicBezTo>
                  <a:cubicBezTo>
                    <a:pt x="37" y="6"/>
                    <a:pt x="38" y="5"/>
                    <a:pt x="39" y="5"/>
                  </a:cubicBezTo>
                  <a:cubicBezTo>
                    <a:pt x="40" y="5"/>
                    <a:pt x="41" y="5"/>
                    <a:pt x="42" y="5"/>
                  </a:cubicBezTo>
                  <a:cubicBezTo>
                    <a:pt x="43" y="5"/>
                    <a:pt x="44" y="6"/>
                    <a:pt x="45" y="6"/>
                  </a:cubicBezTo>
                  <a:cubicBezTo>
                    <a:pt x="47" y="6"/>
                    <a:pt x="48" y="6"/>
                    <a:pt x="49" y="6"/>
                  </a:cubicBezTo>
                  <a:cubicBezTo>
                    <a:pt x="49" y="6"/>
                    <a:pt x="50" y="6"/>
                    <a:pt x="51" y="6"/>
                  </a:cubicBezTo>
                  <a:cubicBezTo>
                    <a:pt x="51" y="6"/>
                    <a:pt x="52" y="6"/>
                    <a:pt x="52" y="6"/>
                  </a:cubicBezTo>
                  <a:cubicBezTo>
                    <a:pt x="54" y="5"/>
                    <a:pt x="55" y="5"/>
                    <a:pt x="57" y="5"/>
                  </a:cubicBezTo>
                  <a:cubicBezTo>
                    <a:pt x="57" y="5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1" y="2"/>
                    <a:pt x="62" y="2"/>
                    <a:pt x="64" y="2"/>
                  </a:cubicBezTo>
                  <a:cubicBezTo>
                    <a:pt x="66" y="1"/>
                    <a:pt x="69" y="0"/>
                    <a:pt x="72" y="1"/>
                  </a:cubicBezTo>
                  <a:cubicBezTo>
                    <a:pt x="73" y="2"/>
                    <a:pt x="75" y="2"/>
                    <a:pt x="75" y="3"/>
                  </a:cubicBezTo>
                  <a:cubicBezTo>
                    <a:pt x="75" y="4"/>
                    <a:pt x="73" y="5"/>
                    <a:pt x="72" y="6"/>
                  </a:cubicBezTo>
                  <a:cubicBezTo>
                    <a:pt x="70" y="7"/>
                    <a:pt x="67" y="8"/>
                    <a:pt x="64" y="8"/>
                  </a:cubicBezTo>
                  <a:cubicBezTo>
                    <a:pt x="62" y="8"/>
                    <a:pt x="59" y="9"/>
                    <a:pt x="56" y="9"/>
                  </a:cubicBezTo>
                  <a:cubicBezTo>
                    <a:pt x="55" y="10"/>
                    <a:pt x="54" y="10"/>
                    <a:pt x="53" y="10"/>
                  </a:cubicBezTo>
                  <a:cubicBezTo>
                    <a:pt x="51" y="11"/>
                    <a:pt x="50" y="11"/>
                    <a:pt x="48" y="11"/>
                  </a:cubicBezTo>
                  <a:cubicBezTo>
                    <a:pt x="47" y="11"/>
                    <a:pt x="46" y="12"/>
                    <a:pt x="45" y="12"/>
                  </a:cubicBezTo>
                  <a:cubicBezTo>
                    <a:pt x="43" y="12"/>
                    <a:pt x="42" y="12"/>
                    <a:pt x="41" y="13"/>
                  </a:cubicBezTo>
                  <a:cubicBezTo>
                    <a:pt x="40" y="13"/>
                    <a:pt x="39" y="15"/>
                    <a:pt x="38" y="16"/>
                  </a:cubicBezTo>
                  <a:cubicBezTo>
                    <a:pt x="37" y="16"/>
                    <a:pt x="36" y="17"/>
                    <a:pt x="35" y="17"/>
                  </a:cubicBezTo>
                  <a:cubicBezTo>
                    <a:pt x="34" y="18"/>
                    <a:pt x="33" y="18"/>
                    <a:pt x="32" y="19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3"/>
                    <a:pt x="28" y="23"/>
                    <a:pt x="28" y="24"/>
                  </a:cubicBezTo>
                  <a:cubicBezTo>
                    <a:pt x="27" y="25"/>
                    <a:pt x="26" y="25"/>
                    <a:pt x="25" y="26"/>
                  </a:cubicBezTo>
                  <a:cubicBezTo>
                    <a:pt x="24" y="27"/>
                    <a:pt x="24" y="28"/>
                    <a:pt x="23" y="29"/>
                  </a:cubicBezTo>
                  <a:cubicBezTo>
                    <a:pt x="23" y="30"/>
                    <a:pt x="22" y="30"/>
                    <a:pt x="21" y="31"/>
                  </a:cubicBezTo>
                  <a:cubicBezTo>
                    <a:pt x="20" y="34"/>
                    <a:pt x="22" y="36"/>
                    <a:pt x="24" y="38"/>
                  </a:cubicBezTo>
                  <a:cubicBezTo>
                    <a:pt x="25" y="38"/>
                    <a:pt x="26" y="39"/>
                    <a:pt x="27" y="40"/>
                  </a:cubicBezTo>
                  <a:cubicBezTo>
                    <a:pt x="28" y="41"/>
                    <a:pt x="29" y="41"/>
                    <a:pt x="30" y="41"/>
                  </a:cubicBezTo>
                  <a:cubicBezTo>
                    <a:pt x="31" y="42"/>
                    <a:pt x="32" y="43"/>
                    <a:pt x="33" y="43"/>
                  </a:cubicBezTo>
                  <a:cubicBezTo>
                    <a:pt x="33" y="43"/>
                    <a:pt x="34" y="43"/>
                    <a:pt x="35" y="43"/>
                  </a:cubicBezTo>
                  <a:cubicBezTo>
                    <a:pt x="36" y="44"/>
                    <a:pt x="36" y="44"/>
                    <a:pt x="37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5"/>
                    <a:pt x="37" y="45"/>
                    <a:pt x="37" y="45"/>
                  </a:cubicBezTo>
                  <a:cubicBezTo>
                    <a:pt x="36" y="46"/>
                    <a:pt x="35" y="4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105"/>
            <p:cNvSpPr/>
            <p:nvPr/>
          </p:nvSpPr>
          <p:spPr bwMode="auto">
            <a:xfrm>
              <a:off x="7751763" y="1730376"/>
              <a:ext cx="187325" cy="60325"/>
            </a:xfrm>
            <a:custGeom>
              <a:avLst/>
              <a:gdLst>
                <a:gd name="T0" fmla="*/ 1 w 50"/>
                <a:gd name="T1" fmla="*/ 6 h 16"/>
                <a:gd name="T2" fmla="*/ 3 w 50"/>
                <a:gd name="T3" fmla="*/ 5 h 16"/>
                <a:gd name="T4" fmla="*/ 3 w 50"/>
                <a:gd name="T5" fmla="*/ 4 h 16"/>
                <a:gd name="T6" fmla="*/ 2 w 50"/>
                <a:gd name="T7" fmla="*/ 4 h 16"/>
                <a:gd name="T8" fmla="*/ 6 w 50"/>
                <a:gd name="T9" fmla="*/ 2 h 16"/>
                <a:gd name="T10" fmla="*/ 10 w 50"/>
                <a:gd name="T11" fmla="*/ 1 h 16"/>
                <a:gd name="T12" fmla="*/ 14 w 50"/>
                <a:gd name="T13" fmla="*/ 0 h 16"/>
                <a:gd name="T14" fmla="*/ 18 w 50"/>
                <a:gd name="T15" fmla="*/ 2 h 16"/>
                <a:gd name="T16" fmla="*/ 22 w 50"/>
                <a:gd name="T17" fmla="*/ 3 h 16"/>
                <a:gd name="T18" fmla="*/ 25 w 50"/>
                <a:gd name="T19" fmla="*/ 4 h 16"/>
                <a:gd name="T20" fmla="*/ 26 w 50"/>
                <a:gd name="T21" fmla="*/ 6 h 16"/>
                <a:gd name="T22" fmla="*/ 28 w 50"/>
                <a:gd name="T23" fmla="*/ 6 h 16"/>
                <a:gd name="T24" fmla="*/ 32 w 50"/>
                <a:gd name="T25" fmla="*/ 8 h 16"/>
                <a:gd name="T26" fmla="*/ 34 w 50"/>
                <a:gd name="T27" fmla="*/ 8 h 16"/>
                <a:gd name="T28" fmla="*/ 36 w 50"/>
                <a:gd name="T29" fmla="*/ 8 h 16"/>
                <a:gd name="T30" fmla="*/ 40 w 50"/>
                <a:gd name="T31" fmla="*/ 9 h 16"/>
                <a:gd name="T32" fmla="*/ 44 w 50"/>
                <a:gd name="T33" fmla="*/ 10 h 16"/>
                <a:gd name="T34" fmla="*/ 46 w 50"/>
                <a:gd name="T35" fmla="*/ 13 h 16"/>
                <a:gd name="T36" fmla="*/ 48 w 50"/>
                <a:gd name="T37" fmla="*/ 14 h 16"/>
                <a:gd name="T38" fmla="*/ 49 w 50"/>
                <a:gd name="T39" fmla="*/ 15 h 16"/>
                <a:gd name="T40" fmla="*/ 46 w 50"/>
                <a:gd name="T41" fmla="*/ 15 h 16"/>
                <a:gd name="T42" fmla="*/ 44 w 50"/>
                <a:gd name="T43" fmla="*/ 15 h 16"/>
                <a:gd name="T44" fmla="*/ 42 w 50"/>
                <a:gd name="T45" fmla="*/ 15 h 16"/>
                <a:gd name="T46" fmla="*/ 40 w 50"/>
                <a:gd name="T47" fmla="*/ 15 h 16"/>
                <a:gd name="T48" fmla="*/ 38 w 50"/>
                <a:gd name="T49" fmla="*/ 15 h 16"/>
                <a:gd name="T50" fmla="*/ 32 w 50"/>
                <a:gd name="T51" fmla="*/ 14 h 16"/>
                <a:gd name="T52" fmla="*/ 27 w 50"/>
                <a:gd name="T53" fmla="*/ 14 h 16"/>
                <a:gd name="T54" fmla="*/ 21 w 50"/>
                <a:gd name="T55" fmla="*/ 13 h 16"/>
                <a:gd name="T56" fmla="*/ 17 w 50"/>
                <a:gd name="T57" fmla="*/ 12 h 16"/>
                <a:gd name="T58" fmla="*/ 15 w 50"/>
                <a:gd name="T59" fmla="*/ 11 h 16"/>
                <a:gd name="T60" fmla="*/ 15 w 50"/>
                <a:gd name="T61" fmla="*/ 9 h 16"/>
                <a:gd name="T62" fmla="*/ 13 w 50"/>
                <a:gd name="T63" fmla="*/ 9 h 16"/>
                <a:gd name="T64" fmla="*/ 11 w 50"/>
                <a:gd name="T65" fmla="*/ 10 h 16"/>
                <a:gd name="T66" fmla="*/ 9 w 50"/>
                <a:gd name="T67" fmla="*/ 10 h 16"/>
                <a:gd name="T68" fmla="*/ 6 w 50"/>
                <a:gd name="T69" fmla="*/ 10 h 16"/>
                <a:gd name="T70" fmla="*/ 5 w 50"/>
                <a:gd name="T71" fmla="*/ 10 h 16"/>
                <a:gd name="T72" fmla="*/ 4 w 50"/>
                <a:gd name="T73" fmla="*/ 10 h 16"/>
                <a:gd name="T74" fmla="*/ 2 w 50"/>
                <a:gd name="T75" fmla="*/ 9 h 16"/>
                <a:gd name="T76" fmla="*/ 0 w 50"/>
                <a:gd name="T77" fmla="*/ 10 h 16"/>
                <a:gd name="T78" fmla="*/ 0 w 50"/>
                <a:gd name="T79" fmla="*/ 9 h 16"/>
                <a:gd name="T80" fmla="*/ 3 w 50"/>
                <a:gd name="T81" fmla="*/ 8 h 16"/>
                <a:gd name="T82" fmla="*/ 5 w 50"/>
                <a:gd name="T83" fmla="*/ 8 h 16"/>
                <a:gd name="T84" fmla="*/ 1 w 50"/>
                <a:gd name="T85" fmla="*/ 7 h 16"/>
                <a:gd name="T86" fmla="*/ 1 w 50"/>
                <a:gd name="T87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16">
                  <a:moveTo>
                    <a:pt x="1" y="6"/>
                  </a:moveTo>
                  <a:cubicBezTo>
                    <a:pt x="2" y="6"/>
                    <a:pt x="3" y="6"/>
                    <a:pt x="3" y="5"/>
                  </a:cubicBezTo>
                  <a:cubicBezTo>
                    <a:pt x="4" y="5"/>
                    <a:pt x="4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5" y="2"/>
                    <a:pt x="6" y="2"/>
                  </a:cubicBezTo>
                  <a:cubicBezTo>
                    <a:pt x="7" y="1"/>
                    <a:pt x="8" y="1"/>
                    <a:pt x="10" y="1"/>
                  </a:cubicBezTo>
                  <a:cubicBezTo>
                    <a:pt x="11" y="1"/>
                    <a:pt x="13" y="0"/>
                    <a:pt x="14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19" y="2"/>
                    <a:pt x="21" y="3"/>
                    <a:pt x="22" y="3"/>
                  </a:cubicBezTo>
                  <a:cubicBezTo>
                    <a:pt x="23" y="3"/>
                    <a:pt x="25" y="3"/>
                    <a:pt x="25" y="4"/>
                  </a:cubicBezTo>
                  <a:cubicBezTo>
                    <a:pt x="25" y="5"/>
                    <a:pt x="25" y="6"/>
                    <a:pt x="26" y="6"/>
                  </a:cubicBezTo>
                  <a:cubicBezTo>
                    <a:pt x="27" y="6"/>
                    <a:pt x="27" y="6"/>
                    <a:pt x="28" y="6"/>
                  </a:cubicBezTo>
                  <a:cubicBezTo>
                    <a:pt x="29" y="6"/>
                    <a:pt x="31" y="7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8"/>
                    <a:pt x="35" y="8"/>
                    <a:pt x="36" y="8"/>
                  </a:cubicBezTo>
                  <a:cubicBezTo>
                    <a:pt x="37" y="8"/>
                    <a:pt x="38" y="8"/>
                    <a:pt x="40" y="9"/>
                  </a:cubicBezTo>
                  <a:cubicBezTo>
                    <a:pt x="41" y="9"/>
                    <a:pt x="43" y="9"/>
                    <a:pt x="44" y="10"/>
                  </a:cubicBezTo>
                  <a:cubicBezTo>
                    <a:pt x="45" y="11"/>
                    <a:pt x="45" y="12"/>
                    <a:pt x="46" y="13"/>
                  </a:cubicBezTo>
                  <a:cubicBezTo>
                    <a:pt x="47" y="13"/>
                    <a:pt x="47" y="13"/>
                    <a:pt x="48" y="14"/>
                  </a:cubicBezTo>
                  <a:cubicBezTo>
                    <a:pt x="48" y="14"/>
                    <a:pt x="49" y="14"/>
                    <a:pt x="49" y="15"/>
                  </a:cubicBezTo>
                  <a:cubicBezTo>
                    <a:pt x="50" y="16"/>
                    <a:pt x="47" y="15"/>
                    <a:pt x="46" y="15"/>
                  </a:cubicBezTo>
                  <a:cubicBezTo>
                    <a:pt x="45" y="15"/>
                    <a:pt x="45" y="15"/>
                    <a:pt x="44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1" y="15"/>
                    <a:pt x="41" y="15"/>
                    <a:pt x="40" y="15"/>
                  </a:cubicBezTo>
                  <a:cubicBezTo>
                    <a:pt x="39" y="15"/>
                    <a:pt x="39" y="15"/>
                    <a:pt x="38" y="15"/>
                  </a:cubicBezTo>
                  <a:cubicBezTo>
                    <a:pt x="36" y="15"/>
                    <a:pt x="34" y="14"/>
                    <a:pt x="32" y="14"/>
                  </a:cubicBezTo>
                  <a:cubicBezTo>
                    <a:pt x="30" y="14"/>
                    <a:pt x="28" y="14"/>
                    <a:pt x="27" y="14"/>
                  </a:cubicBezTo>
                  <a:cubicBezTo>
                    <a:pt x="25" y="14"/>
                    <a:pt x="22" y="13"/>
                    <a:pt x="21" y="13"/>
                  </a:cubicBezTo>
                  <a:cubicBezTo>
                    <a:pt x="20" y="12"/>
                    <a:pt x="19" y="12"/>
                    <a:pt x="17" y="12"/>
                  </a:cubicBezTo>
                  <a:cubicBezTo>
                    <a:pt x="17" y="11"/>
                    <a:pt x="16" y="12"/>
                    <a:pt x="15" y="11"/>
                  </a:cubicBezTo>
                  <a:cubicBezTo>
                    <a:pt x="15" y="11"/>
                    <a:pt x="16" y="10"/>
                    <a:pt x="15" y="9"/>
                  </a:cubicBezTo>
                  <a:cubicBezTo>
                    <a:pt x="15" y="9"/>
                    <a:pt x="14" y="9"/>
                    <a:pt x="13" y="9"/>
                  </a:cubicBezTo>
                  <a:cubicBezTo>
                    <a:pt x="13" y="9"/>
                    <a:pt x="12" y="10"/>
                    <a:pt x="11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6" y="10"/>
                    <a:pt x="6" y="11"/>
                    <a:pt x="5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5" y="8"/>
                    <a:pt x="5" y="8"/>
                  </a:cubicBezTo>
                  <a:cubicBezTo>
                    <a:pt x="6" y="6"/>
                    <a:pt x="2" y="7"/>
                    <a:pt x="1" y="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106"/>
            <p:cNvSpPr/>
            <p:nvPr/>
          </p:nvSpPr>
          <p:spPr bwMode="auto">
            <a:xfrm>
              <a:off x="7953375" y="1771651"/>
              <a:ext cx="98425" cy="41275"/>
            </a:xfrm>
            <a:custGeom>
              <a:avLst/>
              <a:gdLst>
                <a:gd name="T0" fmla="*/ 0 w 26"/>
                <a:gd name="T1" fmla="*/ 8 h 11"/>
                <a:gd name="T2" fmla="*/ 0 w 26"/>
                <a:gd name="T3" fmla="*/ 5 h 11"/>
                <a:gd name="T4" fmla="*/ 1 w 26"/>
                <a:gd name="T5" fmla="*/ 4 h 11"/>
                <a:gd name="T6" fmla="*/ 1 w 26"/>
                <a:gd name="T7" fmla="*/ 1 h 11"/>
                <a:gd name="T8" fmla="*/ 3 w 26"/>
                <a:gd name="T9" fmla="*/ 1 h 11"/>
                <a:gd name="T10" fmla="*/ 7 w 26"/>
                <a:gd name="T11" fmla="*/ 0 h 11"/>
                <a:gd name="T12" fmla="*/ 9 w 26"/>
                <a:gd name="T13" fmla="*/ 3 h 11"/>
                <a:gd name="T14" fmla="*/ 12 w 26"/>
                <a:gd name="T15" fmla="*/ 2 h 11"/>
                <a:gd name="T16" fmla="*/ 20 w 26"/>
                <a:gd name="T17" fmla="*/ 4 h 11"/>
                <a:gd name="T18" fmla="*/ 24 w 26"/>
                <a:gd name="T19" fmla="*/ 5 h 11"/>
                <a:gd name="T20" fmla="*/ 25 w 26"/>
                <a:gd name="T21" fmla="*/ 8 h 11"/>
                <a:gd name="T22" fmla="*/ 22 w 26"/>
                <a:gd name="T23" fmla="*/ 8 h 11"/>
                <a:gd name="T24" fmla="*/ 18 w 26"/>
                <a:gd name="T25" fmla="*/ 8 h 11"/>
                <a:gd name="T26" fmla="*/ 15 w 26"/>
                <a:gd name="T27" fmla="*/ 9 h 11"/>
                <a:gd name="T28" fmla="*/ 11 w 26"/>
                <a:gd name="T29" fmla="*/ 9 h 11"/>
                <a:gd name="T30" fmla="*/ 5 w 26"/>
                <a:gd name="T31" fmla="*/ 9 h 11"/>
                <a:gd name="T32" fmla="*/ 1 w 26"/>
                <a:gd name="T33" fmla="*/ 10 h 11"/>
                <a:gd name="T34" fmla="*/ 0 w 26"/>
                <a:gd name="T35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1">
                  <a:moveTo>
                    <a:pt x="0" y="8"/>
                  </a:moveTo>
                  <a:cubicBezTo>
                    <a:pt x="0" y="7"/>
                    <a:pt x="0" y="6"/>
                    <a:pt x="0" y="5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1"/>
                    <a:pt x="7" y="3"/>
                    <a:pt x="9" y="3"/>
                  </a:cubicBezTo>
                  <a:cubicBezTo>
                    <a:pt x="10" y="4"/>
                    <a:pt x="11" y="3"/>
                    <a:pt x="12" y="2"/>
                  </a:cubicBezTo>
                  <a:cubicBezTo>
                    <a:pt x="15" y="1"/>
                    <a:pt x="17" y="4"/>
                    <a:pt x="20" y="4"/>
                  </a:cubicBezTo>
                  <a:cubicBezTo>
                    <a:pt x="21" y="4"/>
                    <a:pt x="22" y="4"/>
                    <a:pt x="24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4" y="8"/>
                    <a:pt x="22" y="8"/>
                    <a:pt x="22" y="8"/>
                  </a:cubicBezTo>
                  <a:cubicBezTo>
                    <a:pt x="20" y="7"/>
                    <a:pt x="19" y="8"/>
                    <a:pt x="18" y="8"/>
                  </a:cubicBezTo>
                  <a:cubicBezTo>
                    <a:pt x="16" y="8"/>
                    <a:pt x="16" y="8"/>
                    <a:pt x="15" y="9"/>
                  </a:cubicBezTo>
                  <a:cubicBezTo>
                    <a:pt x="14" y="9"/>
                    <a:pt x="12" y="9"/>
                    <a:pt x="11" y="9"/>
                  </a:cubicBezTo>
                  <a:cubicBezTo>
                    <a:pt x="9" y="9"/>
                    <a:pt x="6" y="8"/>
                    <a:pt x="5" y="9"/>
                  </a:cubicBezTo>
                  <a:cubicBezTo>
                    <a:pt x="4" y="10"/>
                    <a:pt x="3" y="11"/>
                    <a:pt x="1" y="10"/>
                  </a:cubicBezTo>
                  <a:cubicBezTo>
                    <a:pt x="1" y="10"/>
                    <a:pt x="0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107"/>
            <p:cNvSpPr/>
            <p:nvPr/>
          </p:nvSpPr>
          <p:spPr bwMode="auto">
            <a:xfrm>
              <a:off x="9748838" y="1970088"/>
              <a:ext cx="77788" cy="23813"/>
            </a:xfrm>
            <a:custGeom>
              <a:avLst/>
              <a:gdLst>
                <a:gd name="T0" fmla="*/ 1 w 21"/>
                <a:gd name="T1" fmla="*/ 1 h 6"/>
                <a:gd name="T2" fmla="*/ 5 w 21"/>
                <a:gd name="T3" fmla="*/ 0 h 6"/>
                <a:gd name="T4" fmla="*/ 10 w 21"/>
                <a:gd name="T5" fmla="*/ 0 h 6"/>
                <a:gd name="T6" fmla="*/ 12 w 21"/>
                <a:gd name="T7" fmla="*/ 1 h 6"/>
                <a:gd name="T8" fmla="*/ 14 w 21"/>
                <a:gd name="T9" fmla="*/ 1 h 6"/>
                <a:gd name="T10" fmla="*/ 18 w 21"/>
                <a:gd name="T11" fmla="*/ 2 h 6"/>
                <a:gd name="T12" fmla="*/ 20 w 21"/>
                <a:gd name="T13" fmla="*/ 3 h 6"/>
                <a:gd name="T14" fmla="*/ 20 w 21"/>
                <a:gd name="T15" fmla="*/ 4 h 6"/>
                <a:gd name="T16" fmla="*/ 15 w 21"/>
                <a:gd name="T17" fmla="*/ 5 h 6"/>
                <a:gd name="T18" fmla="*/ 12 w 21"/>
                <a:gd name="T19" fmla="*/ 4 h 6"/>
                <a:gd name="T20" fmla="*/ 10 w 21"/>
                <a:gd name="T21" fmla="*/ 4 h 6"/>
                <a:gd name="T22" fmla="*/ 8 w 21"/>
                <a:gd name="T23" fmla="*/ 5 h 6"/>
                <a:gd name="T24" fmla="*/ 6 w 21"/>
                <a:gd name="T25" fmla="*/ 5 h 6"/>
                <a:gd name="T26" fmla="*/ 2 w 21"/>
                <a:gd name="T27" fmla="*/ 5 h 6"/>
                <a:gd name="T28" fmla="*/ 1 w 21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6">
                  <a:moveTo>
                    <a:pt x="1" y="1"/>
                  </a:moveTo>
                  <a:cubicBezTo>
                    <a:pt x="3" y="1"/>
                    <a:pt x="4" y="0"/>
                    <a:pt x="5" y="0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5" y="2"/>
                    <a:pt x="17" y="2"/>
                    <a:pt x="18" y="2"/>
                  </a:cubicBezTo>
                  <a:cubicBezTo>
                    <a:pt x="19" y="2"/>
                    <a:pt x="19" y="3"/>
                    <a:pt x="20" y="3"/>
                  </a:cubicBezTo>
                  <a:cubicBezTo>
                    <a:pt x="21" y="3"/>
                    <a:pt x="21" y="4"/>
                    <a:pt x="20" y="4"/>
                  </a:cubicBezTo>
                  <a:cubicBezTo>
                    <a:pt x="18" y="5"/>
                    <a:pt x="16" y="5"/>
                    <a:pt x="15" y="5"/>
                  </a:cubicBezTo>
                  <a:cubicBezTo>
                    <a:pt x="14" y="5"/>
                    <a:pt x="13" y="5"/>
                    <a:pt x="12" y="4"/>
                  </a:cubicBezTo>
                  <a:cubicBezTo>
                    <a:pt x="12" y="4"/>
                    <a:pt x="11" y="4"/>
                    <a:pt x="10" y="4"/>
                  </a:cubicBezTo>
                  <a:cubicBezTo>
                    <a:pt x="10" y="4"/>
                    <a:pt x="9" y="4"/>
                    <a:pt x="8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5"/>
                    <a:pt x="3" y="6"/>
                    <a:pt x="2" y="5"/>
                  </a:cubicBezTo>
                  <a:cubicBezTo>
                    <a:pt x="2" y="4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108"/>
            <p:cNvSpPr/>
            <p:nvPr/>
          </p:nvSpPr>
          <p:spPr bwMode="auto">
            <a:xfrm>
              <a:off x="9507538" y="2474913"/>
              <a:ext cx="222250" cy="266700"/>
            </a:xfrm>
            <a:custGeom>
              <a:avLst/>
              <a:gdLst>
                <a:gd name="T0" fmla="*/ 3 w 59"/>
                <a:gd name="T1" fmla="*/ 1 h 71"/>
                <a:gd name="T2" fmla="*/ 8 w 59"/>
                <a:gd name="T3" fmla="*/ 4 h 71"/>
                <a:gd name="T4" fmla="*/ 11 w 59"/>
                <a:gd name="T5" fmla="*/ 9 h 71"/>
                <a:gd name="T6" fmla="*/ 16 w 59"/>
                <a:gd name="T7" fmla="*/ 13 h 71"/>
                <a:gd name="T8" fmla="*/ 22 w 59"/>
                <a:gd name="T9" fmla="*/ 19 h 71"/>
                <a:gd name="T10" fmla="*/ 27 w 59"/>
                <a:gd name="T11" fmla="*/ 25 h 71"/>
                <a:gd name="T12" fmla="*/ 33 w 59"/>
                <a:gd name="T13" fmla="*/ 31 h 71"/>
                <a:gd name="T14" fmla="*/ 43 w 59"/>
                <a:gd name="T15" fmla="*/ 39 h 71"/>
                <a:gd name="T16" fmla="*/ 48 w 59"/>
                <a:gd name="T17" fmla="*/ 45 h 71"/>
                <a:gd name="T18" fmla="*/ 48 w 59"/>
                <a:gd name="T19" fmla="*/ 45 h 71"/>
                <a:gd name="T20" fmla="*/ 40 w 59"/>
                <a:gd name="T21" fmla="*/ 43 h 71"/>
                <a:gd name="T22" fmla="*/ 42 w 59"/>
                <a:gd name="T23" fmla="*/ 50 h 71"/>
                <a:gd name="T24" fmla="*/ 46 w 59"/>
                <a:gd name="T25" fmla="*/ 57 h 71"/>
                <a:gd name="T26" fmla="*/ 51 w 59"/>
                <a:gd name="T27" fmla="*/ 62 h 71"/>
                <a:gd name="T28" fmla="*/ 57 w 59"/>
                <a:gd name="T29" fmla="*/ 66 h 71"/>
                <a:gd name="T30" fmla="*/ 57 w 59"/>
                <a:gd name="T31" fmla="*/ 69 h 71"/>
                <a:gd name="T32" fmla="*/ 52 w 59"/>
                <a:gd name="T33" fmla="*/ 66 h 71"/>
                <a:gd name="T34" fmla="*/ 51 w 59"/>
                <a:gd name="T35" fmla="*/ 68 h 71"/>
                <a:gd name="T36" fmla="*/ 50 w 59"/>
                <a:gd name="T37" fmla="*/ 71 h 71"/>
                <a:gd name="T38" fmla="*/ 45 w 59"/>
                <a:gd name="T39" fmla="*/ 65 h 71"/>
                <a:gd name="T40" fmla="*/ 41 w 59"/>
                <a:gd name="T41" fmla="*/ 58 h 71"/>
                <a:gd name="T42" fmla="*/ 39 w 59"/>
                <a:gd name="T43" fmla="*/ 54 h 71"/>
                <a:gd name="T44" fmla="*/ 36 w 59"/>
                <a:gd name="T45" fmla="*/ 49 h 71"/>
                <a:gd name="T46" fmla="*/ 32 w 59"/>
                <a:gd name="T47" fmla="*/ 46 h 71"/>
                <a:gd name="T48" fmla="*/ 30 w 59"/>
                <a:gd name="T49" fmla="*/ 40 h 71"/>
                <a:gd name="T50" fmla="*/ 25 w 59"/>
                <a:gd name="T51" fmla="*/ 33 h 71"/>
                <a:gd name="T52" fmla="*/ 20 w 59"/>
                <a:gd name="T53" fmla="*/ 27 h 71"/>
                <a:gd name="T54" fmla="*/ 14 w 59"/>
                <a:gd name="T55" fmla="*/ 22 h 71"/>
                <a:gd name="T56" fmla="*/ 9 w 59"/>
                <a:gd name="T57" fmla="*/ 17 h 71"/>
                <a:gd name="T58" fmla="*/ 5 w 59"/>
                <a:gd name="T59" fmla="*/ 11 h 71"/>
                <a:gd name="T60" fmla="*/ 5 w 59"/>
                <a:gd name="T61" fmla="*/ 7 h 71"/>
                <a:gd name="T62" fmla="*/ 4 w 59"/>
                <a:gd name="T63" fmla="*/ 4 h 71"/>
                <a:gd name="T64" fmla="*/ 0 w 59"/>
                <a:gd name="T6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71">
                  <a:moveTo>
                    <a:pt x="1" y="0"/>
                  </a:moveTo>
                  <a:cubicBezTo>
                    <a:pt x="2" y="0"/>
                    <a:pt x="2" y="0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6" y="2"/>
                    <a:pt x="7" y="3"/>
                    <a:pt x="8" y="4"/>
                  </a:cubicBezTo>
                  <a:cubicBezTo>
                    <a:pt x="9" y="5"/>
                    <a:pt x="10" y="6"/>
                    <a:pt x="11" y="7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2" y="10"/>
                    <a:pt x="12" y="10"/>
                    <a:pt x="13" y="11"/>
                  </a:cubicBezTo>
                  <a:cubicBezTo>
                    <a:pt x="14" y="11"/>
                    <a:pt x="15" y="12"/>
                    <a:pt x="16" y="13"/>
                  </a:cubicBezTo>
                  <a:cubicBezTo>
                    <a:pt x="18" y="14"/>
                    <a:pt x="19" y="15"/>
                    <a:pt x="20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2" y="20"/>
                    <a:pt x="23" y="21"/>
                    <a:pt x="24" y="22"/>
                  </a:cubicBezTo>
                  <a:cubicBezTo>
                    <a:pt x="25" y="23"/>
                    <a:pt x="26" y="24"/>
                    <a:pt x="27" y="25"/>
                  </a:cubicBezTo>
                  <a:cubicBezTo>
                    <a:pt x="28" y="26"/>
                    <a:pt x="29" y="27"/>
                    <a:pt x="30" y="28"/>
                  </a:cubicBezTo>
                  <a:cubicBezTo>
                    <a:pt x="31" y="29"/>
                    <a:pt x="32" y="30"/>
                    <a:pt x="33" y="31"/>
                  </a:cubicBezTo>
                  <a:cubicBezTo>
                    <a:pt x="34" y="32"/>
                    <a:pt x="35" y="33"/>
                    <a:pt x="36" y="34"/>
                  </a:cubicBezTo>
                  <a:cubicBezTo>
                    <a:pt x="38" y="36"/>
                    <a:pt x="41" y="37"/>
                    <a:pt x="43" y="39"/>
                  </a:cubicBezTo>
                  <a:cubicBezTo>
                    <a:pt x="44" y="40"/>
                    <a:pt x="45" y="40"/>
                    <a:pt x="46" y="41"/>
                  </a:cubicBezTo>
                  <a:cubicBezTo>
                    <a:pt x="47" y="42"/>
                    <a:pt x="47" y="44"/>
                    <a:pt x="48" y="45"/>
                  </a:cubicBezTo>
                  <a:cubicBezTo>
                    <a:pt x="50" y="46"/>
                    <a:pt x="51" y="46"/>
                    <a:pt x="52" y="48"/>
                  </a:cubicBezTo>
                  <a:cubicBezTo>
                    <a:pt x="51" y="46"/>
                    <a:pt x="49" y="45"/>
                    <a:pt x="48" y="45"/>
                  </a:cubicBezTo>
                  <a:cubicBezTo>
                    <a:pt x="47" y="44"/>
                    <a:pt x="45" y="44"/>
                    <a:pt x="44" y="44"/>
                  </a:cubicBezTo>
                  <a:cubicBezTo>
                    <a:pt x="43" y="43"/>
                    <a:pt x="41" y="42"/>
                    <a:pt x="40" y="43"/>
                  </a:cubicBezTo>
                  <a:cubicBezTo>
                    <a:pt x="39" y="43"/>
                    <a:pt x="40" y="45"/>
                    <a:pt x="41" y="46"/>
                  </a:cubicBezTo>
                  <a:cubicBezTo>
                    <a:pt x="41" y="48"/>
                    <a:pt x="42" y="49"/>
                    <a:pt x="42" y="50"/>
                  </a:cubicBezTo>
                  <a:cubicBezTo>
                    <a:pt x="42" y="52"/>
                    <a:pt x="42" y="54"/>
                    <a:pt x="42" y="55"/>
                  </a:cubicBezTo>
                  <a:cubicBezTo>
                    <a:pt x="43" y="56"/>
                    <a:pt x="44" y="57"/>
                    <a:pt x="46" y="57"/>
                  </a:cubicBezTo>
                  <a:cubicBezTo>
                    <a:pt x="47" y="58"/>
                    <a:pt x="47" y="59"/>
                    <a:pt x="48" y="59"/>
                  </a:cubicBezTo>
                  <a:cubicBezTo>
                    <a:pt x="49" y="60"/>
                    <a:pt x="50" y="61"/>
                    <a:pt x="51" y="62"/>
                  </a:cubicBezTo>
                  <a:cubicBezTo>
                    <a:pt x="52" y="62"/>
                    <a:pt x="53" y="63"/>
                    <a:pt x="54" y="64"/>
                  </a:cubicBezTo>
                  <a:cubicBezTo>
                    <a:pt x="55" y="64"/>
                    <a:pt x="56" y="65"/>
                    <a:pt x="57" y="66"/>
                  </a:cubicBezTo>
                  <a:cubicBezTo>
                    <a:pt x="58" y="66"/>
                    <a:pt x="59" y="67"/>
                    <a:pt x="59" y="69"/>
                  </a:cubicBezTo>
                  <a:cubicBezTo>
                    <a:pt x="58" y="69"/>
                    <a:pt x="58" y="69"/>
                    <a:pt x="57" y="69"/>
                  </a:cubicBezTo>
                  <a:cubicBezTo>
                    <a:pt x="56" y="68"/>
                    <a:pt x="56" y="67"/>
                    <a:pt x="55" y="67"/>
                  </a:cubicBezTo>
                  <a:cubicBezTo>
                    <a:pt x="54" y="66"/>
                    <a:pt x="53" y="66"/>
                    <a:pt x="52" y="66"/>
                  </a:cubicBezTo>
                  <a:cubicBezTo>
                    <a:pt x="51" y="66"/>
                    <a:pt x="50" y="66"/>
                    <a:pt x="50" y="67"/>
                  </a:cubicBezTo>
                  <a:cubicBezTo>
                    <a:pt x="50" y="68"/>
                    <a:pt x="51" y="68"/>
                    <a:pt x="51" y="68"/>
                  </a:cubicBezTo>
                  <a:cubicBezTo>
                    <a:pt x="51" y="69"/>
                    <a:pt x="51" y="69"/>
                    <a:pt x="51" y="70"/>
                  </a:cubicBezTo>
                  <a:cubicBezTo>
                    <a:pt x="51" y="71"/>
                    <a:pt x="51" y="71"/>
                    <a:pt x="50" y="71"/>
                  </a:cubicBezTo>
                  <a:cubicBezTo>
                    <a:pt x="49" y="71"/>
                    <a:pt x="47" y="69"/>
                    <a:pt x="47" y="68"/>
                  </a:cubicBezTo>
                  <a:cubicBezTo>
                    <a:pt x="46" y="67"/>
                    <a:pt x="45" y="66"/>
                    <a:pt x="45" y="65"/>
                  </a:cubicBezTo>
                  <a:cubicBezTo>
                    <a:pt x="44" y="64"/>
                    <a:pt x="44" y="63"/>
                    <a:pt x="44" y="61"/>
                  </a:cubicBezTo>
                  <a:cubicBezTo>
                    <a:pt x="43" y="60"/>
                    <a:pt x="42" y="59"/>
                    <a:pt x="41" y="58"/>
                  </a:cubicBezTo>
                  <a:cubicBezTo>
                    <a:pt x="41" y="57"/>
                    <a:pt x="41" y="57"/>
                    <a:pt x="40" y="56"/>
                  </a:cubicBezTo>
                  <a:cubicBezTo>
                    <a:pt x="40" y="55"/>
                    <a:pt x="40" y="55"/>
                    <a:pt x="39" y="54"/>
                  </a:cubicBezTo>
                  <a:cubicBezTo>
                    <a:pt x="39" y="53"/>
                    <a:pt x="38" y="52"/>
                    <a:pt x="37" y="51"/>
                  </a:cubicBezTo>
                  <a:cubicBezTo>
                    <a:pt x="37" y="50"/>
                    <a:pt x="36" y="50"/>
                    <a:pt x="36" y="49"/>
                  </a:cubicBezTo>
                  <a:cubicBezTo>
                    <a:pt x="35" y="48"/>
                    <a:pt x="35" y="48"/>
                    <a:pt x="34" y="47"/>
                  </a:cubicBezTo>
                  <a:cubicBezTo>
                    <a:pt x="34" y="46"/>
                    <a:pt x="33" y="46"/>
                    <a:pt x="32" y="46"/>
                  </a:cubicBezTo>
                  <a:cubicBezTo>
                    <a:pt x="32" y="45"/>
                    <a:pt x="32" y="45"/>
                    <a:pt x="32" y="44"/>
                  </a:cubicBezTo>
                  <a:cubicBezTo>
                    <a:pt x="32" y="42"/>
                    <a:pt x="31" y="41"/>
                    <a:pt x="30" y="40"/>
                  </a:cubicBezTo>
                  <a:cubicBezTo>
                    <a:pt x="29" y="39"/>
                    <a:pt x="28" y="38"/>
                    <a:pt x="27" y="37"/>
                  </a:cubicBezTo>
                  <a:cubicBezTo>
                    <a:pt x="26" y="36"/>
                    <a:pt x="26" y="34"/>
                    <a:pt x="25" y="33"/>
                  </a:cubicBezTo>
                  <a:cubicBezTo>
                    <a:pt x="24" y="32"/>
                    <a:pt x="24" y="31"/>
                    <a:pt x="22" y="30"/>
                  </a:cubicBezTo>
                  <a:cubicBezTo>
                    <a:pt x="22" y="29"/>
                    <a:pt x="21" y="28"/>
                    <a:pt x="20" y="27"/>
                  </a:cubicBezTo>
                  <a:cubicBezTo>
                    <a:pt x="19" y="26"/>
                    <a:pt x="18" y="26"/>
                    <a:pt x="17" y="25"/>
                  </a:cubicBezTo>
                  <a:cubicBezTo>
                    <a:pt x="16" y="24"/>
                    <a:pt x="15" y="23"/>
                    <a:pt x="14" y="22"/>
                  </a:cubicBezTo>
                  <a:cubicBezTo>
                    <a:pt x="13" y="22"/>
                    <a:pt x="12" y="21"/>
                    <a:pt x="11" y="20"/>
                  </a:cubicBezTo>
                  <a:cubicBezTo>
                    <a:pt x="11" y="19"/>
                    <a:pt x="10" y="18"/>
                    <a:pt x="9" y="17"/>
                  </a:cubicBezTo>
                  <a:cubicBezTo>
                    <a:pt x="9" y="16"/>
                    <a:pt x="9" y="15"/>
                    <a:pt x="8" y="14"/>
                  </a:cubicBezTo>
                  <a:cubicBezTo>
                    <a:pt x="7" y="13"/>
                    <a:pt x="6" y="12"/>
                    <a:pt x="5" y="11"/>
                  </a:cubicBezTo>
                  <a:cubicBezTo>
                    <a:pt x="5" y="10"/>
                    <a:pt x="3" y="9"/>
                    <a:pt x="4" y="8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" y="8"/>
                    <a:pt x="6" y="9"/>
                    <a:pt x="6" y="7"/>
                  </a:cubicBezTo>
                  <a:cubicBezTo>
                    <a:pt x="6" y="6"/>
                    <a:pt x="5" y="5"/>
                    <a:pt x="4" y="4"/>
                  </a:cubicBezTo>
                  <a:cubicBezTo>
                    <a:pt x="3" y="3"/>
                    <a:pt x="2" y="3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109"/>
            <p:cNvSpPr/>
            <p:nvPr/>
          </p:nvSpPr>
          <p:spPr bwMode="auto">
            <a:xfrm>
              <a:off x="9699625" y="2752726"/>
              <a:ext cx="142875" cy="134938"/>
            </a:xfrm>
            <a:custGeom>
              <a:avLst/>
              <a:gdLst>
                <a:gd name="T0" fmla="*/ 0 w 38"/>
                <a:gd name="T1" fmla="*/ 2 h 36"/>
                <a:gd name="T2" fmla="*/ 3 w 38"/>
                <a:gd name="T3" fmla="*/ 1 h 36"/>
                <a:gd name="T4" fmla="*/ 6 w 38"/>
                <a:gd name="T5" fmla="*/ 4 h 36"/>
                <a:gd name="T6" fmla="*/ 9 w 38"/>
                <a:gd name="T7" fmla="*/ 6 h 36"/>
                <a:gd name="T8" fmla="*/ 13 w 38"/>
                <a:gd name="T9" fmla="*/ 8 h 36"/>
                <a:gd name="T10" fmla="*/ 16 w 38"/>
                <a:gd name="T11" fmla="*/ 11 h 36"/>
                <a:gd name="T12" fmla="*/ 20 w 38"/>
                <a:gd name="T13" fmla="*/ 12 h 36"/>
                <a:gd name="T14" fmla="*/ 24 w 38"/>
                <a:gd name="T15" fmla="*/ 13 h 36"/>
                <a:gd name="T16" fmla="*/ 28 w 38"/>
                <a:gd name="T17" fmla="*/ 15 h 36"/>
                <a:gd name="T18" fmla="*/ 29 w 38"/>
                <a:gd name="T19" fmla="*/ 15 h 36"/>
                <a:gd name="T20" fmla="*/ 30 w 38"/>
                <a:gd name="T21" fmla="*/ 13 h 36"/>
                <a:gd name="T22" fmla="*/ 32 w 38"/>
                <a:gd name="T23" fmla="*/ 12 h 36"/>
                <a:gd name="T24" fmla="*/ 32 w 38"/>
                <a:gd name="T25" fmla="*/ 14 h 36"/>
                <a:gd name="T26" fmla="*/ 32 w 38"/>
                <a:gd name="T27" fmla="*/ 16 h 36"/>
                <a:gd name="T28" fmla="*/ 33 w 38"/>
                <a:gd name="T29" fmla="*/ 17 h 36"/>
                <a:gd name="T30" fmla="*/ 37 w 38"/>
                <a:gd name="T31" fmla="*/ 19 h 36"/>
                <a:gd name="T32" fmla="*/ 36 w 38"/>
                <a:gd name="T33" fmla="*/ 22 h 36"/>
                <a:gd name="T34" fmla="*/ 32 w 38"/>
                <a:gd name="T35" fmla="*/ 22 h 36"/>
                <a:gd name="T36" fmla="*/ 29 w 38"/>
                <a:gd name="T37" fmla="*/ 24 h 36"/>
                <a:gd name="T38" fmla="*/ 29 w 38"/>
                <a:gd name="T39" fmla="*/ 29 h 36"/>
                <a:gd name="T40" fmla="*/ 29 w 38"/>
                <a:gd name="T41" fmla="*/ 32 h 36"/>
                <a:gd name="T42" fmla="*/ 26 w 38"/>
                <a:gd name="T43" fmla="*/ 30 h 36"/>
                <a:gd name="T44" fmla="*/ 24 w 38"/>
                <a:gd name="T45" fmla="*/ 28 h 36"/>
                <a:gd name="T46" fmla="*/ 18 w 38"/>
                <a:gd name="T47" fmla="*/ 27 h 36"/>
                <a:gd name="T48" fmla="*/ 13 w 38"/>
                <a:gd name="T49" fmla="*/ 26 h 36"/>
                <a:gd name="T50" fmla="*/ 12 w 38"/>
                <a:gd name="T51" fmla="*/ 28 h 36"/>
                <a:gd name="T52" fmla="*/ 13 w 38"/>
                <a:gd name="T53" fmla="*/ 30 h 36"/>
                <a:gd name="T54" fmla="*/ 11 w 38"/>
                <a:gd name="T55" fmla="*/ 28 h 36"/>
                <a:gd name="T56" fmla="*/ 8 w 38"/>
                <a:gd name="T57" fmla="*/ 27 h 36"/>
                <a:gd name="T58" fmla="*/ 7 w 38"/>
                <a:gd name="T59" fmla="*/ 29 h 36"/>
                <a:gd name="T60" fmla="*/ 9 w 38"/>
                <a:gd name="T61" fmla="*/ 30 h 36"/>
                <a:gd name="T62" fmla="*/ 14 w 38"/>
                <a:gd name="T63" fmla="*/ 33 h 36"/>
                <a:gd name="T64" fmla="*/ 13 w 38"/>
                <a:gd name="T65" fmla="*/ 34 h 36"/>
                <a:gd name="T66" fmla="*/ 12 w 38"/>
                <a:gd name="T67" fmla="*/ 34 h 36"/>
                <a:gd name="T68" fmla="*/ 11 w 38"/>
                <a:gd name="T69" fmla="*/ 36 h 36"/>
                <a:gd name="T70" fmla="*/ 10 w 38"/>
                <a:gd name="T71" fmla="*/ 36 h 36"/>
                <a:gd name="T72" fmla="*/ 9 w 38"/>
                <a:gd name="T73" fmla="*/ 35 h 36"/>
                <a:gd name="T74" fmla="*/ 7 w 38"/>
                <a:gd name="T75" fmla="*/ 31 h 36"/>
                <a:gd name="T76" fmla="*/ 2 w 38"/>
                <a:gd name="T77" fmla="*/ 27 h 36"/>
                <a:gd name="T78" fmla="*/ 3 w 38"/>
                <a:gd name="T79" fmla="*/ 24 h 36"/>
                <a:gd name="T80" fmla="*/ 2 w 38"/>
                <a:gd name="T81" fmla="*/ 21 h 36"/>
                <a:gd name="T82" fmla="*/ 2 w 38"/>
                <a:gd name="T83" fmla="*/ 19 h 36"/>
                <a:gd name="T84" fmla="*/ 4 w 38"/>
                <a:gd name="T85" fmla="*/ 20 h 36"/>
                <a:gd name="T86" fmla="*/ 8 w 38"/>
                <a:gd name="T87" fmla="*/ 21 h 36"/>
                <a:gd name="T88" fmla="*/ 8 w 38"/>
                <a:gd name="T89" fmla="*/ 19 h 36"/>
                <a:gd name="T90" fmla="*/ 7 w 38"/>
                <a:gd name="T91" fmla="*/ 17 h 36"/>
                <a:gd name="T92" fmla="*/ 7 w 38"/>
                <a:gd name="T93" fmla="*/ 16 h 36"/>
                <a:gd name="T94" fmla="*/ 7 w 38"/>
                <a:gd name="T95" fmla="*/ 15 h 36"/>
                <a:gd name="T96" fmla="*/ 7 w 38"/>
                <a:gd name="T97" fmla="*/ 14 h 36"/>
                <a:gd name="T98" fmla="*/ 6 w 38"/>
                <a:gd name="T99" fmla="*/ 11 h 36"/>
                <a:gd name="T100" fmla="*/ 4 w 38"/>
                <a:gd name="T101" fmla="*/ 9 h 36"/>
                <a:gd name="T102" fmla="*/ 2 w 38"/>
                <a:gd name="T103" fmla="*/ 6 h 36"/>
                <a:gd name="T104" fmla="*/ 1 w 38"/>
                <a:gd name="T105" fmla="*/ 4 h 36"/>
                <a:gd name="T106" fmla="*/ 0 w 38"/>
                <a:gd name="T107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36">
                  <a:moveTo>
                    <a:pt x="0" y="2"/>
                  </a:moveTo>
                  <a:cubicBezTo>
                    <a:pt x="0" y="0"/>
                    <a:pt x="2" y="1"/>
                    <a:pt x="3" y="1"/>
                  </a:cubicBezTo>
                  <a:cubicBezTo>
                    <a:pt x="4" y="2"/>
                    <a:pt x="5" y="3"/>
                    <a:pt x="6" y="4"/>
                  </a:cubicBezTo>
                  <a:cubicBezTo>
                    <a:pt x="7" y="4"/>
                    <a:pt x="8" y="5"/>
                    <a:pt x="9" y="6"/>
                  </a:cubicBezTo>
                  <a:cubicBezTo>
                    <a:pt x="11" y="6"/>
                    <a:pt x="12" y="7"/>
                    <a:pt x="13" y="8"/>
                  </a:cubicBezTo>
                  <a:cubicBezTo>
                    <a:pt x="14" y="9"/>
                    <a:pt x="15" y="10"/>
                    <a:pt x="16" y="11"/>
                  </a:cubicBezTo>
                  <a:cubicBezTo>
                    <a:pt x="18" y="12"/>
                    <a:pt x="19" y="12"/>
                    <a:pt x="20" y="12"/>
                  </a:cubicBezTo>
                  <a:cubicBezTo>
                    <a:pt x="21" y="13"/>
                    <a:pt x="23" y="13"/>
                    <a:pt x="24" y="13"/>
                  </a:cubicBezTo>
                  <a:cubicBezTo>
                    <a:pt x="25" y="14"/>
                    <a:pt x="26" y="14"/>
                    <a:pt x="28" y="15"/>
                  </a:cubicBezTo>
                  <a:cubicBezTo>
                    <a:pt x="28" y="15"/>
                    <a:pt x="29" y="15"/>
                    <a:pt x="29" y="15"/>
                  </a:cubicBezTo>
                  <a:cubicBezTo>
                    <a:pt x="30" y="14"/>
                    <a:pt x="30" y="13"/>
                    <a:pt x="30" y="13"/>
                  </a:cubicBezTo>
                  <a:cubicBezTo>
                    <a:pt x="31" y="13"/>
                    <a:pt x="31" y="12"/>
                    <a:pt x="32" y="12"/>
                  </a:cubicBezTo>
                  <a:cubicBezTo>
                    <a:pt x="32" y="12"/>
                    <a:pt x="32" y="13"/>
                    <a:pt x="32" y="14"/>
                  </a:cubicBezTo>
                  <a:cubicBezTo>
                    <a:pt x="32" y="14"/>
                    <a:pt x="32" y="15"/>
                    <a:pt x="32" y="16"/>
                  </a:cubicBezTo>
                  <a:cubicBezTo>
                    <a:pt x="32" y="16"/>
                    <a:pt x="33" y="17"/>
                    <a:pt x="33" y="17"/>
                  </a:cubicBezTo>
                  <a:cubicBezTo>
                    <a:pt x="35" y="18"/>
                    <a:pt x="36" y="18"/>
                    <a:pt x="37" y="19"/>
                  </a:cubicBezTo>
                  <a:cubicBezTo>
                    <a:pt x="38" y="20"/>
                    <a:pt x="37" y="22"/>
                    <a:pt x="36" y="22"/>
                  </a:cubicBezTo>
                  <a:cubicBezTo>
                    <a:pt x="34" y="22"/>
                    <a:pt x="33" y="22"/>
                    <a:pt x="32" y="22"/>
                  </a:cubicBezTo>
                  <a:cubicBezTo>
                    <a:pt x="31" y="23"/>
                    <a:pt x="30" y="23"/>
                    <a:pt x="29" y="24"/>
                  </a:cubicBezTo>
                  <a:cubicBezTo>
                    <a:pt x="29" y="26"/>
                    <a:pt x="29" y="27"/>
                    <a:pt x="29" y="29"/>
                  </a:cubicBezTo>
                  <a:cubicBezTo>
                    <a:pt x="29" y="30"/>
                    <a:pt x="29" y="31"/>
                    <a:pt x="29" y="32"/>
                  </a:cubicBezTo>
                  <a:cubicBezTo>
                    <a:pt x="28" y="32"/>
                    <a:pt x="27" y="30"/>
                    <a:pt x="26" y="30"/>
                  </a:cubicBezTo>
                  <a:cubicBezTo>
                    <a:pt x="25" y="29"/>
                    <a:pt x="25" y="29"/>
                    <a:pt x="24" y="28"/>
                  </a:cubicBezTo>
                  <a:cubicBezTo>
                    <a:pt x="22" y="28"/>
                    <a:pt x="20" y="28"/>
                    <a:pt x="18" y="27"/>
                  </a:cubicBezTo>
                  <a:cubicBezTo>
                    <a:pt x="17" y="27"/>
                    <a:pt x="15" y="26"/>
                    <a:pt x="13" y="26"/>
                  </a:cubicBezTo>
                  <a:cubicBezTo>
                    <a:pt x="12" y="26"/>
                    <a:pt x="12" y="27"/>
                    <a:pt x="12" y="28"/>
                  </a:cubicBezTo>
                  <a:cubicBezTo>
                    <a:pt x="12" y="29"/>
                    <a:pt x="12" y="29"/>
                    <a:pt x="13" y="30"/>
                  </a:cubicBezTo>
                  <a:cubicBezTo>
                    <a:pt x="12" y="30"/>
                    <a:pt x="11" y="28"/>
                    <a:pt x="11" y="28"/>
                  </a:cubicBezTo>
                  <a:cubicBezTo>
                    <a:pt x="10" y="27"/>
                    <a:pt x="9" y="27"/>
                    <a:pt x="8" y="27"/>
                  </a:cubicBezTo>
                  <a:cubicBezTo>
                    <a:pt x="7" y="26"/>
                    <a:pt x="7" y="28"/>
                    <a:pt x="7" y="29"/>
                  </a:cubicBezTo>
                  <a:cubicBezTo>
                    <a:pt x="8" y="30"/>
                    <a:pt x="8" y="30"/>
                    <a:pt x="9" y="30"/>
                  </a:cubicBezTo>
                  <a:cubicBezTo>
                    <a:pt x="11" y="31"/>
                    <a:pt x="13" y="31"/>
                    <a:pt x="14" y="33"/>
                  </a:cubicBezTo>
                  <a:cubicBezTo>
                    <a:pt x="15" y="34"/>
                    <a:pt x="14" y="34"/>
                    <a:pt x="13" y="34"/>
                  </a:cubicBezTo>
                  <a:cubicBezTo>
                    <a:pt x="13" y="34"/>
                    <a:pt x="12" y="34"/>
                    <a:pt x="12" y="34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6"/>
                    <a:pt x="9" y="35"/>
                    <a:pt x="9" y="35"/>
                  </a:cubicBezTo>
                  <a:cubicBezTo>
                    <a:pt x="8" y="33"/>
                    <a:pt x="8" y="32"/>
                    <a:pt x="7" y="31"/>
                  </a:cubicBezTo>
                  <a:cubicBezTo>
                    <a:pt x="5" y="30"/>
                    <a:pt x="2" y="29"/>
                    <a:pt x="2" y="27"/>
                  </a:cubicBezTo>
                  <a:cubicBezTo>
                    <a:pt x="2" y="25"/>
                    <a:pt x="2" y="25"/>
                    <a:pt x="3" y="24"/>
                  </a:cubicBezTo>
                  <a:cubicBezTo>
                    <a:pt x="4" y="23"/>
                    <a:pt x="3" y="22"/>
                    <a:pt x="2" y="21"/>
                  </a:cubicBezTo>
                  <a:cubicBezTo>
                    <a:pt x="2" y="20"/>
                    <a:pt x="1" y="20"/>
                    <a:pt x="2" y="19"/>
                  </a:cubicBezTo>
                  <a:cubicBezTo>
                    <a:pt x="2" y="19"/>
                    <a:pt x="3" y="19"/>
                    <a:pt x="4" y="20"/>
                  </a:cubicBezTo>
                  <a:cubicBezTo>
                    <a:pt x="5" y="20"/>
                    <a:pt x="7" y="21"/>
                    <a:pt x="8" y="21"/>
                  </a:cubicBezTo>
                  <a:cubicBezTo>
                    <a:pt x="8" y="20"/>
                    <a:pt x="8" y="19"/>
                    <a:pt x="8" y="19"/>
                  </a:cubicBezTo>
                  <a:cubicBezTo>
                    <a:pt x="8" y="18"/>
                    <a:pt x="7" y="18"/>
                    <a:pt x="7" y="17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6" y="12"/>
                    <a:pt x="6" y="11"/>
                  </a:cubicBezTo>
                  <a:cubicBezTo>
                    <a:pt x="5" y="11"/>
                    <a:pt x="5" y="10"/>
                    <a:pt x="4" y="9"/>
                  </a:cubicBezTo>
                  <a:cubicBezTo>
                    <a:pt x="4" y="8"/>
                    <a:pt x="3" y="7"/>
                    <a:pt x="2" y="6"/>
                  </a:cubicBezTo>
                  <a:cubicBezTo>
                    <a:pt x="2" y="6"/>
                    <a:pt x="2" y="5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110"/>
            <p:cNvSpPr/>
            <p:nvPr/>
          </p:nvSpPr>
          <p:spPr bwMode="auto">
            <a:xfrm>
              <a:off x="9598025" y="2884488"/>
              <a:ext cx="252413" cy="263525"/>
            </a:xfrm>
            <a:custGeom>
              <a:avLst/>
              <a:gdLst>
                <a:gd name="T0" fmla="*/ 46 w 67"/>
                <a:gd name="T1" fmla="*/ 34 h 70"/>
                <a:gd name="T2" fmla="*/ 47 w 67"/>
                <a:gd name="T3" fmla="*/ 29 h 70"/>
                <a:gd name="T4" fmla="*/ 46 w 67"/>
                <a:gd name="T5" fmla="*/ 25 h 70"/>
                <a:gd name="T6" fmla="*/ 45 w 67"/>
                <a:gd name="T7" fmla="*/ 18 h 70"/>
                <a:gd name="T8" fmla="*/ 41 w 67"/>
                <a:gd name="T9" fmla="*/ 14 h 70"/>
                <a:gd name="T10" fmla="*/ 40 w 67"/>
                <a:gd name="T11" fmla="*/ 9 h 70"/>
                <a:gd name="T12" fmla="*/ 40 w 67"/>
                <a:gd name="T13" fmla="*/ 3 h 70"/>
                <a:gd name="T14" fmla="*/ 43 w 67"/>
                <a:gd name="T15" fmla="*/ 6 h 70"/>
                <a:gd name="T16" fmla="*/ 43 w 67"/>
                <a:gd name="T17" fmla="*/ 4 h 70"/>
                <a:gd name="T18" fmla="*/ 42 w 67"/>
                <a:gd name="T19" fmla="*/ 0 h 70"/>
                <a:gd name="T20" fmla="*/ 49 w 67"/>
                <a:gd name="T21" fmla="*/ 4 h 70"/>
                <a:gd name="T22" fmla="*/ 53 w 67"/>
                <a:gd name="T23" fmla="*/ 10 h 70"/>
                <a:gd name="T24" fmla="*/ 59 w 67"/>
                <a:gd name="T25" fmla="*/ 18 h 70"/>
                <a:gd name="T26" fmla="*/ 60 w 67"/>
                <a:gd name="T27" fmla="*/ 25 h 70"/>
                <a:gd name="T28" fmla="*/ 61 w 67"/>
                <a:gd name="T29" fmla="*/ 28 h 70"/>
                <a:gd name="T30" fmla="*/ 58 w 67"/>
                <a:gd name="T31" fmla="*/ 30 h 70"/>
                <a:gd name="T32" fmla="*/ 62 w 67"/>
                <a:gd name="T33" fmla="*/ 35 h 70"/>
                <a:gd name="T34" fmla="*/ 63 w 67"/>
                <a:gd name="T35" fmla="*/ 43 h 70"/>
                <a:gd name="T36" fmla="*/ 66 w 67"/>
                <a:gd name="T37" fmla="*/ 49 h 70"/>
                <a:gd name="T38" fmla="*/ 66 w 67"/>
                <a:gd name="T39" fmla="*/ 52 h 70"/>
                <a:gd name="T40" fmla="*/ 64 w 67"/>
                <a:gd name="T41" fmla="*/ 56 h 70"/>
                <a:gd name="T42" fmla="*/ 62 w 67"/>
                <a:gd name="T43" fmla="*/ 56 h 70"/>
                <a:gd name="T44" fmla="*/ 62 w 67"/>
                <a:gd name="T45" fmla="*/ 52 h 70"/>
                <a:gd name="T46" fmla="*/ 60 w 67"/>
                <a:gd name="T47" fmla="*/ 53 h 70"/>
                <a:gd name="T48" fmla="*/ 57 w 67"/>
                <a:gd name="T49" fmla="*/ 55 h 70"/>
                <a:gd name="T50" fmla="*/ 58 w 67"/>
                <a:gd name="T51" fmla="*/ 58 h 70"/>
                <a:gd name="T52" fmla="*/ 56 w 67"/>
                <a:gd name="T53" fmla="*/ 58 h 70"/>
                <a:gd name="T54" fmla="*/ 54 w 67"/>
                <a:gd name="T55" fmla="*/ 57 h 70"/>
                <a:gd name="T56" fmla="*/ 51 w 67"/>
                <a:gd name="T57" fmla="*/ 61 h 70"/>
                <a:gd name="T58" fmla="*/ 43 w 67"/>
                <a:gd name="T59" fmla="*/ 59 h 70"/>
                <a:gd name="T60" fmla="*/ 40 w 67"/>
                <a:gd name="T61" fmla="*/ 58 h 70"/>
                <a:gd name="T62" fmla="*/ 43 w 67"/>
                <a:gd name="T63" fmla="*/ 61 h 70"/>
                <a:gd name="T64" fmla="*/ 41 w 67"/>
                <a:gd name="T65" fmla="*/ 65 h 70"/>
                <a:gd name="T66" fmla="*/ 38 w 67"/>
                <a:gd name="T67" fmla="*/ 70 h 70"/>
                <a:gd name="T68" fmla="*/ 33 w 67"/>
                <a:gd name="T69" fmla="*/ 68 h 70"/>
                <a:gd name="T70" fmla="*/ 32 w 67"/>
                <a:gd name="T71" fmla="*/ 62 h 70"/>
                <a:gd name="T72" fmla="*/ 28 w 67"/>
                <a:gd name="T73" fmla="*/ 60 h 70"/>
                <a:gd name="T74" fmla="*/ 24 w 67"/>
                <a:gd name="T75" fmla="*/ 60 h 70"/>
                <a:gd name="T76" fmla="*/ 19 w 67"/>
                <a:gd name="T77" fmla="*/ 62 h 70"/>
                <a:gd name="T78" fmla="*/ 15 w 67"/>
                <a:gd name="T79" fmla="*/ 63 h 70"/>
                <a:gd name="T80" fmla="*/ 13 w 67"/>
                <a:gd name="T81" fmla="*/ 64 h 70"/>
                <a:gd name="T82" fmla="*/ 10 w 67"/>
                <a:gd name="T83" fmla="*/ 67 h 70"/>
                <a:gd name="T84" fmla="*/ 6 w 67"/>
                <a:gd name="T85" fmla="*/ 66 h 70"/>
                <a:gd name="T86" fmla="*/ 2 w 67"/>
                <a:gd name="T87" fmla="*/ 66 h 70"/>
                <a:gd name="T88" fmla="*/ 1 w 67"/>
                <a:gd name="T89" fmla="*/ 65 h 70"/>
                <a:gd name="T90" fmla="*/ 2 w 67"/>
                <a:gd name="T91" fmla="*/ 62 h 70"/>
                <a:gd name="T92" fmla="*/ 6 w 67"/>
                <a:gd name="T93" fmla="*/ 58 h 70"/>
                <a:gd name="T94" fmla="*/ 8 w 67"/>
                <a:gd name="T95" fmla="*/ 56 h 70"/>
                <a:gd name="T96" fmla="*/ 11 w 67"/>
                <a:gd name="T97" fmla="*/ 53 h 70"/>
                <a:gd name="T98" fmla="*/ 13 w 67"/>
                <a:gd name="T99" fmla="*/ 52 h 70"/>
                <a:gd name="T100" fmla="*/ 18 w 67"/>
                <a:gd name="T101" fmla="*/ 52 h 70"/>
                <a:gd name="T102" fmla="*/ 23 w 67"/>
                <a:gd name="T103" fmla="*/ 51 h 70"/>
                <a:gd name="T104" fmla="*/ 27 w 67"/>
                <a:gd name="T105" fmla="*/ 51 h 70"/>
                <a:gd name="T106" fmla="*/ 29 w 67"/>
                <a:gd name="T107" fmla="*/ 52 h 70"/>
                <a:gd name="T108" fmla="*/ 32 w 67"/>
                <a:gd name="T109" fmla="*/ 47 h 70"/>
                <a:gd name="T110" fmla="*/ 33 w 67"/>
                <a:gd name="T111" fmla="*/ 40 h 70"/>
                <a:gd name="T112" fmla="*/ 34 w 67"/>
                <a:gd name="T113" fmla="*/ 35 h 70"/>
                <a:gd name="T114" fmla="*/ 34 w 67"/>
                <a:gd name="T115" fmla="*/ 39 h 70"/>
                <a:gd name="T116" fmla="*/ 37 w 67"/>
                <a:gd name="T117" fmla="*/ 41 h 70"/>
                <a:gd name="T118" fmla="*/ 40 w 67"/>
                <a:gd name="T119" fmla="*/ 40 h 70"/>
                <a:gd name="T120" fmla="*/ 44 w 67"/>
                <a:gd name="T121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" h="70">
                  <a:moveTo>
                    <a:pt x="44" y="37"/>
                  </a:moveTo>
                  <a:cubicBezTo>
                    <a:pt x="44" y="36"/>
                    <a:pt x="45" y="35"/>
                    <a:pt x="46" y="34"/>
                  </a:cubicBezTo>
                  <a:cubicBezTo>
                    <a:pt x="46" y="33"/>
                    <a:pt x="46" y="32"/>
                    <a:pt x="46" y="31"/>
                  </a:cubicBezTo>
                  <a:cubicBezTo>
                    <a:pt x="46" y="30"/>
                    <a:pt x="47" y="30"/>
                    <a:pt x="47" y="29"/>
                  </a:cubicBezTo>
                  <a:cubicBezTo>
                    <a:pt x="47" y="29"/>
                    <a:pt x="47" y="28"/>
                    <a:pt x="47" y="28"/>
                  </a:cubicBezTo>
                  <a:cubicBezTo>
                    <a:pt x="47" y="27"/>
                    <a:pt x="46" y="26"/>
                    <a:pt x="46" y="25"/>
                  </a:cubicBezTo>
                  <a:cubicBezTo>
                    <a:pt x="46" y="23"/>
                    <a:pt x="46" y="22"/>
                    <a:pt x="46" y="21"/>
                  </a:cubicBezTo>
                  <a:cubicBezTo>
                    <a:pt x="46" y="20"/>
                    <a:pt x="46" y="19"/>
                    <a:pt x="45" y="18"/>
                  </a:cubicBezTo>
                  <a:cubicBezTo>
                    <a:pt x="45" y="17"/>
                    <a:pt x="45" y="16"/>
                    <a:pt x="44" y="15"/>
                  </a:cubicBezTo>
                  <a:cubicBezTo>
                    <a:pt x="43" y="14"/>
                    <a:pt x="43" y="14"/>
                    <a:pt x="41" y="14"/>
                  </a:cubicBezTo>
                  <a:cubicBezTo>
                    <a:pt x="41" y="13"/>
                    <a:pt x="42" y="12"/>
                    <a:pt x="41" y="11"/>
                  </a:cubicBezTo>
                  <a:cubicBezTo>
                    <a:pt x="41" y="10"/>
                    <a:pt x="40" y="10"/>
                    <a:pt x="40" y="9"/>
                  </a:cubicBezTo>
                  <a:cubicBezTo>
                    <a:pt x="40" y="8"/>
                    <a:pt x="40" y="7"/>
                    <a:pt x="40" y="6"/>
                  </a:cubicBezTo>
                  <a:cubicBezTo>
                    <a:pt x="41" y="5"/>
                    <a:pt x="40" y="4"/>
                    <a:pt x="40" y="3"/>
                  </a:cubicBezTo>
                  <a:cubicBezTo>
                    <a:pt x="41" y="3"/>
                    <a:pt x="41" y="4"/>
                    <a:pt x="42" y="4"/>
                  </a:cubicBezTo>
                  <a:cubicBezTo>
                    <a:pt x="42" y="5"/>
                    <a:pt x="43" y="5"/>
                    <a:pt x="43" y="6"/>
                  </a:cubicBezTo>
                  <a:cubicBezTo>
                    <a:pt x="45" y="7"/>
                    <a:pt x="47" y="5"/>
                    <a:pt x="46" y="4"/>
                  </a:cubicBezTo>
                  <a:cubicBezTo>
                    <a:pt x="45" y="3"/>
                    <a:pt x="44" y="4"/>
                    <a:pt x="43" y="4"/>
                  </a:cubicBezTo>
                  <a:cubicBezTo>
                    <a:pt x="42" y="4"/>
                    <a:pt x="42" y="3"/>
                    <a:pt x="42" y="3"/>
                  </a:cubicBezTo>
                  <a:cubicBezTo>
                    <a:pt x="42" y="2"/>
                    <a:pt x="42" y="1"/>
                    <a:pt x="42" y="0"/>
                  </a:cubicBezTo>
                  <a:cubicBezTo>
                    <a:pt x="43" y="0"/>
                    <a:pt x="45" y="1"/>
                    <a:pt x="46" y="1"/>
                  </a:cubicBezTo>
                  <a:cubicBezTo>
                    <a:pt x="47" y="2"/>
                    <a:pt x="48" y="3"/>
                    <a:pt x="49" y="4"/>
                  </a:cubicBezTo>
                  <a:cubicBezTo>
                    <a:pt x="49" y="5"/>
                    <a:pt x="49" y="7"/>
                    <a:pt x="50" y="8"/>
                  </a:cubicBezTo>
                  <a:cubicBezTo>
                    <a:pt x="50" y="9"/>
                    <a:pt x="52" y="9"/>
                    <a:pt x="53" y="10"/>
                  </a:cubicBezTo>
                  <a:cubicBezTo>
                    <a:pt x="55" y="11"/>
                    <a:pt x="56" y="13"/>
                    <a:pt x="58" y="15"/>
                  </a:cubicBezTo>
                  <a:cubicBezTo>
                    <a:pt x="58" y="16"/>
                    <a:pt x="59" y="17"/>
                    <a:pt x="59" y="18"/>
                  </a:cubicBezTo>
                  <a:cubicBezTo>
                    <a:pt x="60" y="19"/>
                    <a:pt x="60" y="20"/>
                    <a:pt x="61" y="21"/>
                  </a:cubicBezTo>
                  <a:cubicBezTo>
                    <a:pt x="61" y="22"/>
                    <a:pt x="61" y="24"/>
                    <a:pt x="60" y="25"/>
                  </a:cubicBezTo>
                  <a:cubicBezTo>
                    <a:pt x="60" y="26"/>
                    <a:pt x="60" y="26"/>
                    <a:pt x="60" y="27"/>
                  </a:cubicBezTo>
                  <a:cubicBezTo>
                    <a:pt x="60" y="27"/>
                    <a:pt x="61" y="28"/>
                    <a:pt x="61" y="28"/>
                  </a:cubicBezTo>
                  <a:cubicBezTo>
                    <a:pt x="60" y="28"/>
                    <a:pt x="59" y="28"/>
                    <a:pt x="59" y="28"/>
                  </a:cubicBezTo>
                  <a:cubicBezTo>
                    <a:pt x="58" y="29"/>
                    <a:pt x="58" y="29"/>
                    <a:pt x="58" y="30"/>
                  </a:cubicBezTo>
                  <a:cubicBezTo>
                    <a:pt x="58" y="31"/>
                    <a:pt x="59" y="32"/>
                    <a:pt x="60" y="32"/>
                  </a:cubicBezTo>
                  <a:cubicBezTo>
                    <a:pt x="61" y="33"/>
                    <a:pt x="61" y="34"/>
                    <a:pt x="62" y="35"/>
                  </a:cubicBezTo>
                  <a:cubicBezTo>
                    <a:pt x="62" y="37"/>
                    <a:pt x="62" y="38"/>
                    <a:pt x="62" y="39"/>
                  </a:cubicBezTo>
                  <a:cubicBezTo>
                    <a:pt x="62" y="40"/>
                    <a:pt x="63" y="41"/>
                    <a:pt x="63" y="43"/>
                  </a:cubicBezTo>
                  <a:cubicBezTo>
                    <a:pt x="63" y="44"/>
                    <a:pt x="63" y="45"/>
                    <a:pt x="63" y="46"/>
                  </a:cubicBezTo>
                  <a:cubicBezTo>
                    <a:pt x="64" y="47"/>
                    <a:pt x="65" y="48"/>
                    <a:pt x="66" y="49"/>
                  </a:cubicBezTo>
                  <a:cubicBezTo>
                    <a:pt x="66" y="50"/>
                    <a:pt x="67" y="51"/>
                    <a:pt x="67" y="52"/>
                  </a:cubicBezTo>
                  <a:cubicBezTo>
                    <a:pt x="67" y="52"/>
                    <a:pt x="66" y="52"/>
                    <a:pt x="66" y="52"/>
                  </a:cubicBezTo>
                  <a:cubicBezTo>
                    <a:pt x="66" y="54"/>
                    <a:pt x="67" y="55"/>
                    <a:pt x="66" y="56"/>
                  </a:cubicBezTo>
                  <a:cubicBezTo>
                    <a:pt x="65" y="56"/>
                    <a:pt x="65" y="56"/>
                    <a:pt x="64" y="56"/>
                  </a:cubicBezTo>
                  <a:cubicBezTo>
                    <a:pt x="64" y="57"/>
                    <a:pt x="63" y="57"/>
                    <a:pt x="63" y="58"/>
                  </a:cubicBezTo>
                  <a:cubicBezTo>
                    <a:pt x="63" y="57"/>
                    <a:pt x="62" y="57"/>
                    <a:pt x="62" y="56"/>
                  </a:cubicBezTo>
                  <a:cubicBezTo>
                    <a:pt x="62" y="55"/>
                    <a:pt x="62" y="55"/>
                    <a:pt x="62" y="54"/>
                  </a:cubicBezTo>
                  <a:cubicBezTo>
                    <a:pt x="63" y="53"/>
                    <a:pt x="62" y="53"/>
                    <a:pt x="62" y="52"/>
                  </a:cubicBezTo>
                  <a:cubicBezTo>
                    <a:pt x="61" y="52"/>
                    <a:pt x="61" y="52"/>
                    <a:pt x="60" y="52"/>
                  </a:cubicBezTo>
                  <a:cubicBezTo>
                    <a:pt x="60" y="52"/>
                    <a:pt x="60" y="53"/>
                    <a:pt x="60" y="53"/>
                  </a:cubicBezTo>
                  <a:cubicBezTo>
                    <a:pt x="60" y="53"/>
                    <a:pt x="60" y="54"/>
                    <a:pt x="60" y="54"/>
                  </a:cubicBezTo>
                  <a:cubicBezTo>
                    <a:pt x="60" y="55"/>
                    <a:pt x="58" y="55"/>
                    <a:pt x="57" y="55"/>
                  </a:cubicBezTo>
                  <a:cubicBezTo>
                    <a:pt x="57" y="55"/>
                    <a:pt x="57" y="56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8" y="58"/>
                    <a:pt x="58" y="61"/>
                    <a:pt x="57" y="61"/>
                  </a:cubicBezTo>
                  <a:cubicBezTo>
                    <a:pt x="56" y="62"/>
                    <a:pt x="56" y="59"/>
                    <a:pt x="56" y="58"/>
                  </a:cubicBezTo>
                  <a:cubicBezTo>
                    <a:pt x="56" y="58"/>
                    <a:pt x="56" y="57"/>
                    <a:pt x="56" y="57"/>
                  </a:cubicBezTo>
                  <a:cubicBezTo>
                    <a:pt x="55" y="57"/>
                    <a:pt x="55" y="57"/>
                    <a:pt x="54" y="57"/>
                  </a:cubicBezTo>
                  <a:cubicBezTo>
                    <a:pt x="53" y="57"/>
                    <a:pt x="53" y="58"/>
                    <a:pt x="53" y="59"/>
                  </a:cubicBezTo>
                  <a:cubicBezTo>
                    <a:pt x="53" y="60"/>
                    <a:pt x="52" y="61"/>
                    <a:pt x="51" y="61"/>
                  </a:cubicBezTo>
                  <a:cubicBezTo>
                    <a:pt x="49" y="61"/>
                    <a:pt x="46" y="61"/>
                    <a:pt x="44" y="61"/>
                  </a:cubicBezTo>
                  <a:cubicBezTo>
                    <a:pt x="44" y="60"/>
                    <a:pt x="44" y="59"/>
                    <a:pt x="43" y="59"/>
                  </a:cubicBezTo>
                  <a:cubicBezTo>
                    <a:pt x="43" y="59"/>
                    <a:pt x="42" y="59"/>
                    <a:pt x="41" y="59"/>
                  </a:cubicBezTo>
                  <a:cubicBezTo>
                    <a:pt x="41" y="59"/>
                    <a:pt x="41" y="57"/>
                    <a:pt x="40" y="58"/>
                  </a:cubicBezTo>
                  <a:cubicBezTo>
                    <a:pt x="40" y="58"/>
                    <a:pt x="40" y="59"/>
                    <a:pt x="40" y="60"/>
                  </a:cubicBezTo>
                  <a:cubicBezTo>
                    <a:pt x="41" y="61"/>
                    <a:pt x="43" y="60"/>
                    <a:pt x="43" y="61"/>
                  </a:cubicBezTo>
                  <a:cubicBezTo>
                    <a:pt x="44" y="63"/>
                    <a:pt x="44" y="64"/>
                    <a:pt x="43" y="65"/>
                  </a:cubicBezTo>
                  <a:cubicBezTo>
                    <a:pt x="42" y="65"/>
                    <a:pt x="42" y="65"/>
                    <a:pt x="41" y="65"/>
                  </a:cubicBezTo>
                  <a:cubicBezTo>
                    <a:pt x="40" y="65"/>
                    <a:pt x="41" y="66"/>
                    <a:pt x="40" y="67"/>
                  </a:cubicBezTo>
                  <a:cubicBezTo>
                    <a:pt x="40" y="68"/>
                    <a:pt x="40" y="70"/>
                    <a:pt x="38" y="70"/>
                  </a:cubicBezTo>
                  <a:cubicBezTo>
                    <a:pt x="37" y="70"/>
                    <a:pt x="36" y="69"/>
                    <a:pt x="34" y="69"/>
                  </a:cubicBezTo>
                  <a:cubicBezTo>
                    <a:pt x="34" y="69"/>
                    <a:pt x="33" y="68"/>
                    <a:pt x="33" y="68"/>
                  </a:cubicBezTo>
                  <a:cubicBezTo>
                    <a:pt x="32" y="67"/>
                    <a:pt x="32" y="67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3" y="60"/>
                    <a:pt x="31" y="60"/>
                    <a:pt x="30" y="60"/>
                  </a:cubicBezTo>
                  <a:cubicBezTo>
                    <a:pt x="29" y="60"/>
                    <a:pt x="29" y="60"/>
                    <a:pt x="28" y="60"/>
                  </a:cubicBezTo>
                  <a:cubicBezTo>
                    <a:pt x="27" y="60"/>
                    <a:pt x="27" y="60"/>
                    <a:pt x="26" y="60"/>
                  </a:cubicBezTo>
                  <a:cubicBezTo>
                    <a:pt x="26" y="60"/>
                    <a:pt x="25" y="60"/>
                    <a:pt x="24" y="60"/>
                  </a:cubicBezTo>
                  <a:cubicBezTo>
                    <a:pt x="24" y="60"/>
                    <a:pt x="23" y="61"/>
                    <a:pt x="23" y="61"/>
                  </a:cubicBezTo>
                  <a:cubicBezTo>
                    <a:pt x="22" y="61"/>
                    <a:pt x="21" y="62"/>
                    <a:pt x="19" y="62"/>
                  </a:cubicBezTo>
                  <a:cubicBezTo>
                    <a:pt x="19" y="62"/>
                    <a:pt x="18" y="62"/>
                    <a:pt x="17" y="62"/>
                  </a:cubicBezTo>
                  <a:cubicBezTo>
                    <a:pt x="16" y="62"/>
                    <a:pt x="16" y="62"/>
                    <a:pt x="15" y="63"/>
                  </a:cubicBezTo>
                  <a:cubicBezTo>
                    <a:pt x="15" y="63"/>
                    <a:pt x="15" y="63"/>
                    <a:pt x="14" y="63"/>
                  </a:cubicBezTo>
                  <a:cubicBezTo>
                    <a:pt x="14" y="63"/>
                    <a:pt x="14" y="64"/>
                    <a:pt x="13" y="64"/>
                  </a:cubicBezTo>
                  <a:cubicBezTo>
                    <a:pt x="13" y="64"/>
                    <a:pt x="12" y="64"/>
                    <a:pt x="12" y="64"/>
                  </a:cubicBezTo>
                  <a:cubicBezTo>
                    <a:pt x="10" y="63"/>
                    <a:pt x="10" y="66"/>
                    <a:pt x="10" y="67"/>
                  </a:cubicBezTo>
                  <a:cubicBezTo>
                    <a:pt x="9" y="67"/>
                    <a:pt x="9" y="67"/>
                    <a:pt x="8" y="66"/>
                  </a:cubicBezTo>
                  <a:cubicBezTo>
                    <a:pt x="7" y="66"/>
                    <a:pt x="7" y="66"/>
                    <a:pt x="6" y="66"/>
                  </a:cubicBezTo>
                  <a:cubicBezTo>
                    <a:pt x="5" y="66"/>
                    <a:pt x="5" y="66"/>
                    <a:pt x="4" y="66"/>
                  </a:cubicBezTo>
                  <a:cubicBezTo>
                    <a:pt x="3" y="66"/>
                    <a:pt x="3" y="66"/>
                    <a:pt x="2" y="66"/>
                  </a:cubicBezTo>
                  <a:cubicBezTo>
                    <a:pt x="2" y="66"/>
                    <a:pt x="2" y="66"/>
                    <a:pt x="1" y="66"/>
                  </a:cubicBezTo>
                  <a:cubicBezTo>
                    <a:pt x="1" y="66"/>
                    <a:pt x="1" y="65"/>
                    <a:pt x="1" y="65"/>
                  </a:cubicBezTo>
                  <a:cubicBezTo>
                    <a:pt x="1" y="65"/>
                    <a:pt x="0" y="64"/>
                    <a:pt x="0" y="63"/>
                  </a:cubicBezTo>
                  <a:cubicBezTo>
                    <a:pt x="1" y="63"/>
                    <a:pt x="1" y="62"/>
                    <a:pt x="2" y="62"/>
                  </a:cubicBezTo>
                  <a:cubicBezTo>
                    <a:pt x="2" y="62"/>
                    <a:pt x="3" y="62"/>
                    <a:pt x="4" y="62"/>
                  </a:cubicBezTo>
                  <a:cubicBezTo>
                    <a:pt x="5" y="61"/>
                    <a:pt x="5" y="59"/>
                    <a:pt x="6" y="58"/>
                  </a:cubicBezTo>
                  <a:cubicBezTo>
                    <a:pt x="6" y="58"/>
                    <a:pt x="7" y="58"/>
                    <a:pt x="7" y="57"/>
                  </a:cubicBezTo>
                  <a:cubicBezTo>
                    <a:pt x="8" y="57"/>
                    <a:pt x="8" y="56"/>
                    <a:pt x="8" y="56"/>
                  </a:cubicBezTo>
                  <a:cubicBezTo>
                    <a:pt x="8" y="55"/>
                    <a:pt x="9" y="55"/>
                    <a:pt x="9" y="54"/>
                  </a:cubicBezTo>
                  <a:cubicBezTo>
                    <a:pt x="9" y="54"/>
                    <a:pt x="10" y="53"/>
                    <a:pt x="11" y="53"/>
                  </a:cubicBezTo>
                  <a:cubicBezTo>
                    <a:pt x="11" y="53"/>
                    <a:pt x="12" y="52"/>
                    <a:pt x="12" y="52"/>
                  </a:cubicBezTo>
                  <a:cubicBezTo>
                    <a:pt x="12" y="52"/>
                    <a:pt x="13" y="52"/>
                    <a:pt x="13" y="52"/>
                  </a:cubicBezTo>
                  <a:cubicBezTo>
                    <a:pt x="13" y="52"/>
                    <a:pt x="13" y="52"/>
                    <a:pt x="14" y="52"/>
                  </a:cubicBezTo>
                  <a:cubicBezTo>
                    <a:pt x="15" y="53"/>
                    <a:pt x="16" y="52"/>
                    <a:pt x="18" y="52"/>
                  </a:cubicBezTo>
                  <a:cubicBezTo>
                    <a:pt x="19" y="51"/>
                    <a:pt x="20" y="52"/>
                    <a:pt x="21" y="52"/>
                  </a:cubicBezTo>
                  <a:cubicBezTo>
                    <a:pt x="22" y="52"/>
                    <a:pt x="23" y="52"/>
                    <a:pt x="23" y="51"/>
                  </a:cubicBezTo>
                  <a:cubicBezTo>
                    <a:pt x="24" y="51"/>
                    <a:pt x="25" y="51"/>
                    <a:pt x="25" y="51"/>
                  </a:cubicBezTo>
                  <a:cubicBezTo>
                    <a:pt x="26" y="51"/>
                    <a:pt x="27" y="51"/>
                    <a:pt x="27" y="51"/>
                  </a:cubicBezTo>
                  <a:cubicBezTo>
                    <a:pt x="28" y="51"/>
                    <a:pt x="28" y="52"/>
                    <a:pt x="28" y="52"/>
                  </a:cubicBezTo>
                  <a:cubicBezTo>
                    <a:pt x="28" y="52"/>
                    <a:pt x="29" y="52"/>
                    <a:pt x="29" y="52"/>
                  </a:cubicBezTo>
                  <a:cubicBezTo>
                    <a:pt x="31" y="52"/>
                    <a:pt x="33" y="53"/>
                    <a:pt x="32" y="51"/>
                  </a:cubicBezTo>
                  <a:cubicBezTo>
                    <a:pt x="32" y="49"/>
                    <a:pt x="31" y="49"/>
                    <a:pt x="32" y="47"/>
                  </a:cubicBezTo>
                  <a:cubicBezTo>
                    <a:pt x="32" y="46"/>
                    <a:pt x="33" y="45"/>
                    <a:pt x="33" y="44"/>
                  </a:cubicBezTo>
                  <a:cubicBezTo>
                    <a:pt x="33" y="42"/>
                    <a:pt x="33" y="41"/>
                    <a:pt x="33" y="40"/>
                  </a:cubicBezTo>
                  <a:cubicBezTo>
                    <a:pt x="32" y="39"/>
                    <a:pt x="32" y="38"/>
                    <a:pt x="32" y="37"/>
                  </a:cubicBezTo>
                  <a:cubicBezTo>
                    <a:pt x="32" y="36"/>
                    <a:pt x="33" y="35"/>
                    <a:pt x="34" y="35"/>
                  </a:cubicBezTo>
                  <a:cubicBezTo>
                    <a:pt x="35" y="35"/>
                    <a:pt x="35" y="37"/>
                    <a:pt x="34" y="38"/>
                  </a:cubicBezTo>
                  <a:cubicBezTo>
                    <a:pt x="34" y="38"/>
                    <a:pt x="33" y="38"/>
                    <a:pt x="34" y="39"/>
                  </a:cubicBezTo>
                  <a:cubicBezTo>
                    <a:pt x="34" y="39"/>
                    <a:pt x="35" y="39"/>
                    <a:pt x="35" y="39"/>
                  </a:cubicBezTo>
                  <a:cubicBezTo>
                    <a:pt x="37" y="40"/>
                    <a:pt x="35" y="42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9" y="40"/>
                    <a:pt x="39" y="40"/>
                    <a:pt x="40" y="40"/>
                  </a:cubicBezTo>
                  <a:cubicBezTo>
                    <a:pt x="41" y="39"/>
                    <a:pt x="41" y="38"/>
                    <a:pt x="42" y="38"/>
                  </a:cubicBezTo>
                  <a:cubicBezTo>
                    <a:pt x="43" y="38"/>
                    <a:pt x="44" y="38"/>
                    <a:pt x="4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0" name="Freeform 111"/>
            <p:cNvSpPr/>
            <p:nvPr/>
          </p:nvSpPr>
          <p:spPr bwMode="auto">
            <a:xfrm>
              <a:off x="9644063" y="3113088"/>
              <a:ext cx="66675" cy="60325"/>
            </a:xfrm>
            <a:custGeom>
              <a:avLst/>
              <a:gdLst>
                <a:gd name="T0" fmla="*/ 1 w 18"/>
                <a:gd name="T1" fmla="*/ 10 h 16"/>
                <a:gd name="T2" fmla="*/ 1 w 18"/>
                <a:gd name="T3" fmla="*/ 10 h 16"/>
                <a:gd name="T4" fmla="*/ 3 w 18"/>
                <a:gd name="T5" fmla="*/ 8 h 16"/>
                <a:gd name="T6" fmla="*/ 3 w 18"/>
                <a:gd name="T7" fmla="*/ 6 h 16"/>
                <a:gd name="T8" fmla="*/ 3 w 18"/>
                <a:gd name="T9" fmla="*/ 4 h 16"/>
                <a:gd name="T10" fmla="*/ 5 w 18"/>
                <a:gd name="T11" fmla="*/ 4 h 16"/>
                <a:gd name="T12" fmla="*/ 7 w 18"/>
                <a:gd name="T13" fmla="*/ 5 h 16"/>
                <a:gd name="T14" fmla="*/ 8 w 18"/>
                <a:gd name="T15" fmla="*/ 4 h 16"/>
                <a:gd name="T16" fmla="*/ 9 w 18"/>
                <a:gd name="T17" fmla="*/ 2 h 16"/>
                <a:gd name="T18" fmla="*/ 14 w 18"/>
                <a:gd name="T19" fmla="*/ 2 h 16"/>
                <a:gd name="T20" fmla="*/ 16 w 18"/>
                <a:gd name="T21" fmla="*/ 2 h 16"/>
                <a:gd name="T22" fmla="*/ 17 w 18"/>
                <a:gd name="T23" fmla="*/ 1 h 16"/>
                <a:gd name="T24" fmla="*/ 18 w 18"/>
                <a:gd name="T25" fmla="*/ 2 h 16"/>
                <a:gd name="T26" fmla="*/ 17 w 18"/>
                <a:gd name="T27" fmla="*/ 3 h 16"/>
                <a:gd name="T28" fmla="*/ 18 w 18"/>
                <a:gd name="T29" fmla="*/ 6 h 16"/>
                <a:gd name="T30" fmla="*/ 15 w 18"/>
                <a:gd name="T31" fmla="*/ 10 h 16"/>
                <a:gd name="T32" fmla="*/ 15 w 18"/>
                <a:gd name="T33" fmla="*/ 11 h 16"/>
                <a:gd name="T34" fmla="*/ 13 w 18"/>
                <a:gd name="T35" fmla="*/ 10 h 16"/>
                <a:gd name="T36" fmla="*/ 10 w 18"/>
                <a:gd name="T37" fmla="*/ 11 h 16"/>
                <a:gd name="T38" fmla="*/ 9 w 18"/>
                <a:gd name="T39" fmla="*/ 15 h 16"/>
                <a:gd name="T40" fmla="*/ 6 w 18"/>
                <a:gd name="T41" fmla="*/ 15 h 16"/>
                <a:gd name="T42" fmla="*/ 4 w 18"/>
                <a:gd name="T43" fmla="*/ 12 h 16"/>
                <a:gd name="T44" fmla="*/ 0 w 18"/>
                <a:gd name="T45" fmla="*/ 11 h 16"/>
                <a:gd name="T46" fmla="*/ 1 w 18"/>
                <a:gd name="T47" fmla="*/ 11 h 16"/>
                <a:gd name="T48" fmla="*/ 1 w 18"/>
                <a:gd name="T4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6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3" y="9"/>
                    <a:pt x="3" y="8"/>
                  </a:cubicBezTo>
                  <a:cubicBezTo>
                    <a:pt x="3" y="7"/>
                    <a:pt x="3" y="7"/>
                    <a:pt x="3" y="6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9" y="3"/>
                    <a:pt x="8" y="2"/>
                    <a:pt x="9" y="2"/>
                  </a:cubicBezTo>
                  <a:cubicBezTo>
                    <a:pt x="10" y="2"/>
                    <a:pt x="12" y="1"/>
                    <a:pt x="14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6" y="2"/>
                    <a:pt x="16" y="1"/>
                    <a:pt x="17" y="1"/>
                  </a:cubicBezTo>
                  <a:cubicBezTo>
                    <a:pt x="18" y="0"/>
                    <a:pt x="18" y="1"/>
                    <a:pt x="18" y="2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4"/>
                    <a:pt x="18" y="5"/>
                    <a:pt x="18" y="6"/>
                  </a:cubicBezTo>
                  <a:cubicBezTo>
                    <a:pt x="18" y="8"/>
                    <a:pt x="15" y="8"/>
                    <a:pt x="15" y="10"/>
                  </a:cubicBezTo>
                  <a:cubicBezTo>
                    <a:pt x="15" y="10"/>
                    <a:pt x="15" y="11"/>
                    <a:pt x="15" y="11"/>
                  </a:cubicBezTo>
                  <a:cubicBezTo>
                    <a:pt x="14" y="11"/>
                    <a:pt x="13" y="10"/>
                    <a:pt x="13" y="10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9" y="15"/>
                  </a:cubicBezTo>
                  <a:cubicBezTo>
                    <a:pt x="8" y="16"/>
                    <a:pt x="6" y="16"/>
                    <a:pt x="6" y="15"/>
                  </a:cubicBezTo>
                  <a:cubicBezTo>
                    <a:pt x="5" y="14"/>
                    <a:pt x="5" y="13"/>
                    <a:pt x="4" y="12"/>
                  </a:cubicBezTo>
                  <a:cubicBezTo>
                    <a:pt x="3" y="11"/>
                    <a:pt x="2" y="11"/>
                    <a:pt x="0" y="11"/>
                  </a:cubicBezTo>
                  <a:cubicBezTo>
                    <a:pt x="0" y="11"/>
                    <a:pt x="0" y="11"/>
                    <a:pt x="1" y="11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1" name="Freeform 112"/>
            <p:cNvSpPr/>
            <p:nvPr/>
          </p:nvSpPr>
          <p:spPr bwMode="auto">
            <a:xfrm>
              <a:off x="9572625" y="3136901"/>
              <a:ext cx="74613" cy="88900"/>
            </a:xfrm>
            <a:custGeom>
              <a:avLst/>
              <a:gdLst>
                <a:gd name="T0" fmla="*/ 9 w 20"/>
                <a:gd name="T1" fmla="*/ 0 h 24"/>
                <a:gd name="T2" fmla="*/ 10 w 20"/>
                <a:gd name="T3" fmla="*/ 1 h 24"/>
                <a:gd name="T4" fmla="*/ 12 w 20"/>
                <a:gd name="T5" fmla="*/ 2 h 24"/>
                <a:gd name="T6" fmla="*/ 15 w 20"/>
                <a:gd name="T7" fmla="*/ 3 h 24"/>
                <a:gd name="T8" fmla="*/ 15 w 20"/>
                <a:gd name="T9" fmla="*/ 4 h 24"/>
                <a:gd name="T10" fmla="*/ 16 w 20"/>
                <a:gd name="T11" fmla="*/ 5 h 24"/>
                <a:gd name="T12" fmla="*/ 19 w 20"/>
                <a:gd name="T13" fmla="*/ 7 h 24"/>
                <a:gd name="T14" fmla="*/ 20 w 20"/>
                <a:gd name="T15" fmla="*/ 11 h 24"/>
                <a:gd name="T16" fmla="*/ 20 w 20"/>
                <a:gd name="T17" fmla="*/ 13 h 24"/>
                <a:gd name="T18" fmla="*/ 19 w 20"/>
                <a:gd name="T19" fmla="*/ 15 h 24"/>
                <a:gd name="T20" fmla="*/ 20 w 20"/>
                <a:gd name="T21" fmla="*/ 19 h 24"/>
                <a:gd name="T22" fmla="*/ 20 w 20"/>
                <a:gd name="T23" fmla="*/ 21 h 24"/>
                <a:gd name="T24" fmla="*/ 19 w 20"/>
                <a:gd name="T25" fmla="*/ 21 h 24"/>
                <a:gd name="T26" fmla="*/ 18 w 20"/>
                <a:gd name="T27" fmla="*/ 22 h 24"/>
                <a:gd name="T28" fmla="*/ 18 w 20"/>
                <a:gd name="T29" fmla="*/ 24 h 24"/>
                <a:gd name="T30" fmla="*/ 16 w 20"/>
                <a:gd name="T31" fmla="*/ 24 h 24"/>
                <a:gd name="T32" fmla="*/ 15 w 20"/>
                <a:gd name="T33" fmla="*/ 23 h 24"/>
                <a:gd name="T34" fmla="*/ 14 w 20"/>
                <a:gd name="T35" fmla="*/ 19 h 24"/>
                <a:gd name="T36" fmla="*/ 14 w 20"/>
                <a:gd name="T37" fmla="*/ 21 h 24"/>
                <a:gd name="T38" fmla="*/ 14 w 20"/>
                <a:gd name="T39" fmla="*/ 23 h 24"/>
                <a:gd name="T40" fmla="*/ 13 w 20"/>
                <a:gd name="T41" fmla="*/ 22 h 24"/>
                <a:gd name="T42" fmla="*/ 12 w 20"/>
                <a:gd name="T43" fmla="*/ 22 h 24"/>
                <a:gd name="T44" fmla="*/ 11 w 20"/>
                <a:gd name="T45" fmla="*/ 19 h 24"/>
                <a:gd name="T46" fmla="*/ 10 w 20"/>
                <a:gd name="T47" fmla="*/ 18 h 24"/>
                <a:gd name="T48" fmla="*/ 9 w 20"/>
                <a:gd name="T49" fmla="*/ 15 h 24"/>
                <a:gd name="T50" fmla="*/ 10 w 20"/>
                <a:gd name="T51" fmla="*/ 14 h 24"/>
                <a:gd name="T52" fmla="*/ 9 w 20"/>
                <a:gd name="T53" fmla="*/ 10 h 24"/>
                <a:gd name="T54" fmla="*/ 7 w 20"/>
                <a:gd name="T55" fmla="*/ 8 h 24"/>
                <a:gd name="T56" fmla="*/ 6 w 20"/>
                <a:gd name="T57" fmla="*/ 7 h 24"/>
                <a:gd name="T58" fmla="*/ 7 w 20"/>
                <a:gd name="T59" fmla="*/ 10 h 24"/>
                <a:gd name="T60" fmla="*/ 5 w 20"/>
                <a:gd name="T61" fmla="*/ 11 h 24"/>
                <a:gd name="T62" fmla="*/ 4 w 20"/>
                <a:gd name="T63" fmla="*/ 9 h 24"/>
                <a:gd name="T64" fmla="*/ 2 w 20"/>
                <a:gd name="T65" fmla="*/ 8 h 24"/>
                <a:gd name="T66" fmla="*/ 0 w 20"/>
                <a:gd name="T67" fmla="*/ 7 h 24"/>
                <a:gd name="T68" fmla="*/ 1 w 20"/>
                <a:gd name="T69" fmla="*/ 5 h 24"/>
                <a:gd name="T70" fmla="*/ 4 w 20"/>
                <a:gd name="T71" fmla="*/ 4 h 24"/>
                <a:gd name="T72" fmla="*/ 5 w 20"/>
                <a:gd name="T73" fmla="*/ 2 h 24"/>
                <a:gd name="T74" fmla="*/ 6 w 20"/>
                <a:gd name="T75" fmla="*/ 0 h 24"/>
                <a:gd name="T76" fmla="*/ 9 w 20"/>
                <a:gd name="T77" fmla="*/ 0 h 24"/>
                <a:gd name="T78" fmla="*/ 9 w 20"/>
                <a:gd name="T7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" h="24">
                  <a:moveTo>
                    <a:pt x="9" y="0"/>
                  </a:moveTo>
                  <a:cubicBezTo>
                    <a:pt x="9" y="0"/>
                    <a:pt x="9" y="1"/>
                    <a:pt x="10" y="1"/>
                  </a:cubicBezTo>
                  <a:cubicBezTo>
                    <a:pt x="10" y="2"/>
                    <a:pt x="11" y="2"/>
                    <a:pt x="12" y="2"/>
                  </a:cubicBezTo>
                  <a:cubicBezTo>
                    <a:pt x="13" y="2"/>
                    <a:pt x="14" y="2"/>
                    <a:pt x="15" y="3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7" y="6"/>
                    <a:pt x="19" y="6"/>
                    <a:pt x="19" y="7"/>
                  </a:cubicBezTo>
                  <a:cubicBezTo>
                    <a:pt x="20" y="8"/>
                    <a:pt x="20" y="9"/>
                    <a:pt x="20" y="11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3"/>
                    <a:pt x="20" y="14"/>
                    <a:pt x="19" y="15"/>
                  </a:cubicBezTo>
                  <a:cubicBezTo>
                    <a:pt x="19" y="16"/>
                    <a:pt x="19" y="17"/>
                    <a:pt x="20" y="19"/>
                  </a:cubicBezTo>
                  <a:cubicBezTo>
                    <a:pt x="20" y="19"/>
                    <a:pt x="20" y="20"/>
                    <a:pt x="20" y="21"/>
                  </a:cubicBezTo>
                  <a:cubicBezTo>
                    <a:pt x="20" y="21"/>
                    <a:pt x="20" y="21"/>
                    <a:pt x="19" y="21"/>
                  </a:cubicBezTo>
                  <a:cubicBezTo>
                    <a:pt x="19" y="22"/>
                    <a:pt x="19" y="22"/>
                    <a:pt x="18" y="22"/>
                  </a:cubicBezTo>
                  <a:cubicBezTo>
                    <a:pt x="18" y="22"/>
                    <a:pt x="18" y="23"/>
                    <a:pt x="18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5" y="24"/>
                    <a:pt x="15" y="23"/>
                    <a:pt x="15" y="23"/>
                  </a:cubicBezTo>
                  <a:cubicBezTo>
                    <a:pt x="15" y="22"/>
                    <a:pt x="16" y="19"/>
                    <a:pt x="14" y="19"/>
                  </a:cubicBezTo>
                  <a:cubicBezTo>
                    <a:pt x="14" y="20"/>
                    <a:pt x="14" y="20"/>
                    <a:pt x="14" y="21"/>
                  </a:cubicBezTo>
                  <a:cubicBezTo>
                    <a:pt x="14" y="22"/>
                    <a:pt x="14" y="22"/>
                    <a:pt x="14" y="23"/>
                  </a:cubicBezTo>
                  <a:cubicBezTo>
                    <a:pt x="14" y="23"/>
                    <a:pt x="13" y="23"/>
                    <a:pt x="13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1"/>
                    <a:pt x="12" y="20"/>
                    <a:pt x="11" y="19"/>
                  </a:cubicBezTo>
                  <a:cubicBezTo>
                    <a:pt x="11" y="19"/>
                    <a:pt x="10" y="19"/>
                    <a:pt x="10" y="18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2"/>
                    <a:pt x="10" y="11"/>
                    <a:pt x="9" y="10"/>
                  </a:cubicBezTo>
                  <a:cubicBezTo>
                    <a:pt x="9" y="9"/>
                    <a:pt x="8" y="9"/>
                    <a:pt x="7" y="8"/>
                  </a:cubicBezTo>
                  <a:cubicBezTo>
                    <a:pt x="7" y="8"/>
                    <a:pt x="7" y="7"/>
                    <a:pt x="6" y="7"/>
                  </a:cubicBezTo>
                  <a:cubicBezTo>
                    <a:pt x="6" y="8"/>
                    <a:pt x="7" y="9"/>
                    <a:pt x="7" y="10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8"/>
                    <a:pt x="1" y="7"/>
                    <a:pt x="0" y="7"/>
                  </a:cubicBezTo>
                  <a:cubicBezTo>
                    <a:pt x="0" y="6"/>
                    <a:pt x="1" y="5"/>
                    <a:pt x="1" y="5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2" name="Freeform 113"/>
            <p:cNvSpPr/>
            <p:nvPr/>
          </p:nvSpPr>
          <p:spPr bwMode="auto">
            <a:xfrm>
              <a:off x="9402763" y="3417888"/>
              <a:ext cx="41275" cy="109538"/>
            </a:xfrm>
            <a:custGeom>
              <a:avLst/>
              <a:gdLst>
                <a:gd name="T0" fmla="*/ 7 w 11"/>
                <a:gd name="T1" fmla="*/ 0 h 29"/>
                <a:gd name="T2" fmla="*/ 9 w 11"/>
                <a:gd name="T3" fmla="*/ 0 h 29"/>
                <a:gd name="T4" fmla="*/ 11 w 11"/>
                <a:gd name="T5" fmla="*/ 1 h 29"/>
                <a:gd name="T6" fmla="*/ 11 w 11"/>
                <a:gd name="T7" fmla="*/ 5 h 29"/>
                <a:gd name="T8" fmla="*/ 10 w 11"/>
                <a:gd name="T9" fmla="*/ 10 h 29"/>
                <a:gd name="T10" fmla="*/ 10 w 11"/>
                <a:gd name="T11" fmla="*/ 14 h 29"/>
                <a:gd name="T12" fmla="*/ 10 w 11"/>
                <a:gd name="T13" fmla="*/ 18 h 29"/>
                <a:gd name="T14" fmla="*/ 9 w 11"/>
                <a:gd name="T15" fmla="*/ 22 h 29"/>
                <a:gd name="T16" fmla="*/ 7 w 11"/>
                <a:gd name="T17" fmla="*/ 25 h 29"/>
                <a:gd name="T18" fmla="*/ 6 w 11"/>
                <a:gd name="T19" fmla="*/ 28 h 29"/>
                <a:gd name="T20" fmla="*/ 5 w 11"/>
                <a:gd name="T21" fmla="*/ 26 h 29"/>
                <a:gd name="T22" fmla="*/ 4 w 11"/>
                <a:gd name="T23" fmla="*/ 23 h 29"/>
                <a:gd name="T24" fmla="*/ 1 w 11"/>
                <a:gd name="T25" fmla="*/ 21 h 29"/>
                <a:gd name="T26" fmla="*/ 0 w 11"/>
                <a:gd name="T27" fmla="*/ 18 h 29"/>
                <a:gd name="T28" fmla="*/ 0 w 11"/>
                <a:gd name="T29" fmla="*/ 14 h 29"/>
                <a:gd name="T30" fmla="*/ 1 w 11"/>
                <a:gd name="T31" fmla="*/ 10 h 29"/>
                <a:gd name="T32" fmla="*/ 2 w 11"/>
                <a:gd name="T33" fmla="*/ 5 h 29"/>
                <a:gd name="T34" fmla="*/ 4 w 11"/>
                <a:gd name="T35" fmla="*/ 2 h 29"/>
                <a:gd name="T36" fmla="*/ 6 w 11"/>
                <a:gd name="T37" fmla="*/ 1 h 29"/>
                <a:gd name="T38" fmla="*/ 7 w 11"/>
                <a:gd name="T3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9">
                  <a:moveTo>
                    <a:pt x="7" y="0"/>
                  </a:moveTo>
                  <a:cubicBezTo>
                    <a:pt x="8" y="0"/>
                    <a:pt x="9" y="0"/>
                    <a:pt x="9" y="0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1" y="3"/>
                    <a:pt x="11" y="4"/>
                    <a:pt x="11" y="5"/>
                  </a:cubicBezTo>
                  <a:cubicBezTo>
                    <a:pt x="11" y="7"/>
                    <a:pt x="10" y="8"/>
                    <a:pt x="10" y="10"/>
                  </a:cubicBezTo>
                  <a:cubicBezTo>
                    <a:pt x="10" y="11"/>
                    <a:pt x="10" y="13"/>
                    <a:pt x="10" y="14"/>
                  </a:cubicBezTo>
                  <a:cubicBezTo>
                    <a:pt x="10" y="15"/>
                    <a:pt x="10" y="17"/>
                    <a:pt x="10" y="18"/>
                  </a:cubicBezTo>
                  <a:cubicBezTo>
                    <a:pt x="10" y="20"/>
                    <a:pt x="10" y="21"/>
                    <a:pt x="9" y="22"/>
                  </a:cubicBezTo>
                  <a:cubicBezTo>
                    <a:pt x="8" y="23"/>
                    <a:pt x="7" y="24"/>
                    <a:pt x="7" y="25"/>
                  </a:cubicBezTo>
                  <a:cubicBezTo>
                    <a:pt x="7" y="26"/>
                    <a:pt x="7" y="29"/>
                    <a:pt x="6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3" y="22"/>
                    <a:pt x="1" y="23"/>
                    <a:pt x="1" y="21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5" y="2"/>
                    <a:pt x="5" y="2"/>
                    <a:pt x="6" y="1"/>
                  </a:cubicBezTo>
                  <a:cubicBezTo>
                    <a:pt x="6" y="1"/>
                    <a:pt x="7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3" name="Freeform 114"/>
            <p:cNvSpPr/>
            <p:nvPr/>
          </p:nvSpPr>
          <p:spPr bwMode="auto">
            <a:xfrm>
              <a:off x="9094788" y="3587751"/>
              <a:ext cx="68263" cy="66675"/>
            </a:xfrm>
            <a:custGeom>
              <a:avLst/>
              <a:gdLst>
                <a:gd name="T0" fmla="*/ 0 w 18"/>
                <a:gd name="T1" fmla="*/ 8 h 18"/>
                <a:gd name="T2" fmla="*/ 3 w 18"/>
                <a:gd name="T3" fmla="*/ 5 h 18"/>
                <a:gd name="T4" fmla="*/ 6 w 18"/>
                <a:gd name="T5" fmla="*/ 3 h 18"/>
                <a:gd name="T6" fmla="*/ 6 w 18"/>
                <a:gd name="T7" fmla="*/ 1 h 18"/>
                <a:gd name="T8" fmla="*/ 9 w 18"/>
                <a:gd name="T9" fmla="*/ 1 h 18"/>
                <a:gd name="T10" fmla="*/ 11 w 18"/>
                <a:gd name="T11" fmla="*/ 1 h 18"/>
                <a:gd name="T12" fmla="*/ 12 w 18"/>
                <a:gd name="T13" fmla="*/ 1 h 18"/>
                <a:gd name="T14" fmla="*/ 16 w 18"/>
                <a:gd name="T15" fmla="*/ 0 h 18"/>
                <a:gd name="T16" fmla="*/ 18 w 18"/>
                <a:gd name="T17" fmla="*/ 3 h 18"/>
                <a:gd name="T18" fmla="*/ 17 w 18"/>
                <a:gd name="T19" fmla="*/ 6 h 18"/>
                <a:gd name="T20" fmla="*/ 16 w 18"/>
                <a:gd name="T21" fmla="*/ 10 h 18"/>
                <a:gd name="T22" fmla="*/ 15 w 18"/>
                <a:gd name="T23" fmla="*/ 13 h 18"/>
                <a:gd name="T24" fmla="*/ 13 w 18"/>
                <a:gd name="T25" fmla="*/ 15 h 18"/>
                <a:gd name="T26" fmla="*/ 11 w 18"/>
                <a:gd name="T27" fmla="*/ 15 h 18"/>
                <a:gd name="T28" fmla="*/ 10 w 18"/>
                <a:gd name="T29" fmla="*/ 17 h 18"/>
                <a:gd name="T30" fmla="*/ 7 w 18"/>
                <a:gd name="T31" fmla="*/ 17 h 18"/>
                <a:gd name="T32" fmla="*/ 4 w 18"/>
                <a:gd name="T33" fmla="*/ 15 h 18"/>
                <a:gd name="T34" fmla="*/ 3 w 18"/>
                <a:gd name="T35" fmla="*/ 13 h 18"/>
                <a:gd name="T36" fmla="*/ 2 w 18"/>
                <a:gd name="T37" fmla="*/ 10 h 18"/>
                <a:gd name="T38" fmla="*/ 1 w 18"/>
                <a:gd name="T39" fmla="*/ 9 h 18"/>
                <a:gd name="T40" fmla="*/ 1 w 18"/>
                <a:gd name="T41" fmla="*/ 8 h 18"/>
                <a:gd name="T42" fmla="*/ 0 w 18"/>
                <a:gd name="T4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8">
                  <a:moveTo>
                    <a:pt x="0" y="8"/>
                  </a:moveTo>
                  <a:cubicBezTo>
                    <a:pt x="2" y="8"/>
                    <a:pt x="2" y="6"/>
                    <a:pt x="3" y="5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6" y="3"/>
                    <a:pt x="6" y="2"/>
                    <a:pt x="6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9" y="0"/>
                    <a:pt x="10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0"/>
                    <a:pt x="17" y="2"/>
                    <a:pt x="18" y="3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6" y="11"/>
                    <a:pt x="15" y="12"/>
                    <a:pt x="15" y="13"/>
                  </a:cubicBezTo>
                  <a:cubicBezTo>
                    <a:pt x="14" y="14"/>
                    <a:pt x="13" y="15"/>
                    <a:pt x="13" y="15"/>
                  </a:cubicBezTo>
                  <a:cubicBezTo>
                    <a:pt x="12" y="15"/>
                    <a:pt x="12" y="15"/>
                    <a:pt x="11" y="15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9" y="18"/>
                    <a:pt x="8" y="18"/>
                    <a:pt x="7" y="17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2" y="12"/>
                    <a:pt x="3" y="11"/>
                    <a:pt x="2" y="10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4" name="Freeform 115"/>
            <p:cNvSpPr/>
            <p:nvPr/>
          </p:nvSpPr>
          <p:spPr bwMode="auto">
            <a:xfrm>
              <a:off x="9432925" y="3636963"/>
              <a:ext cx="139700" cy="198438"/>
            </a:xfrm>
            <a:custGeom>
              <a:avLst/>
              <a:gdLst>
                <a:gd name="T0" fmla="*/ 6 w 37"/>
                <a:gd name="T1" fmla="*/ 35 h 53"/>
                <a:gd name="T2" fmla="*/ 2 w 37"/>
                <a:gd name="T3" fmla="*/ 31 h 53"/>
                <a:gd name="T4" fmla="*/ 1 w 37"/>
                <a:gd name="T5" fmla="*/ 24 h 53"/>
                <a:gd name="T6" fmla="*/ 1 w 37"/>
                <a:gd name="T7" fmla="*/ 20 h 53"/>
                <a:gd name="T8" fmla="*/ 4 w 37"/>
                <a:gd name="T9" fmla="*/ 22 h 53"/>
                <a:gd name="T10" fmla="*/ 3 w 37"/>
                <a:gd name="T11" fmla="*/ 16 h 53"/>
                <a:gd name="T12" fmla="*/ 3 w 37"/>
                <a:gd name="T13" fmla="*/ 10 h 53"/>
                <a:gd name="T14" fmla="*/ 2 w 37"/>
                <a:gd name="T15" fmla="*/ 6 h 53"/>
                <a:gd name="T16" fmla="*/ 3 w 37"/>
                <a:gd name="T17" fmla="*/ 2 h 53"/>
                <a:gd name="T18" fmla="*/ 6 w 37"/>
                <a:gd name="T19" fmla="*/ 0 h 53"/>
                <a:gd name="T20" fmla="*/ 12 w 37"/>
                <a:gd name="T21" fmla="*/ 3 h 53"/>
                <a:gd name="T22" fmla="*/ 16 w 37"/>
                <a:gd name="T23" fmla="*/ 1 h 53"/>
                <a:gd name="T24" fmla="*/ 16 w 37"/>
                <a:gd name="T25" fmla="*/ 9 h 53"/>
                <a:gd name="T26" fmla="*/ 17 w 37"/>
                <a:gd name="T27" fmla="*/ 21 h 53"/>
                <a:gd name="T28" fmla="*/ 15 w 37"/>
                <a:gd name="T29" fmla="*/ 24 h 53"/>
                <a:gd name="T30" fmla="*/ 15 w 37"/>
                <a:gd name="T31" fmla="*/ 33 h 53"/>
                <a:gd name="T32" fmla="*/ 19 w 37"/>
                <a:gd name="T33" fmla="*/ 41 h 53"/>
                <a:gd name="T34" fmla="*/ 22 w 37"/>
                <a:gd name="T35" fmla="*/ 38 h 53"/>
                <a:gd name="T36" fmla="*/ 28 w 37"/>
                <a:gd name="T37" fmla="*/ 40 h 53"/>
                <a:gd name="T38" fmla="*/ 30 w 37"/>
                <a:gd name="T39" fmla="*/ 40 h 53"/>
                <a:gd name="T40" fmla="*/ 33 w 37"/>
                <a:gd name="T41" fmla="*/ 44 h 53"/>
                <a:gd name="T42" fmla="*/ 35 w 37"/>
                <a:gd name="T43" fmla="*/ 48 h 53"/>
                <a:gd name="T44" fmla="*/ 37 w 37"/>
                <a:gd name="T45" fmla="*/ 51 h 53"/>
                <a:gd name="T46" fmla="*/ 36 w 37"/>
                <a:gd name="T47" fmla="*/ 53 h 53"/>
                <a:gd name="T48" fmla="*/ 31 w 37"/>
                <a:gd name="T49" fmla="*/ 49 h 53"/>
                <a:gd name="T50" fmla="*/ 27 w 37"/>
                <a:gd name="T51" fmla="*/ 45 h 53"/>
                <a:gd name="T52" fmla="*/ 25 w 37"/>
                <a:gd name="T53" fmla="*/ 46 h 53"/>
                <a:gd name="T54" fmla="*/ 22 w 37"/>
                <a:gd name="T55" fmla="*/ 45 h 53"/>
                <a:gd name="T56" fmla="*/ 16 w 37"/>
                <a:gd name="T57" fmla="*/ 43 h 53"/>
                <a:gd name="T58" fmla="*/ 13 w 37"/>
                <a:gd name="T59" fmla="*/ 44 h 53"/>
                <a:gd name="T60" fmla="*/ 10 w 37"/>
                <a:gd name="T61" fmla="*/ 42 h 53"/>
                <a:gd name="T62" fmla="*/ 9 w 37"/>
                <a:gd name="T63" fmla="*/ 39 h 53"/>
                <a:gd name="T64" fmla="*/ 10 w 37"/>
                <a:gd name="T65" fmla="*/ 37 h 53"/>
                <a:gd name="T66" fmla="*/ 7 w 37"/>
                <a:gd name="T67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53">
                  <a:moveTo>
                    <a:pt x="7" y="36"/>
                  </a:moveTo>
                  <a:cubicBezTo>
                    <a:pt x="7" y="36"/>
                    <a:pt x="6" y="36"/>
                    <a:pt x="6" y="35"/>
                  </a:cubicBezTo>
                  <a:cubicBezTo>
                    <a:pt x="5" y="35"/>
                    <a:pt x="5" y="34"/>
                    <a:pt x="5" y="33"/>
                  </a:cubicBezTo>
                  <a:cubicBezTo>
                    <a:pt x="4" y="32"/>
                    <a:pt x="3" y="32"/>
                    <a:pt x="2" y="31"/>
                  </a:cubicBezTo>
                  <a:cubicBezTo>
                    <a:pt x="2" y="29"/>
                    <a:pt x="2" y="28"/>
                    <a:pt x="2" y="26"/>
                  </a:cubicBezTo>
                  <a:cubicBezTo>
                    <a:pt x="2" y="26"/>
                    <a:pt x="2" y="25"/>
                    <a:pt x="1" y="24"/>
                  </a:cubicBezTo>
                  <a:cubicBezTo>
                    <a:pt x="1" y="24"/>
                    <a:pt x="1" y="23"/>
                    <a:pt x="1" y="22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1" y="19"/>
                    <a:pt x="1" y="19"/>
                    <a:pt x="2" y="20"/>
                  </a:cubicBezTo>
                  <a:cubicBezTo>
                    <a:pt x="2" y="21"/>
                    <a:pt x="3" y="24"/>
                    <a:pt x="4" y="22"/>
                  </a:cubicBezTo>
                  <a:cubicBezTo>
                    <a:pt x="5" y="20"/>
                    <a:pt x="4" y="19"/>
                    <a:pt x="3" y="18"/>
                  </a:cubicBezTo>
                  <a:cubicBezTo>
                    <a:pt x="3" y="17"/>
                    <a:pt x="3" y="16"/>
                    <a:pt x="3" y="16"/>
                  </a:cubicBezTo>
                  <a:cubicBezTo>
                    <a:pt x="3" y="15"/>
                    <a:pt x="4" y="14"/>
                    <a:pt x="4" y="14"/>
                  </a:cubicBezTo>
                  <a:cubicBezTo>
                    <a:pt x="4" y="12"/>
                    <a:pt x="4" y="11"/>
                    <a:pt x="3" y="10"/>
                  </a:cubicBezTo>
                  <a:cubicBezTo>
                    <a:pt x="3" y="9"/>
                    <a:pt x="2" y="9"/>
                    <a:pt x="2" y="8"/>
                  </a:cubicBezTo>
                  <a:cubicBezTo>
                    <a:pt x="2" y="8"/>
                    <a:pt x="2" y="7"/>
                    <a:pt x="2" y="6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4" y="2"/>
                    <a:pt x="15" y="0"/>
                    <a:pt x="16" y="1"/>
                  </a:cubicBezTo>
                  <a:cubicBezTo>
                    <a:pt x="17" y="1"/>
                    <a:pt x="17" y="4"/>
                    <a:pt x="17" y="5"/>
                  </a:cubicBezTo>
                  <a:cubicBezTo>
                    <a:pt x="16" y="6"/>
                    <a:pt x="16" y="7"/>
                    <a:pt x="16" y="9"/>
                  </a:cubicBezTo>
                  <a:cubicBezTo>
                    <a:pt x="17" y="10"/>
                    <a:pt x="17" y="11"/>
                    <a:pt x="18" y="12"/>
                  </a:cubicBezTo>
                  <a:cubicBezTo>
                    <a:pt x="20" y="15"/>
                    <a:pt x="19" y="18"/>
                    <a:pt x="17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5" y="23"/>
                    <a:pt x="15" y="24"/>
                    <a:pt x="15" y="24"/>
                  </a:cubicBezTo>
                  <a:cubicBezTo>
                    <a:pt x="14" y="26"/>
                    <a:pt x="14" y="27"/>
                    <a:pt x="14" y="28"/>
                  </a:cubicBezTo>
                  <a:cubicBezTo>
                    <a:pt x="13" y="30"/>
                    <a:pt x="14" y="31"/>
                    <a:pt x="15" y="33"/>
                  </a:cubicBezTo>
                  <a:cubicBezTo>
                    <a:pt x="15" y="34"/>
                    <a:pt x="16" y="35"/>
                    <a:pt x="16" y="37"/>
                  </a:cubicBezTo>
                  <a:cubicBezTo>
                    <a:pt x="17" y="38"/>
                    <a:pt x="17" y="40"/>
                    <a:pt x="19" y="41"/>
                  </a:cubicBezTo>
                  <a:cubicBezTo>
                    <a:pt x="20" y="42"/>
                    <a:pt x="20" y="41"/>
                    <a:pt x="21" y="40"/>
                  </a:cubicBezTo>
                  <a:cubicBezTo>
                    <a:pt x="21" y="39"/>
                    <a:pt x="21" y="39"/>
                    <a:pt x="22" y="38"/>
                  </a:cubicBezTo>
                  <a:cubicBezTo>
                    <a:pt x="23" y="38"/>
                    <a:pt x="25" y="38"/>
                    <a:pt x="26" y="38"/>
                  </a:cubicBezTo>
                  <a:cubicBezTo>
                    <a:pt x="27" y="38"/>
                    <a:pt x="27" y="39"/>
                    <a:pt x="28" y="40"/>
                  </a:cubicBezTo>
                  <a:cubicBezTo>
                    <a:pt x="28" y="41"/>
                    <a:pt x="28" y="42"/>
                    <a:pt x="29" y="42"/>
                  </a:cubicBezTo>
                  <a:cubicBezTo>
                    <a:pt x="30" y="42"/>
                    <a:pt x="30" y="41"/>
                    <a:pt x="30" y="40"/>
                  </a:cubicBezTo>
                  <a:cubicBezTo>
                    <a:pt x="31" y="40"/>
                    <a:pt x="33" y="41"/>
                    <a:pt x="33" y="43"/>
                  </a:cubicBezTo>
                  <a:cubicBezTo>
                    <a:pt x="33" y="43"/>
                    <a:pt x="33" y="44"/>
                    <a:pt x="33" y="44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4" y="47"/>
                    <a:pt x="35" y="47"/>
                    <a:pt x="35" y="48"/>
                  </a:cubicBezTo>
                  <a:cubicBezTo>
                    <a:pt x="35" y="48"/>
                    <a:pt x="36" y="49"/>
                    <a:pt x="36" y="49"/>
                  </a:cubicBezTo>
                  <a:cubicBezTo>
                    <a:pt x="36" y="50"/>
                    <a:pt x="37" y="50"/>
                    <a:pt x="37" y="51"/>
                  </a:cubicBezTo>
                  <a:cubicBezTo>
                    <a:pt x="37" y="51"/>
                    <a:pt x="37" y="52"/>
                    <a:pt x="37" y="52"/>
                  </a:cubicBezTo>
                  <a:cubicBezTo>
                    <a:pt x="36" y="52"/>
                    <a:pt x="36" y="53"/>
                    <a:pt x="36" y="53"/>
                  </a:cubicBezTo>
                  <a:cubicBezTo>
                    <a:pt x="35" y="53"/>
                    <a:pt x="34" y="50"/>
                    <a:pt x="34" y="49"/>
                  </a:cubicBezTo>
                  <a:cubicBezTo>
                    <a:pt x="33" y="49"/>
                    <a:pt x="32" y="49"/>
                    <a:pt x="31" y="49"/>
                  </a:cubicBezTo>
                  <a:cubicBezTo>
                    <a:pt x="31" y="49"/>
                    <a:pt x="31" y="48"/>
                    <a:pt x="30" y="48"/>
                  </a:cubicBezTo>
                  <a:cubicBezTo>
                    <a:pt x="29" y="46"/>
                    <a:pt x="28" y="46"/>
                    <a:pt x="27" y="45"/>
                  </a:cubicBezTo>
                  <a:cubicBezTo>
                    <a:pt x="25" y="44"/>
                    <a:pt x="25" y="41"/>
                    <a:pt x="23" y="42"/>
                  </a:cubicBezTo>
                  <a:cubicBezTo>
                    <a:pt x="23" y="43"/>
                    <a:pt x="24" y="44"/>
                    <a:pt x="25" y="46"/>
                  </a:cubicBezTo>
                  <a:cubicBezTo>
                    <a:pt x="25" y="47"/>
                    <a:pt x="25" y="47"/>
                    <a:pt x="24" y="47"/>
                  </a:cubicBezTo>
                  <a:cubicBezTo>
                    <a:pt x="23" y="47"/>
                    <a:pt x="23" y="46"/>
                    <a:pt x="22" y="45"/>
                  </a:cubicBezTo>
                  <a:cubicBezTo>
                    <a:pt x="21" y="44"/>
                    <a:pt x="21" y="42"/>
                    <a:pt x="19" y="42"/>
                  </a:cubicBezTo>
                  <a:cubicBezTo>
                    <a:pt x="18" y="42"/>
                    <a:pt x="17" y="42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4" y="44"/>
                    <a:pt x="14" y="44"/>
                    <a:pt x="13" y="44"/>
                  </a:cubicBezTo>
                  <a:cubicBezTo>
                    <a:pt x="13" y="44"/>
                    <a:pt x="13" y="44"/>
                    <a:pt x="12" y="44"/>
                  </a:cubicBezTo>
                  <a:cubicBezTo>
                    <a:pt x="12" y="43"/>
                    <a:pt x="11" y="43"/>
                    <a:pt x="10" y="42"/>
                  </a:cubicBezTo>
                  <a:cubicBezTo>
                    <a:pt x="10" y="42"/>
                    <a:pt x="9" y="41"/>
                    <a:pt x="9" y="41"/>
                  </a:cubicBezTo>
                  <a:cubicBezTo>
                    <a:pt x="8" y="40"/>
                    <a:pt x="9" y="40"/>
                    <a:pt x="9" y="39"/>
                  </a:cubicBezTo>
                  <a:cubicBezTo>
                    <a:pt x="9" y="39"/>
                    <a:pt x="9" y="39"/>
                    <a:pt x="10" y="38"/>
                  </a:cubicBezTo>
                  <a:cubicBezTo>
                    <a:pt x="10" y="38"/>
                    <a:pt x="10" y="38"/>
                    <a:pt x="10" y="37"/>
                  </a:cubicBezTo>
                  <a:cubicBezTo>
                    <a:pt x="10" y="36"/>
                    <a:pt x="10" y="34"/>
                    <a:pt x="9" y="33"/>
                  </a:cubicBezTo>
                  <a:cubicBezTo>
                    <a:pt x="8" y="32"/>
                    <a:pt x="6" y="35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5" name="Freeform 116"/>
            <p:cNvSpPr/>
            <p:nvPr/>
          </p:nvSpPr>
          <p:spPr bwMode="auto">
            <a:xfrm>
              <a:off x="9564688" y="3783013"/>
              <a:ext cx="14288" cy="22225"/>
            </a:xfrm>
            <a:custGeom>
              <a:avLst/>
              <a:gdLst>
                <a:gd name="T0" fmla="*/ 1 w 4"/>
                <a:gd name="T1" fmla="*/ 3 h 6"/>
                <a:gd name="T2" fmla="*/ 2 w 4"/>
                <a:gd name="T3" fmla="*/ 0 h 6"/>
                <a:gd name="T4" fmla="*/ 4 w 4"/>
                <a:gd name="T5" fmla="*/ 4 h 6"/>
                <a:gd name="T6" fmla="*/ 1 w 4"/>
                <a:gd name="T7" fmla="*/ 5 h 6"/>
                <a:gd name="T8" fmla="*/ 1 w 4"/>
                <a:gd name="T9" fmla="*/ 2 h 6"/>
                <a:gd name="T10" fmla="*/ 1 w 4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1" y="3"/>
                  </a:moveTo>
                  <a:cubicBezTo>
                    <a:pt x="1" y="2"/>
                    <a:pt x="1" y="0"/>
                    <a:pt x="2" y="0"/>
                  </a:cubicBezTo>
                  <a:cubicBezTo>
                    <a:pt x="3" y="1"/>
                    <a:pt x="4" y="3"/>
                    <a:pt x="4" y="4"/>
                  </a:cubicBezTo>
                  <a:cubicBezTo>
                    <a:pt x="4" y="5"/>
                    <a:pt x="3" y="6"/>
                    <a:pt x="1" y="5"/>
                  </a:cubicBezTo>
                  <a:cubicBezTo>
                    <a:pt x="0" y="5"/>
                    <a:pt x="0" y="3"/>
                    <a:pt x="1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6" name="Freeform 117"/>
            <p:cNvSpPr/>
            <p:nvPr/>
          </p:nvSpPr>
          <p:spPr bwMode="auto">
            <a:xfrm>
              <a:off x="9459913" y="3802063"/>
              <a:ext cx="36513" cy="49213"/>
            </a:xfrm>
            <a:custGeom>
              <a:avLst/>
              <a:gdLst>
                <a:gd name="T0" fmla="*/ 2 w 10"/>
                <a:gd name="T1" fmla="*/ 3 h 13"/>
                <a:gd name="T2" fmla="*/ 0 w 10"/>
                <a:gd name="T3" fmla="*/ 1 h 13"/>
                <a:gd name="T4" fmla="*/ 4 w 10"/>
                <a:gd name="T5" fmla="*/ 1 h 13"/>
                <a:gd name="T6" fmla="*/ 6 w 10"/>
                <a:gd name="T7" fmla="*/ 2 h 13"/>
                <a:gd name="T8" fmla="*/ 7 w 10"/>
                <a:gd name="T9" fmla="*/ 2 h 13"/>
                <a:gd name="T10" fmla="*/ 9 w 10"/>
                <a:gd name="T11" fmla="*/ 3 h 13"/>
                <a:gd name="T12" fmla="*/ 9 w 10"/>
                <a:gd name="T13" fmla="*/ 4 h 13"/>
                <a:gd name="T14" fmla="*/ 9 w 10"/>
                <a:gd name="T15" fmla="*/ 8 h 13"/>
                <a:gd name="T16" fmla="*/ 9 w 10"/>
                <a:gd name="T17" fmla="*/ 11 h 13"/>
                <a:gd name="T18" fmla="*/ 6 w 10"/>
                <a:gd name="T19" fmla="*/ 9 h 13"/>
                <a:gd name="T20" fmla="*/ 4 w 10"/>
                <a:gd name="T21" fmla="*/ 6 h 13"/>
                <a:gd name="T22" fmla="*/ 2 w 10"/>
                <a:gd name="T2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3">
                  <a:moveTo>
                    <a:pt x="2" y="3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1" y="0"/>
                    <a:pt x="3" y="1"/>
                    <a:pt x="4" y="1"/>
                  </a:cubicBezTo>
                  <a:cubicBezTo>
                    <a:pt x="4" y="1"/>
                    <a:pt x="5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9" y="6"/>
                    <a:pt x="9" y="7"/>
                    <a:pt x="9" y="8"/>
                  </a:cubicBezTo>
                  <a:cubicBezTo>
                    <a:pt x="9" y="9"/>
                    <a:pt x="10" y="11"/>
                    <a:pt x="9" y="11"/>
                  </a:cubicBezTo>
                  <a:cubicBezTo>
                    <a:pt x="7" y="13"/>
                    <a:pt x="6" y="11"/>
                    <a:pt x="6" y="9"/>
                  </a:cubicBezTo>
                  <a:cubicBezTo>
                    <a:pt x="5" y="8"/>
                    <a:pt x="5" y="7"/>
                    <a:pt x="4" y="6"/>
                  </a:cubicBezTo>
                  <a:cubicBezTo>
                    <a:pt x="4" y="5"/>
                    <a:pt x="2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7" name="Freeform 118"/>
            <p:cNvSpPr/>
            <p:nvPr/>
          </p:nvSpPr>
          <p:spPr bwMode="auto">
            <a:xfrm>
              <a:off x="9501188" y="3802063"/>
              <a:ext cx="11113" cy="19050"/>
            </a:xfrm>
            <a:custGeom>
              <a:avLst/>
              <a:gdLst>
                <a:gd name="T0" fmla="*/ 0 w 3"/>
                <a:gd name="T1" fmla="*/ 1 h 5"/>
                <a:gd name="T2" fmla="*/ 0 w 3"/>
                <a:gd name="T3" fmla="*/ 1 h 5"/>
                <a:gd name="T4" fmla="*/ 3 w 3"/>
                <a:gd name="T5" fmla="*/ 2 h 5"/>
                <a:gd name="T6" fmla="*/ 2 w 3"/>
                <a:gd name="T7" fmla="*/ 0 h 5"/>
                <a:gd name="T8" fmla="*/ 0 w 3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3" y="5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8" name="Freeform 119"/>
            <p:cNvSpPr/>
            <p:nvPr/>
          </p:nvSpPr>
          <p:spPr bwMode="auto">
            <a:xfrm>
              <a:off x="9507538" y="3832226"/>
              <a:ext cx="7938" cy="19050"/>
            </a:xfrm>
            <a:custGeom>
              <a:avLst/>
              <a:gdLst>
                <a:gd name="T0" fmla="*/ 1 w 2"/>
                <a:gd name="T1" fmla="*/ 1 h 5"/>
                <a:gd name="T2" fmla="*/ 1 w 2"/>
                <a:gd name="T3" fmla="*/ 5 h 5"/>
                <a:gd name="T4" fmla="*/ 1 w 2"/>
                <a:gd name="T5" fmla="*/ 0 h 5"/>
                <a:gd name="T6" fmla="*/ 1 w 2"/>
                <a:gd name="T7" fmla="*/ 5 h 5"/>
                <a:gd name="T8" fmla="*/ 1 w 2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1" y="1"/>
                  </a:moveTo>
                  <a:cubicBezTo>
                    <a:pt x="1" y="2"/>
                    <a:pt x="1" y="3"/>
                    <a:pt x="1" y="5"/>
                  </a:cubicBezTo>
                  <a:cubicBezTo>
                    <a:pt x="1" y="4"/>
                    <a:pt x="2" y="0"/>
                    <a:pt x="1" y="0"/>
                  </a:cubicBezTo>
                  <a:cubicBezTo>
                    <a:pt x="0" y="0"/>
                    <a:pt x="0" y="4"/>
                    <a:pt x="1" y="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9" name="Freeform 120"/>
            <p:cNvSpPr/>
            <p:nvPr/>
          </p:nvSpPr>
          <p:spPr bwMode="auto">
            <a:xfrm>
              <a:off x="9523413" y="3835401"/>
              <a:ext cx="7938" cy="11113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1 h 3"/>
                <a:gd name="T4" fmla="*/ 1 w 2"/>
                <a:gd name="T5" fmla="*/ 0 h 3"/>
                <a:gd name="T6" fmla="*/ 0 w 2"/>
                <a:gd name="T7" fmla="*/ 1 h 3"/>
                <a:gd name="T8" fmla="*/ 1 w 2"/>
                <a:gd name="T9" fmla="*/ 2 h 3"/>
                <a:gd name="T10" fmla="*/ 2 w 2"/>
                <a:gd name="T11" fmla="*/ 1 h 3"/>
                <a:gd name="T12" fmla="*/ 0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0" name="Freeform 121"/>
            <p:cNvSpPr/>
            <p:nvPr/>
          </p:nvSpPr>
          <p:spPr bwMode="auto">
            <a:xfrm>
              <a:off x="9534525" y="3816351"/>
              <a:ext cx="14288" cy="11113"/>
            </a:xfrm>
            <a:custGeom>
              <a:avLst/>
              <a:gdLst>
                <a:gd name="T0" fmla="*/ 0 w 4"/>
                <a:gd name="T1" fmla="*/ 1 h 3"/>
                <a:gd name="T2" fmla="*/ 2 w 4"/>
                <a:gd name="T3" fmla="*/ 3 h 3"/>
                <a:gd name="T4" fmla="*/ 4 w 4"/>
                <a:gd name="T5" fmla="*/ 2 h 3"/>
                <a:gd name="T6" fmla="*/ 1 w 4"/>
                <a:gd name="T7" fmla="*/ 0 h 3"/>
                <a:gd name="T8" fmla="*/ 2 w 4"/>
                <a:gd name="T9" fmla="*/ 2 h 3"/>
                <a:gd name="T10" fmla="*/ 0 w 4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0" y="1"/>
                  </a:moveTo>
                  <a:cubicBezTo>
                    <a:pt x="1" y="1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1"/>
                    <a:pt x="2" y="1"/>
                    <a:pt x="1" y="0"/>
                  </a:cubicBezTo>
                  <a:cubicBezTo>
                    <a:pt x="0" y="1"/>
                    <a:pt x="1" y="2"/>
                    <a:pt x="2" y="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1" name="Freeform 122"/>
            <p:cNvSpPr/>
            <p:nvPr/>
          </p:nvSpPr>
          <p:spPr bwMode="auto">
            <a:xfrm>
              <a:off x="9545638" y="3835401"/>
              <a:ext cx="26988" cy="22225"/>
            </a:xfrm>
            <a:custGeom>
              <a:avLst/>
              <a:gdLst>
                <a:gd name="T0" fmla="*/ 1 w 7"/>
                <a:gd name="T1" fmla="*/ 5 h 6"/>
                <a:gd name="T2" fmla="*/ 0 w 7"/>
                <a:gd name="T3" fmla="*/ 1 h 6"/>
                <a:gd name="T4" fmla="*/ 3 w 7"/>
                <a:gd name="T5" fmla="*/ 0 h 6"/>
                <a:gd name="T6" fmla="*/ 4 w 7"/>
                <a:gd name="T7" fmla="*/ 2 h 6"/>
                <a:gd name="T8" fmla="*/ 5 w 7"/>
                <a:gd name="T9" fmla="*/ 3 h 6"/>
                <a:gd name="T10" fmla="*/ 7 w 7"/>
                <a:gd name="T11" fmla="*/ 4 h 6"/>
                <a:gd name="T12" fmla="*/ 7 w 7"/>
                <a:gd name="T13" fmla="*/ 6 h 6"/>
                <a:gd name="T14" fmla="*/ 3 w 7"/>
                <a:gd name="T15" fmla="*/ 5 h 6"/>
                <a:gd name="T16" fmla="*/ 1 w 7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6" y="3"/>
                    <a:pt x="6" y="3"/>
                    <a:pt x="7" y="4"/>
                  </a:cubicBezTo>
                  <a:cubicBezTo>
                    <a:pt x="7" y="4"/>
                    <a:pt x="7" y="5"/>
                    <a:pt x="7" y="6"/>
                  </a:cubicBezTo>
                  <a:cubicBezTo>
                    <a:pt x="5" y="6"/>
                    <a:pt x="4" y="6"/>
                    <a:pt x="3" y="5"/>
                  </a:cubicBezTo>
                  <a:cubicBezTo>
                    <a:pt x="3" y="5"/>
                    <a:pt x="1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2" name="Freeform 123"/>
            <p:cNvSpPr/>
            <p:nvPr/>
          </p:nvSpPr>
          <p:spPr bwMode="auto">
            <a:xfrm>
              <a:off x="9578975" y="3832226"/>
              <a:ext cx="38100" cy="85725"/>
            </a:xfrm>
            <a:custGeom>
              <a:avLst/>
              <a:gdLst>
                <a:gd name="T0" fmla="*/ 4 w 10"/>
                <a:gd name="T1" fmla="*/ 11 h 23"/>
                <a:gd name="T2" fmla="*/ 5 w 10"/>
                <a:gd name="T3" fmla="*/ 8 h 23"/>
                <a:gd name="T4" fmla="*/ 3 w 10"/>
                <a:gd name="T5" fmla="*/ 7 h 23"/>
                <a:gd name="T6" fmla="*/ 2 w 10"/>
                <a:gd name="T7" fmla="*/ 5 h 23"/>
                <a:gd name="T8" fmla="*/ 1 w 10"/>
                <a:gd name="T9" fmla="*/ 3 h 23"/>
                <a:gd name="T10" fmla="*/ 0 w 10"/>
                <a:gd name="T11" fmla="*/ 2 h 23"/>
                <a:gd name="T12" fmla="*/ 0 w 10"/>
                <a:gd name="T13" fmla="*/ 1 h 23"/>
                <a:gd name="T14" fmla="*/ 2 w 10"/>
                <a:gd name="T15" fmla="*/ 1 h 23"/>
                <a:gd name="T16" fmla="*/ 4 w 10"/>
                <a:gd name="T17" fmla="*/ 2 h 23"/>
                <a:gd name="T18" fmla="*/ 6 w 10"/>
                <a:gd name="T19" fmla="*/ 2 h 23"/>
                <a:gd name="T20" fmla="*/ 8 w 10"/>
                <a:gd name="T21" fmla="*/ 2 h 23"/>
                <a:gd name="T22" fmla="*/ 9 w 10"/>
                <a:gd name="T23" fmla="*/ 4 h 23"/>
                <a:gd name="T24" fmla="*/ 10 w 10"/>
                <a:gd name="T25" fmla="*/ 8 h 23"/>
                <a:gd name="T26" fmla="*/ 10 w 10"/>
                <a:gd name="T27" fmla="*/ 10 h 23"/>
                <a:gd name="T28" fmla="*/ 10 w 10"/>
                <a:gd name="T29" fmla="*/ 12 h 23"/>
                <a:gd name="T30" fmla="*/ 8 w 10"/>
                <a:gd name="T31" fmla="*/ 13 h 23"/>
                <a:gd name="T32" fmla="*/ 6 w 10"/>
                <a:gd name="T33" fmla="*/ 12 h 23"/>
                <a:gd name="T34" fmla="*/ 7 w 10"/>
                <a:gd name="T35" fmla="*/ 16 h 23"/>
                <a:gd name="T36" fmla="*/ 8 w 10"/>
                <a:gd name="T37" fmla="*/ 19 h 23"/>
                <a:gd name="T38" fmla="*/ 8 w 10"/>
                <a:gd name="T39" fmla="*/ 23 h 23"/>
                <a:gd name="T40" fmla="*/ 7 w 10"/>
                <a:gd name="T41" fmla="*/ 22 h 23"/>
                <a:gd name="T42" fmla="*/ 5 w 10"/>
                <a:gd name="T43" fmla="*/ 22 h 23"/>
                <a:gd name="T44" fmla="*/ 4 w 10"/>
                <a:gd name="T45" fmla="*/ 20 h 23"/>
                <a:gd name="T46" fmla="*/ 4 w 10"/>
                <a:gd name="T47" fmla="*/ 18 h 23"/>
                <a:gd name="T48" fmla="*/ 3 w 10"/>
                <a:gd name="T49" fmla="*/ 15 h 23"/>
                <a:gd name="T50" fmla="*/ 1 w 10"/>
                <a:gd name="T51" fmla="*/ 14 h 23"/>
                <a:gd name="T52" fmla="*/ 1 w 10"/>
                <a:gd name="T53" fmla="*/ 12 h 23"/>
                <a:gd name="T54" fmla="*/ 2 w 10"/>
                <a:gd name="T55" fmla="*/ 9 h 23"/>
                <a:gd name="T56" fmla="*/ 4 w 10"/>
                <a:gd name="T5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23">
                  <a:moveTo>
                    <a:pt x="4" y="11"/>
                  </a:moveTo>
                  <a:cubicBezTo>
                    <a:pt x="6" y="11"/>
                    <a:pt x="6" y="8"/>
                    <a:pt x="5" y="8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2"/>
                    <a:pt x="4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1"/>
                    <a:pt x="8" y="1"/>
                    <a:pt x="8" y="2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5"/>
                    <a:pt x="10" y="7"/>
                    <a:pt x="10" y="8"/>
                  </a:cubicBezTo>
                  <a:cubicBezTo>
                    <a:pt x="10" y="9"/>
                    <a:pt x="10" y="9"/>
                    <a:pt x="10" y="10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10" y="13"/>
                    <a:pt x="9" y="14"/>
                    <a:pt x="8" y="13"/>
                  </a:cubicBezTo>
                  <a:cubicBezTo>
                    <a:pt x="7" y="13"/>
                    <a:pt x="7" y="12"/>
                    <a:pt x="6" y="12"/>
                  </a:cubicBezTo>
                  <a:cubicBezTo>
                    <a:pt x="6" y="13"/>
                    <a:pt x="7" y="15"/>
                    <a:pt x="7" y="16"/>
                  </a:cubicBezTo>
                  <a:cubicBezTo>
                    <a:pt x="8" y="17"/>
                    <a:pt x="8" y="18"/>
                    <a:pt x="8" y="19"/>
                  </a:cubicBezTo>
                  <a:cubicBezTo>
                    <a:pt x="8" y="20"/>
                    <a:pt x="9" y="23"/>
                    <a:pt x="8" y="23"/>
                  </a:cubicBezTo>
                  <a:cubicBezTo>
                    <a:pt x="7" y="23"/>
                    <a:pt x="7" y="22"/>
                    <a:pt x="7" y="22"/>
                  </a:cubicBezTo>
                  <a:cubicBezTo>
                    <a:pt x="6" y="22"/>
                    <a:pt x="5" y="23"/>
                    <a:pt x="5" y="22"/>
                  </a:cubicBezTo>
                  <a:cubicBezTo>
                    <a:pt x="5" y="22"/>
                    <a:pt x="5" y="21"/>
                    <a:pt x="4" y="20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7"/>
                    <a:pt x="5" y="15"/>
                    <a:pt x="3" y="15"/>
                  </a:cubicBezTo>
                  <a:cubicBezTo>
                    <a:pt x="2" y="15"/>
                    <a:pt x="2" y="15"/>
                    <a:pt x="1" y="14"/>
                  </a:cubicBezTo>
                  <a:cubicBezTo>
                    <a:pt x="1" y="13"/>
                    <a:pt x="1" y="13"/>
                    <a:pt x="1" y="12"/>
                  </a:cubicBezTo>
                  <a:cubicBezTo>
                    <a:pt x="1" y="11"/>
                    <a:pt x="0" y="8"/>
                    <a:pt x="2" y="9"/>
                  </a:cubicBezTo>
                  <a:cubicBezTo>
                    <a:pt x="3" y="10"/>
                    <a:pt x="3" y="12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3" name="Freeform 124"/>
            <p:cNvSpPr/>
            <p:nvPr/>
          </p:nvSpPr>
          <p:spPr bwMode="auto">
            <a:xfrm>
              <a:off x="9512300" y="3854451"/>
              <a:ext cx="36513" cy="49213"/>
            </a:xfrm>
            <a:custGeom>
              <a:avLst/>
              <a:gdLst>
                <a:gd name="T0" fmla="*/ 5 w 10"/>
                <a:gd name="T1" fmla="*/ 12 h 13"/>
                <a:gd name="T2" fmla="*/ 5 w 10"/>
                <a:gd name="T3" fmla="*/ 11 h 13"/>
                <a:gd name="T4" fmla="*/ 3 w 10"/>
                <a:gd name="T5" fmla="*/ 12 h 13"/>
                <a:gd name="T6" fmla="*/ 1 w 10"/>
                <a:gd name="T7" fmla="*/ 13 h 13"/>
                <a:gd name="T8" fmla="*/ 1 w 10"/>
                <a:gd name="T9" fmla="*/ 11 h 13"/>
                <a:gd name="T10" fmla="*/ 1 w 10"/>
                <a:gd name="T11" fmla="*/ 9 h 13"/>
                <a:gd name="T12" fmla="*/ 1 w 10"/>
                <a:gd name="T13" fmla="*/ 5 h 13"/>
                <a:gd name="T14" fmla="*/ 0 w 10"/>
                <a:gd name="T15" fmla="*/ 3 h 13"/>
                <a:gd name="T16" fmla="*/ 0 w 10"/>
                <a:gd name="T17" fmla="*/ 2 h 13"/>
                <a:gd name="T18" fmla="*/ 0 w 10"/>
                <a:gd name="T19" fmla="*/ 1 h 13"/>
                <a:gd name="T20" fmla="*/ 3 w 10"/>
                <a:gd name="T21" fmla="*/ 3 h 13"/>
                <a:gd name="T22" fmla="*/ 7 w 10"/>
                <a:gd name="T23" fmla="*/ 4 h 13"/>
                <a:gd name="T24" fmla="*/ 10 w 10"/>
                <a:gd name="T25" fmla="*/ 5 h 13"/>
                <a:gd name="T26" fmla="*/ 8 w 10"/>
                <a:gd name="T27" fmla="*/ 8 h 13"/>
                <a:gd name="T28" fmla="*/ 6 w 10"/>
                <a:gd name="T29" fmla="*/ 11 h 13"/>
                <a:gd name="T30" fmla="*/ 5 w 10"/>
                <a:gd name="T31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3"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2" y="12"/>
                    <a:pt x="1" y="13"/>
                    <a:pt x="1" y="13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1" y="10"/>
                    <a:pt x="1" y="10"/>
                    <a:pt x="1" y="9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3" y="2"/>
                    <a:pt x="3" y="3"/>
                  </a:cubicBezTo>
                  <a:cubicBezTo>
                    <a:pt x="4" y="4"/>
                    <a:pt x="5" y="4"/>
                    <a:pt x="7" y="4"/>
                  </a:cubicBezTo>
                  <a:cubicBezTo>
                    <a:pt x="8" y="4"/>
                    <a:pt x="10" y="3"/>
                    <a:pt x="10" y="5"/>
                  </a:cubicBezTo>
                  <a:cubicBezTo>
                    <a:pt x="10" y="6"/>
                    <a:pt x="8" y="7"/>
                    <a:pt x="8" y="8"/>
                  </a:cubicBezTo>
                  <a:cubicBezTo>
                    <a:pt x="7" y="9"/>
                    <a:pt x="7" y="10"/>
                    <a:pt x="6" y="11"/>
                  </a:cubicBezTo>
                  <a:cubicBezTo>
                    <a:pt x="6" y="12"/>
                    <a:pt x="6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4" name="Freeform 125"/>
            <p:cNvSpPr/>
            <p:nvPr/>
          </p:nvSpPr>
          <p:spPr bwMode="auto">
            <a:xfrm>
              <a:off x="9526588" y="3876676"/>
              <a:ext cx="68263" cy="79375"/>
            </a:xfrm>
            <a:custGeom>
              <a:avLst/>
              <a:gdLst>
                <a:gd name="T0" fmla="*/ 4 w 18"/>
                <a:gd name="T1" fmla="*/ 10 h 21"/>
                <a:gd name="T2" fmla="*/ 4 w 18"/>
                <a:gd name="T3" fmla="*/ 8 h 21"/>
                <a:gd name="T4" fmla="*/ 4 w 18"/>
                <a:gd name="T5" fmla="*/ 6 h 21"/>
                <a:gd name="T6" fmla="*/ 5 w 18"/>
                <a:gd name="T7" fmla="*/ 5 h 21"/>
                <a:gd name="T8" fmla="*/ 6 w 18"/>
                <a:gd name="T9" fmla="*/ 3 h 21"/>
                <a:gd name="T10" fmla="*/ 8 w 18"/>
                <a:gd name="T11" fmla="*/ 4 h 21"/>
                <a:gd name="T12" fmla="*/ 9 w 18"/>
                <a:gd name="T13" fmla="*/ 6 h 21"/>
                <a:gd name="T14" fmla="*/ 8 w 18"/>
                <a:gd name="T15" fmla="*/ 8 h 21"/>
                <a:gd name="T16" fmla="*/ 8 w 18"/>
                <a:gd name="T17" fmla="*/ 11 h 21"/>
                <a:gd name="T18" fmla="*/ 8 w 18"/>
                <a:gd name="T19" fmla="*/ 14 h 21"/>
                <a:gd name="T20" fmla="*/ 9 w 18"/>
                <a:gd name="T21" fmla="*/ 10 h 21"/>
                <a:gd name="T22" fmla="*/ 10 w 18"/>
                <a:gd name="T23" fmla="*/ 7 h 21"/>
                <a:gd name="T24" fmla="*/ 12 w 18"/>
                <a:gd name="T25" fmla="*/ 4 h 21"/>
                <a:gd name="T26" fmla="*/ 13 w 18"/>
                <a:gd name="T27" fmla="*/ 1 h 21"/>
                <a:gd name="T28" fmla="*/ 13 w 18"/>
                <a:gd name="T29" fmla="*/ 2 h 21"/>
                <a:gd name="T30" fmla="*/ 12 w 18"/>
                <a:gd name="T31" fmla="*/ 6 h 21"/>
                <a:gd name="T32" fmla="*/ 12 w 18"/>
                <a:gd name="T33" fmla="*/ 9 h 21"/>
                <a:gd name="T34" fmla="*/ 12 w 18"/>
                <a:gd name="T35" fmla="*/ 13 h 21"/>
                <a:gd name="T36" fmla="*/ 18 w 18"/>
                <a:gd name="T37" fmla="*/ 12 h 21"/>
                <a:gd name="T38" fmla="*/ 17 w 18"/>
                <a:gd name="T39" fmla="*/ 10 h 21"/>
                <a:gd name="T40" fmla="*/ 12 w 18"/>
                <a:gd name="T41" fmla="*/ 11 h 21"/>
                <a:gd name="T42" fmla="*/ 10 w 18"/>
                <a:gd name="T43" fmla="*/ 14 h 21"/>
                <a:gd name="T44" fmla="*/ 9 w 18"/>
                <a:gd name="T45" fmla="*/ 17 h 21"/>
                <a:gd name="T46" fmla="*/ 8 w 18"/>
                <a:gd name="T47" fmla="*/ 19 h 21"/>
                <a:gd name="T48" fmla="*/ 5 w 18"/>
                <a:gd name="T49" fmla="*/ 18 h 21"/>
                <a:gd name="T50" fmla="*/ 2 w 18"/>
                <a:gd name="T51" fmla="*/ 16 h 21"/>
                <a:gd name="T52" fmla="*/ 1 w 18"/>
                <a:gd name="T53" fmla="*/ 12 h 21"/>
                <a:gd name="T54" fmla="*/ 4 w 18"/>
                <a:gd name="T55" fmla="*/ 11 h 21"/>
                <a:gd name="T56" fmla="*/ 4 w 18"/>
                <a:gd name="T5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21">
                  <a:moveTo>
                    <a:pt x="4" y="10"/>
                  </a:moveTo>
                  <a:cubicBezTo>
                    <a:pt x="4" y="9"/>
                    <a:pt x="4" y="9"/>
                    <a:pt x="4" y="8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7" y="3"/>
                    <a:pt x="8" y="3"/>
                    <a:pt x="8" y="4"/>
                  </a:cubicBezTo>
                  <a:cubicBezTo>
                    <a:pt x="9" y="4"/>
                    <a:pt x="10" y="5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2"/>
                    <a:pt x="7" y="13"/>
                    <a:pt x="8" y="14"/>
                  </a:cubicBezTo>
                  <a:cubicBezTo>
                    <a:pt x="8" y="13"/>
                    <a:pt x="9" y="11"/>
                    <a:pt x="9" y="10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0" y="6"/>
                    <a:pt x="11" y="5"/>
                    <a:pt x="12" y="4"/>
                  </a:cubicBezTo>
                  <a:cubicBezTo>
                    <a:pt x="12" y="3"/>
                    <a:pt x="11" y="0"/>
                    <a:pt x="13" y="1"/>
                  </a:cubicBezTo>
                  <a:cubicBezTo>
                    <a:pt x="13" y="1"/>
                    <a:pt x="13" y="2"/>
                    <a:pt x="13" y="2"/>
                  </a:cubicBezTo>
                  <a:cubicBezTo>
                    <a:pt x="13" y="4"/>
                    <a:pt x="13" y="5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cubicBezTo>
                    <a:pt x="12" y="10"/>
                    <a:pt x="12" y="12"/>
                    <a:pt x="12" y="13"/>
                  </a:cubicBezTo>
                  <a:cubicBezTo>
                    <a:pt x="12" y="16"/>
                    <a:pt x="18" y="15"/>
                    <a:pt x="18" y="12"/>
                  </a:cubicBezTo>
                  <a:cubicBezTo>
                    <a:pt x="18" y="12"/>
                    <a:pt x="18" y="11"/>
                    <a:pt x="17" y="10"/>
                  </a:cubicBezTo>
                  <a:cubicBezTo>
                    <a:pt x="16" y="9"/>
                    <a:pt x="13" y="10"/>
                    <a:pt x="12" y="11"/>
                  </a:cubicBezTo>
                  <a:cubicBezTo>
                    <a:pt x="11" y="12"/>
                    <a:pt x="11" y="13"/>
                    <a:pt x="10" y="14"/>
                  </a:cubicBezTo>
                  <a:cubicBezTo>
                    <a:pt x="10" y="15"/>
                    <a:pt x="9" y="16"/>
                    <a:pt x="9" y="17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6" y="21"/>
                    <a:pt x="6" y="18"/>
                    <a:pt x="5" y="18"/>
                  </a:cubicBezTo>
                  <a:cubicBezTo>
                    <a:pt x="4" y="16"/>
                    <a:pt x="3" y="17"/>
                    <a:pt x="2" y="16"/>
                  </a:cubicBezTo>
                  <a:cubicBezTo>
                    <a:pt x="1" y="15"/>
                    <a:pt x="0" y="13"/>
                    <a:pt x="1" y="12"/>
                  </a:cubicBezTo>
                  <a:cubicBezTo>
                    <a:pt x="1" y="12"/>
                    <a:pt x="4" y="12"/>
                    <a:pt x="4" y="11"/>
                  </a:cubicBez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5" name="Freeform 126"/>
            <p:cNvSpPr/>
            <p:nvPr/>
          </p:nvSpPr>
          <p:spPr bwMode="auto">
            <a:xfrm>
              <a:off x="9383713" y="3876676"/>
              <a:ext cx="68263" cy="98425"/>
            </a:xfrm>
            <a:custGeom>
              <a:avLst/>
              <a:gdLst>
                <a:gd name="T0" fmla="*/ 0 w 18"/>
                <a:gd name="T1" fmla="*/ 26 h 26"/>
                <a:gd name="T2" fmla="*/ 1 w 18"/>
                <a:gd name="T3" fmla="*/ 24 h 26"/>
                <a:gd name="T4" fmla="*/ 2 w 18"/>
                <a:gd name="T5" fmla="*/ 23 h 26"/>
                <a:gd name="T6" fmla="*/ 3 w 18"/>
                <a:gd name="T7" fmla="*/ 20 h 26"/>
                <a:gd name="T8" fmla="*/ 4 w 18"/>
                <a:gd name="T9" fmla="*/ 18 h 26"/>
                <a:gd name="T10" fmla="*/ 7 w 18"/>
                <a:gd name="T11" fmla="*/ 16 h 26"/>
                <a:gd name="T12" fmla="*/ 10 w 18"/>
                <a:gd name="T13" fmla="*/ 11 h 26"/>
                <a:gd name="T14" fmla="*/ 12 w 18"/>
                <a:gd name="T15" fmla="*/ 9 h 26"/>
                <a:gd name="T16" fmla="*/ 14 w 18"/>
                <a:gd name="T17" fmla="*/ 7 h 26"/>
                <a:gd name="T18" fmla="*/ 14 w 18"/>
                <a:gd name="T19" fmla="*/ 6 h 26"/>
                <a:gd name="T20" fmla="*/ 13 w 18"/>
                <a:gd name="T21" fmla="*/ 4 h 26"/>
                <a:gd name="T22" fmla="*/ 15 w 18"/>
                <a:gd name="T23" fmla="*/ 0 h 26"/>
                <a:gd name="T24" fmla="*/ 17 w 18"/>
                <a:gd name="T25" fmla="*/ 3 h 26"/>
                <a:gd name="T26" fmla="*/ 18 w 18"/>
                <a:gd name="T27" fmla="*/ 5 h 26"/>
                <a:gd name="T28" fmla="*/ 17 w 18"/>
                <a:gd name="T29" fmla="*/ 7 h 26"/>
                <a:gd name="T30" fmla="*/ 14 w 18"/>
                <a:gd name="T31" fmla="*/ 10 h 26"/>
                <a:gd name="T32" fmla="*/ 12 w 18"/>
                <a:gd name="T33" fmla="*/ 13 h 26"/>
                <a:gd name="T34" fmla="*/ 10 w 18"/>
                <a:gd name="T35" fmla="*/ 14 h 26"/>
                <a:gd name="T36" fmla="*/ 10 w 18"/>
                <a:gd name="T37" fmla="*/ 16 h 26"/>
                <a:gd name="T38" fmla="*/ 8 w 18"/>
                <a:gd name="T39" fmla="*/ 19 h 26"/>
                <a:gd name="T40" fmla="*/ 4 w 18"/>
                <a:gd name="T41" fmla="*/ 23 h 26"/>
                <a:gd name="T42" fmla="*/ 2 w 18"/>
                <a:gd name="T43" fmla="*/ 25 h 26"/>
                <a:gd name="T44" fmla="*/ 0 w 18"/>
                <a:gd name="T45" fmla="*/ 26 h 26"/>
                <a:gd name="T46" fmla="*/ 0 w 18"/>
                <a:gd name="T47" fmla="*/ 25 h 26"/>
                <a:gd name="T48" fmla="*/ 0 w 18"/>
                <a:gd name="T4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26">
                  <a:moveTo>
                    <a:pt x="0" y="26"/>
                  </a:moveTo>
                  <a:cubicBezTo>
                    <a:pt x="0" y="25"/>
                    <a:pt x="0" y="25"/>
                    <a:pt x="1" y="24"/>
                  </a:cubicBezTo>
                  <a:cubicBezTo>
                    <a:pt x="1" y="24"/>
                    <a:pt x="1" y="23"/>
                    <a:pt x="2" y="23"/>
                  </a:cubicBezTo>
                  <a:cubicBezTo>
                    <a:pt x="3" y="22"/>
                    <a:pt x="3" y="21"/>
                    <a:pt x="3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5" y="17"/>
                    <a:pt x="6" y="17"/>
                    <a:pt x="7" y="16"/>
                  </a:cubicBezTo>
                  <a:cubicBezTo>
                    <a:pt x="8" y="15"/>
                    <a:pt x="9" y="13"/>
                    <a:pt x="10" y="11"/>
                  </a:cubicBezTo>
                  <a:cubicBezTo>
                    <a:pt x="10" y="11"/>
                    <a:pt x="11" y="10"/>
                    <a:pt x="12" y="9"/>
                  </a:cubicBezTo>
                  <a:cubicBezTo>
                    <a:pt x="12" y="9"/>
                    <a:pt x="13" y="8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5"/>
                    <a:pt x="13" y="4"/>
                    <a:pt x="13" y="4"/>
                  </a:cubicBezTo>
                  <a:cubicBezTo>
                    <a:pt x="13" y="3"/>
                    <a:pt x="14" y="0"/>
                    <a:pt x="15" y="0"/>
                  </a:cubicBezTo>
                  <a:cubicBezTo>
                    <a:pt x="17" y="0"/>
                    <a:pt x="16" y="3"/>
                    <a:pt x="17" y="3"/>
                  </a:cubicBezTo>
                  <a:cubicBezTo>
                    <a:pt x="17" y="4"/>
                    <a:pt x="17" y="5"/>
                    <a:pt x="18" y="5"/>
                  </a:cubicBezTo>
                  <a:cubicBezTo>
                    <a:pt x="18" y="6"/>
                    <a:pt x="18" y="7"/>
                    <a:pt x="17" y="7"/>
                  </a:cubicBezTo>
                  <a:cubicBezTo>
                    <a:pt x="17" y="8"/>
                    <a:pt x="15" y="9"/>
                    <a:pt x="14" y="10"/>
                  </a:cubicBezTo>
                  <a:cubicBezTo>
                    <a:pt x="14" y="11"/>
                    <a:pt x="13" y="12"/>
                    <a:pt x="12" y="13"/>
                  </a:cubicBezTo>
                  <a:cubicBezTo>
                    <a:pt x="11" y="14"/>
                    <a:pt x="11" y="14"/>
                    <a:pt x="10" y="14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8"/>
                    <a:pt x="9" y="18"/>
                    <a:pt x="8" y="19"/>
                  </a:cubicBezTo>
                  <a:cubicBezTo>
                    <a:pt x="6" y="20"/>
                    <a:pt x="5" y="22"/>
                    <a:pt x="4" y="23"/>
                  </a:cubicBezTo>
                  <a:cubicBezTo>
                    <a:pt x="3" y="23"/>
                    <a:pt x="2" y="24"/>
                    <a:pt x="2" y="25"/>
                  </a:cubicBezTo>
                  <a:cubicBezTo>
                    <a:pt x="1" y="25"/>
                    <a:pt x="1" y="26"/>
                    <a:pt x="0" y="26"/>
                  </a:cubicBezTo>
                  <a:cubicBezTo>
                    <a:pt x="0" y="26"/>
                    <a:pt x="0" y="26"/>
                    <a:pt x="0" y="25"/>
                  </a:cubicBez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6" name="Freeform 127"/>
            <p:cNvSpPr/>
            <p:nvPr/>
          </p:nvSpPr>
          <p:spPr bwMode="auto">
            <a:xfrm>
              <a:off x="9448800" y="3843338"/>
              <a:ext cx="14288" cy="22225"/>
            </a:xfrm>
            <a:custGeom>
              <a:avLst/>
              <a:gdLst>
                <a:gd name="T0" fmla="*/ 2 w 4"/>
                <a:gd name="T1" fmla="*/ 6 h 6"/>
                <a:gd name="T2" fmla="*/ 2 w 4"/>
                <a:gd name="T3" fmla="*/ 5 h 6"/>
                <a:gd name="T4" fmla="*/ 0 w 4"/>
                <a:gd name="T5" fmla="*/ 0 h 6"/>
                <a:gd name="T6" fmla="*/ 4 w 4"/>
                <a:gd name="T7" fmla="*/ 2 h 6"/>
                <a:gd name="T8" fmla="*/ 4 w 4"/>
                <a:gd name="T9" fmla="*/ 5 h 6"/>
                <a:gd name="T10" fmla="*/ 2 w 4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0" y="5"/>
                    <a:pt x="0" y="2"/>
                    <a:pt x="0" y="0"/>
                  </a:cubicBezTo>
                  <a:cubicBezTo>
                    <a:pt x="2" y="0"/>
                    <a:pt x="4" y="1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3" y="5"/>
                    <a:pt x="3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Freeform 128"/>
            <p:cNvSpPr/>
            <p:nvPr/>
          </p:nvSpPr>
          <p:spPr bwMode="auto">
            <a:xfrm>
              <a:off x="9523413" y="3925888"/>
              <a:ext cx="134938" cy="139700"/>
            </a:xfrm>
            <a:custGeom>
              <a:avLst/>
              <a:gdLst>
                <a:gd name="T0" fmla="*/ 0 w 36"/>
                <a:gd name="T1" fmla="*/ 23 h 37"/>
                <a:gd name="T2" fmla="*/ 1 w 36"/>
                <a:gd name="T3" fmla="*/ 19 h 37"/>
                <a:gd name="T4" fmla="*/ 2 w 36"/>
                <a:gd name="T5" fmla="*/ 16 h 37"/>
                <a:gd name="T6" fmla="*/ 6 w 36"/>
                <a:gd name="T7" fmla="*/ 14 h 37"/>
                <a:gd name="T8" fmla="*/ 8 w 36"/>
                <a:gd name="T9" fmla="*/ 12 h 37"/>
                <a:gd name="T10" fmla="*/ 13 w 36"/>
                <a:gd name="T11" fmla="*/ 10 h 37"/>
                <a:gd name="T12" fmla="*/ 14 w 36"/>
                <a:gd name="T13" fmla="*/ 13 h 37"/>
                <a:gd name="T14" fmla="*/ 16 w 36"/>
                <a:gd name="T15" fmla="*/ 14 h 37"/>
                <a:gd name="T16" fmla="*/ 19 w 36"/>
                <a:gd name="T17" fmla="*/ 11 h 37"/>
                <a:gd name="T18" fmla="*/ 21 w 36"/>
                <a:gd name="T19" fmla="*/ 8 h 37"/>
                <a:gd name="T20" fmla="*/ 22 w 36"/>
                <a:gd name="T21" fmla="*/ 7 h 37"/>
                <a:gd name="T22" fmla="*/ 24 w 36"/>
                <a:gd name="T23" fmla="*/ 6 h 37"/>
                <a:gd name="T24" fmla="*/ 26 w 36"/>
                <a:gd name="T25" fmla="*/ 5 h 37"/>
                <a:gd name="T26" fmla="*/ 25 w 36"/>
                <a:gd name="T27" fmla="*/ 3 h 37"/>
                <a:gd name="T28" fmla="*/ 27 w 36"/>
                <a:gd name="T29" fmla="*/ 0 h 37"/>
                <a:gd name="T30" fmla="*/ 32 w 36"/>
                <a:gd name="T31" fmla="*/ 5 h 37"/>
                <a:gd name="T32" fmla="*/ 34 w 36"/>
                <a:gd name="T33" fmla="*/ 12 h 37"/>
                <a:gd name="T34" fmla="*/ 34 w 36"/>
                <a:gd name="T35" fmla="*/ 16 h 37"/>
                <a:gd name="T36" fmla="*/ 36 w 36"/>
                <a:gd name="T37" fmla="*/ 22 h 37"/>
                <a:gd name="T38" fmla="*/ 33 w 36"/>
                <a:gd name="T39" fmla="*/ 28 h 37"/>
                <a:gd name="T40" fmla="*/ 32 w 36"/>
                <a:gd name="T41" fmla="*/ 27 h 37"/>
                <a:gd name="T42" fmla="*/ 29 w 36"/>
                <a:gd name="T43" fmla="*/ 22 h 37"/>
                <a:gd name="T44" fmla="*/ 28 w 36"/>
                <a:gd name="T45" fmla="*/ 28 h 37"/>
                <a:gd name="T46" fmla="*/ 30 w 36"/>
                <a:gd name="T47" fmla="*/ 31 h 37"/>
                <a:gd name="T48" fmla="*/ 26 w 36"/>
                <a:gd name="T49" fmla="*/ 37 h 37"/>
                <a:gd name="T50" fmla="*/ 26 w 36"/>
                <a:gd name="T51" fmla="*/ 35 h 37"/>
                <a:gd name="T52" fmla="*/ 23 w 36"/>
                <a:gd name="T53" fmla="*/ 35 h 37"/>
                <a:gd name="T54" fmla="*/ 16 w 36"/>
                <a:gd name="T55" fmla="*/ 28 h 37"/>
                <a:gd name="T56" fmla="*/ 16 w 36"/>
                <a:gd name="T57" fmla="*/ 23 h 37"/>
                <a:gd name="T58" fmla="*/ 11 w 36"/>
                <a:gd name="T59" fmla="*/ 18 h 37"/>
                <a:gd name="T60" fmla="*/ 10 w 36"/>
                <a:gd name="T61" fmla="*/ 21 h 37"/>
                <a:gd name="T62" fmla="*/ 7 w 36"/>
                <a:gd name="T63" fmla="*/ 20 h 37"/>
                <a:gd name="T64" fmla="*/ 5 w 36"/>
                <a:gd name="T65" fmla="*/ 19 h 37"/>
                <a:gd name="T66" fmla="*/ 3 w 36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37">
                  <a:moveTo>
                    <a:pt x="2" y="25"/>
                  </a:moveTo>
                  <a:cubicBezTo>
                    <a:pt x="1" y="25"/>
                    <a:pt x="0" y="23"/>
                    <a:pt x="0" y="23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1" y="18"/>
                    <a:pt x="1" y="17"/>
                  </a:cubicBezTo>
                  <a:cubicBezTo>
                    <a:pt x="1" y="16"/>
                    <a:pt x="2" y="16"/>
                    <a:pt x="2" y="16"/>
                  </a:cubicBezTo>
                  <a:cubicBezTo>
                    <a:pt x="3" y="15"/>
                    <a:pt x="3" y="15"/>
                    <a:pt x="4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8" y="13"/>
                    <a:pt x="7" y="12"/>
                    <a:pt x="8" y="12"/>
                  </a:cubicBezTo>
                  <a:cubicBezTo>
                    <a:pt x="9" y="11"/>
                    <a:pt x="10" y="10"/>
                    <a:pt x="11" y="10"/>
                  </a:cubicBezTo>
                  <a:cubicBezTo>
                    <a:pt x="11" y="10"/>
                    <a:pt x="13" y="10"/>
                    <a:pt x="13" y="10"/>
                  </a:cubicBezTo>
                  <a:cubicBezTo>
                    <a:pt x="14" y="10"/>
                    <a:pt x="14" y="11"/>
                    <a:pt x="14" y="12"/>
                  </a:cubicBezTo>
                  <a:cubicBezTo>
                    <a:pt x="14" y="12"/>
                    <a:pt x="14" y="13"/>
                    <a:pt x="14" y="13"/>
                  </a:cubicBezTo>
                  <a:cubicBezTo>
                    <a:pt x="14" y="14"/>
                    <a:pt x="15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3"/>
                    <a:pt x="17" y="11"/>
                    <a:pt x="18" y="11"/>
                  </a:cubicBezTo>
                  <a:cubicBezTo>
                    <a:pt x="18" y="11"/>
                    <a:pt x="19" y="10"/>
                    <a:pt x="19" y="11"/>
                  </a:cubicBezTo>
                  <a:cubicBezTo>
                    <a:pt x="20" y="11"/>
                    <a:pt x="20" y="11"/>
                    <a:pt x="21" y="11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8"/>
                    <a:pt x="21" y="7"/>
                    <a:pt x="21" y="7"/>
                  </a:cubicBezTo>
                  <a:cubicBezTo>
                    <a:pt x="21" y="6"/>
                    <a:pt x="22" y="7"/>
                    <a:pt x="22" y="7"/>
                  </a:cubicBezTo>
                  <a:cubicBezTo>
                    <a:pt x="22" y="7"/>
                    <a:pt x="23" y="8"/>
                    <a:pt x="23" y="7"/>
                  </a:cubicBezTo>
                  <a:cubicBezTo>
                    <a:pt x="24" y="7"/>
                    <a:pt x="23" y="7"/>
                    <a:pt x="24" y="6"/>
                  </a:cubicBezTo>
                  <a:cubicBezTo>
                    <a:pt x="24" y="6"/>
                    <a:pt x="25" y="7"/>
                    <a:pt x="26" y="7"/>
                  </a:cubicBezTo>
                  <a:cubicBezTo>
                    <a:pt x="26" y="6"/>
                    <a:pt x="26" y="5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3"/>
                    <a:pt x="26" y="3"/>
                    <a:pt x="25" y="3"/>
                  </a:cubicBezTo>
                  <a:cubicBezTo>
                    <a:pt x="25" y="2"/>
                    <a:pt x="25" y="1"/>
                    <a:pt x="25" y="1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8" y="1"/>
                    <a:pt x="28" y="2"/>
                    <a:pt x="29" y="3"/>
                  </a:cubicBezTo>
                  <a:cubicBezTo>
                    <a:pt x="30" y="4"/>
                    <a:pt x="32" y="4"/>
                    <a:pt x="32" y="5"/>
                  </a:cubicBezTo>
                  <a:cubicBezTo>
                    <a:pt x="33" y="6"/>
                    <a:pt x="32" y="8"/>
                    <a:pt x="32" y="9"/>
                  </a:cubicBezTo>
                  <a:cubicBezTo>
                    <a:pt x="33" y="10"/>
                    <a:pt x="34" y="11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8"/>
                    <a:pt x="35" y="18"/>
                    <a:pt x="36" y="19"/>
                  </a:cubicBezTo>
                  <a:cubicBezTo>
                    <a:pt x="36" y="20"/>
                    <a:pt x="36" y="22"/>
                    <a:pt x="36" y="22"/>
                  </a:cubicBezTo>
                  <a:cubicBezTo>
                    <a:pt x="35" y="23"/>
                    <a:pt x="35" y="25"/>
                    <a:pt x="35" y="25"/>
                  </a:cubicBezTo>
                  <a:cubicBezTo>
                    <a:pt x="35" y="26"/>
                    <a:pt x="34" y="27"/>
                    <a:pt x="33" y="28"/>
                  </a:cubicBezTo>
                  <a:cubicBezTo>
                    <a:pt x="33" y="29"/>
                    <a:pt x="33" y="29"/>
                    <a:pt x="33" y="30"/>
                  </a:cubicBezTo>
                  <a:cubicBezTo>
                    <a:pt x="32" y="31"/>
                    <a:pt x="32" y="27"/>
                    <a:pt x="32" y="27"/>
                  </a:cubicBezTo>
                  <a:cubicBezTo>
                    <a:pt x="32" y="25"/>
                    <a:pt x="31" y="24"/>
                    <a:pt x="30" y="23"/>
                  </a:cubicBezTo>
                  <a:cubicBezTo>
                    <a:pt x="30" y="23"/>
                    <a:pt x="29" y="22"/>
                    <a:pt x="29" y="22"/>
                  </a:cubicBezTo>
                  <a:cubicBezTo>
                    <a:pt x="28" y="22"/>
                    <a:pt x="28" y="24"/>
                    <a:pt x="28" y="24"/>
                  </a:cubicBezTo>
                  <a:cubicBezTo>
                    <a:pt x="28" y="25"/>
                    <a:pt x="27" y="27"/>
                    <a:pt x="28" y="28"/>
                  </a:cubicBezTo>
                  <a:cubicBezTo>
                    <a:pt x="28" y="28"/>
                    <a:pt x="29" y="29"/>
                    <a:pt x="29" y="29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2"/>
                    <a:pt x="29" y="34"/>
                    <a:pt x="29" y="35"/>
                  </a:cubicBezTo>
                  <a:cubicBezTo>
                    <a:pt x="29" y="36"/>
                    <a:pt x="27" y="37"/>
                    <a:pt x="26" y="37"/>
                  </a:cubicBezTo>
                  <a:cubicBezTo>
                    <a:pt x="26" y="37"/>
                    <a:pt x="25" y="36"/>
                    <a:pt x="25" y="36"/>
                  </a:cubicBezTo>
                  <a:cubicBezTo>
                    <a:pt x="25" y="35"/>
                    <a:pt x="25" y="35"/>
                    <a:pt x="26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4" y="35"/>
                    <a:pt x="23" y="35"/>
                  </a:cubicBezTo>
                  <a:cubicBezTo>
                    <a:pt x="22" y="35"/>
                    <a:pt x="21" y="33"/>
                    <a:pt x="20" y="33"/>
                  </a:cubicBezTo>
                  <a:cubicBezTo>
                    <a:pt x="18" y="32"/>
                    <a:pt x="16" y="31"/>
                    <a:pt x="16" y="28"/>
                  </a:cubicBezTo>
                  <a:cubicBezTo>
                    <a:pt x="16" y="27"/>
                    <a:pt x="16" y="26"/>
                    <a:pt x="16" y="25"/>
                  </a:cubicBezTo>
                  <a:cubicBezTo>
                    <a:pt x="16" y="24"/>
                    <a:pt x="16" y="23"/>
                    <a:pt x="16" y="23"/>
                  </a:cubicBezTo>
                  <a:cubicBezTo>
                    <a:pt x="16" y="22"/>
                    <a:pt x="17" y="22"/>
                    <a:pt x="17" y="21"/>
                  </a:cubicBezTo>
                  <a:cubicBezTo>
                    <a:pt x="17" y="19"/>
                    <a:pt x="13" y="18"/>
                    <a:pt x="11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1" y="20"/>
                    <a:pt x="10" y="21"/>
                  </a:cubicBezTo>
                  <a:cubicBezTo>
                    <a:pt x="10" y="21"/>
                    <a:pt x="9" y="21"/>
                    <a:pt x="9" y="20"/>
                  </a:cubicBezTo>
                  <a:cubicBezTo>
                    <a:pt x="8" y="20"/>
                    <a:pt x="8" y="20"/>
                    <a:pt x="7" y="20"/>
                  </a:cubicBez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5" y="18"/>
                    <a:pt x="5" y="19"/>
                  </a:cubicBezTo>
                  <a:cubicBezTo>
                    <a:pt x="4" y="19"/>
                    <a:pt x="4" y="21"/>
                    <a:pt x="4" y="22"/>
                  </a:cubicBezTo>
                  <a:cubicBezTo>
                    <a:pt x="4" y="23"/>
                    <a:pt x="3" y="23"/>
                    <a:pt x="3" y="24"/>
                  </a:cubicBezTo>
                  <a:cubicBezTo>
                    <a:pt x="3" y="25"/>
                    <a:pt x="3" y="25"/>
                    <a:pt x="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8" name="Freeform 129"/>
            <p:cNvSpPr/>
            <p:nvPr/>
          </p:nvSpPr>
          <p:spPr bwMode="auto">
            <a:xfrm>
              <a:off x="8750300" y="4057651"/>
              <a:ext cx="322263" cy="382588"/>
            </a:xfrm>
            <a:custGeom>
              <a:avLst/>
              <a:gdLst>
                <a:gd name="T0" fmla="*/ 28 w 86"/>
                <a:gd name="T1" fmla="*/ 34 h 102"/>
                <a:gd name="T2" fmla="*/ 24 w 86"/>
                <a:gd name="T3" fmla="*/ 32 h 102"/>
                <a:gd name="T4" fmla="*/ 21 w 86"/>
                <a:gd name="T5" fmla="*/ 29 h 102"/>
                <a:gd name="T6" fmla="*/ 17 w 86"/>
                <a:gd name="T7" fmla="*/ 23 h 102"/>
                <a:gd name="T8" fmla="*/ 8 w 86"/>
                <a:gd name="T9" fmla="*/ 15 h 102"/>
                <a:gd name="T10" fmla="*/ 3 w 86"/>
                <a:gd name="T11" fmla="*/ 8 h 102"/>
                <a:gd name="T12" fmla="*/ 1 w 86"/>
                <a:gd name="T13" fmla="*/ 1 h 102"/>
                <a:gd name="T14" fmla="*/ 8 w 86"/>
                <a:gd name="T15" fmla="*/ 3 h 102"/>
                <a:gd name="T16" fmla="*/ 12 w 86"/>
                <a:gd name="T17" fmla="*/ 4 h 102"/>
                <a:gd name="T18" fmla="*/ 18 w 86"/>
                <a:gd name="T19" fmla="*/ 4 h 102"/>
                <a:gd name="T20" fmla="*/ 21 w 86"/>
                <a:gd name="T21" fmla="*/ 7 h 102"/>
                <a:gd name="T22" fmla="*/ 24 w 86"/>
                <a:gd name="T23" fmla="*/ 12 h 102"/>
                <a:gd name="T24" fmla="*/ 29 w 86"/>
                <a:gd name="T25" fmla="*/ 17 h 102"/>
                <a:gd name="T26" fmla="*/ 38 w 86"/>
                <a:gd name="T27" fmla="*/ 25 h 102"/>
                <a:gd name="T28" fmla="*/ 48 w 86"/>
                <a:gd name="T29" fmla="*/ 32 h 102"/>
                <a:gd name="T30" fmla="*/ 51 w 86"/>
                <a:gd name="T31" fmla="*/ 33 h 102"/>
                <a:gd name="T32" fmla="*/ 53 w 86"/>
                <a:gd name="T33" fmla="*/ 35 h 102"/>
                <a:gd name="T34" fmla="*/ 56 w 86"/>
                <a:gd name="T35" fmla="*/ 37 h 102"/>
                <a:gd name="T36" fmla="*/ 62 w 86"/>
                <a:gd name="T37" fmla="*/ 40 h 102"/>
                <a:gd name="T38" fmla="*/ 64 w 86"/>
                <a:gd name="T39" fmla="*/ 45 h 102"/>
                <a:gd name="T40" fmla="*/ 67 w 86"/>
                <a:gd name="T41" fmla="*/ 49 h 102"/>
                <a:gd name="T42" fmla="*/ 66 w 86"/>
                <a:gd name="T43" fmla="*/ 52 h 102"/>
                <a:gd name="T44" fmla="*/ 65 w 86"/>
                <a:gd name="T45" fmla="*/ 55 h 102"/>
                <a:gd name="T46" fmla="*/ 70 w 86"/>
                <a:gd name="T47" fmla="*/ 60 h 102"/>
                <a:gd name="T48" fmla="*/ 74 w 86"/>
                <a:gd name="T49" fmla="*/ 61 h 102"/>
                <a:gd name="T50" fmla="*/ 75 w 86"/>
                <a:gd name="T51" fmla="*/ 67 h 102"/>
                <a:gd name="T52" fmla="*/ 81 w 86"/>
                <a:gd name="T53" fmla="*/ 71 h 102"/>
                <a:gd name="T54" fmla="*/ 85 w 86"/>
                <a:gd name="T55" fmla="*/ 81 h 102"/>
                <a:gd name="T56" fmla="*/ 84 w 86"/>
                <a:gd name="T57" fmla="*/ 86 h 102"/>
                <a:gd name="T58" fmla="*/ 84 w 86"/>
                <a:gd name="T59" fmla="*/ 90 h 102"/>
                <a:gd name="T60" fmla="*/ 82 w 86"/>
                <a:gd name="T61" fmla="*/ 100 h 102"/>
                <a:gd name="T62" fmla="*/ 80 w 86"/>
                <a:gd name="T63" fmla="*/ 100 h 102"/>
                <a:gd name="T64" fmla="*/ 77 w 86"/>
                <a:gd name="T65" fmla="*/ 101 h 102"/>
                <a:gd name="T66" fmla="*/ 73 w 86"/>
                <a:gd name="T67" fmla="*/ 100 h 102"/>
                <a:gd name="T68" fmla="*/ 70 w 86"/>
                <a:gd name="T69" fmla="*/ 98 h 102"/>
                <a:gd name="T70" fmla="*/ 67 w 86"/>
                <a:gd name="T71" fmla="*/ 96 h 102"/>
                <a:gd name="T72" fmla="*/ 61 w 86"/>
                <a:gd name="T73" fmla="*/ 90 h 102"/>
                <a:gd name="T74" fmla="*/ 57 w 86"/>
                <a:gd name="T75" fmla="*/ 85 h 102"/>
                <a:gd name="T76" fmla="*/ 55 w 86"/>
                <a:gd name="T77" fmla="*/ 82 h 102"/>
                <a:gd name="T78" fmla="*/ 51 w 86"/>
                <a:gd name="T79" fmla="*/ 79 h 102"/>
                <a:gd name="T80" fmla="*/ 48 w 86"/>
                <a:gd name="T81" fmla="*/ 72 h 102"/>
                <a:gd name="T82" fmla="*/ 44 w 86"/>
                <a:gd name="T83" fmla="*/ 65 h 102"/>
                <a:gd name="T84" fmla="*/ 42 w 86"/>
                <a:gd name="T85" fmla="*/ 60 h 102"/>
                <a:gd name="T86" fmla="*/ 39 w 86"/>
                <a:gd name="T87" fmla="*/ 55 h 102"/>
                <a:gd name="T88" fmla="*/ 36 w 86"/>
                <a:gd name="T89" fmla="*/ 50 h 102"/>
                <a:gd name="T90" fmla="*/ 32 w 86"/>
                <a:gd name="T91" fmla="*/ 46 h 102"/>
                <a:gd name="T92" fmla="*/ 30 w 86"/>
                <a:gd name="T93" fmla="*/ 39 h 102"/>
                <a:gd name="T94" fmla="*/ 30 w 86"/>
                <a:gd name="T95" fmla="*/ 3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6" h="102">
                  <a:moveTo>
                    <a:pt x="30" y="36"/>
                  </a:moveTo>
                  <a:cubicBezTo>
                    <a:pt x="30" y="35"/>
                    <a:pt x="28" y="35"/>
                    <a:pt x="28" y="34"/>
                  </a:cubicBezTo>
                  <a:cubicBezTo>
                    <a:pt x="27" y="34"/>
                    <a:pt x="26" y="34"/>
                    <a:pt x="25" y="34"/>
                  </a:cubicBezTo>
                  <a:cubicBezTo>
                    <a:pt x="24" y="33"/>
                    <a:pt x="24" y="32"/>
                    <a:pt x="24" y="32"/>
                  </a:cubicBezTo>
                  <a:cubicBezTo>
                    <a:pt x="23" y="31"/>
                    <a:pt x="23" y="31"/>
                    <a:pt x="23" y="30"/>
                  </a:cubicBezTo>
                  <a:cubicBezTo>
                    <a:pt x="22" y="30"/>
                    <a:pt x="21" y="29"/>
                    <a:pt x="21" y="29"/>
                  </a:cubicBezTo>
                  <a:cubicBezTo>
                    <a:pt x="20" y="28"/>
                    <a:pt x="21" y="26"/>
                    <a:pt x="20" y="25"/>
                  </a:cubicBezTo>
                  <a:cubicBezTo>
                    <a:pt x="19" y="24"/>
                    <a:pt x="18" y="24"/>
                    <a:pt x="17" y="23"/>
                  </a:cubicBezTo>
                  <a:cubicBezTo>
                    <a:pt x="16" y="21"/>
                    <a:pt x="16" y="20"/>
                    <a:pt x="15" y="19"/>
                  </a:cubicBezTo>
                  <a:cubicBezTo>
                    <a:pt x="13" y="17"/>
                    <a:pt x="10" y="17"/>
                    <a:pt x="8" y="15"/>
                  </a:cubicBezTo>
                  <a:cubicBezTo>
                    <a:pt x="7" y="14"/>
                    <a:pt x="6" y="12"/>
                    <a:pt x="5" y="11"/>
                  </a:cubicBezTo>
                  <a:cubicBezTo>
                    <a:pt x="4" y="10"/>
                    <a:pt x="4" y="9"/>
                    <a:pt x="3" y="8"/>
                  </a:cubicBezTo>
                  <a:cubicBezTo>
                    <a:pt x="2" y="6"/>
                    <a:pt x="2" y="5"/>
                    <a:pt x="1" y="4"/>
                  </a:cubicBez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1"/>
                    <a:pt x="5" y="1"/>
                  </a:cubicBezTo>
                  <a:cubicBezTo>
                    <a:pt x="6" y="2"/>
                    <a:pt x="7" y="2"/>
                    <a:pt x="8" y="3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3" y="4"/>
                    <a:pt x="15" y="4"/>
                    <a:pt x="16" y="4"/>
                  </a:cubicBezTo>
                  <a:cubicBezTo>
                    <a:pt x="17" y="4"/>
                    <a:pt x="18" y="3"/>
                    <a:pt x="18" y="4"/>
                  </a:cubicBezTo>
                  <a:cubicBezTo>
                    <a:pt x="19" y="4"/>
                    <a:pt x="19" y="4"/>
                    <a:pt x="20" y="5"/>
                  </a:cubicBezTo>
                  <a:cubicBezTo>
                    <a:pt x="20" y="6"/>
                    <a:pt x="20" y="6"/>
                    <a:pt x="21" y="7"/>
                  </a:cubicBezTo>
                  <a:cubicBezTo>
                    <a:pt x="21" y="8"/>
                    <a:pt x="22" y="8"/>
                    <a:pt x="22" y="9"/>
                  </a:cubicBezTo>
                  <a:cubicBezTo>
                    <a:pt x="23" y="10"/>
                    <a:pt x="24" y="11"/>
                    <a:pt x="24" y="12"/>
                  </a:cubicBezTo>
                  <a:cubicBezTo>
                    <a:pt x="25" y="13"/>
                    <a:pt x="25" y="13"/>
                    <a:pt x="26" y="14"/>
                  </a:cubicBezTo>
                  <a:cubicBezTo>
                    <a:pt x="27" y="15"/>
                    <a:pt x="28" y="16"/>
                    <a:pt x="29" y="17"/>
                  </a:cubicBezTo>
                  <a:cubicBezTo>
                    <a:pt x="30" y="18"/>
                    <a:pt x="31" y="19"/>
                    <a:pt x="32" y="20"/>
                  </a:cubicBezTo>
                  <a:cubicBezTo>
                    <a:pt x="35" y="21"/>
                    <a:pt x="37" y="23"/>
                    <a:pt x="38" y="25"/>
                  </a:cubicBezTo>
                  <a:cubicBezTo>
                    <a:pt x="40" y="28"/>
                    <a:pt x="41" y="31"/>
                    <a:pt x="44" y="32"/>
                  </a:cubicBezTo>
                  <a:cubicBezTo>
                    <a:pt x="45" y="32"/>
                    <a:pt x="46" y="31"/>
                    <a:pt x="48" y="32"/>
                  </a:cubicBezTo>
                  <a:cubicBezTo>
                    <a:pt x="48" y="32"/>
                    <a:pt x="49" y="32"/>
                    <a:pt x="49" y="33"/>
                  </a:cubicBezTo>
                  <a:cubicBezTo>
                    <a:pt x="50" y="33"/>
                    <a:pt x="50" y="33"/>
                    <a:pt x="51" y="33"/>
                  </a:cubicBezTo>
                  <a:cubicBezTo>
                    <a:pt x="51" y="33"/>
                    <a:pt x="52" y="33"/>
                    <a:pt x="53" y="33"/>
                  </a:cubicBezTo>
                  <a:cubicBezTo>
                    <a:pt x="53" y="33"/>
                    <a:pt x="53" y="34"/>
                    <a:pt x="53" y="35"/>
                  </a:cubicBezTo>
                  <a:cubicBezTo>
                    <a:pt x="53" y="35"/>
                    <a:pt x="53" y="36"/>
                    <a:pt x="54" y="36"/>
                  </a:cubicBezTo>
                  <a:cubicBezTo>
                    <a:pt x="54" y="37"/>
                    <a:pt x="55" y="36"/>
                    <a:pt x="56" y="37"/>
                  </a:cubicBezTo>
                  <a:cubicBezTo>
                    <a:pt x="57" y="37"/>
                    <a:pt x="58" y="38"/>
                    <a:pt x="59" y="39"/>
                  </a:cubicBezTo>
                  <a:cubicBezTo>
                    <a:pt x="59" y="40"/>
                    <a:pt x="60" y="40"/>
                    <a:pt x="62" y="40"/>
                  </a:cubicBezTo>
                  <a:cubicBezTo>
                    <a:pt x="62" y="41"/>
                    <a:pt x="64" y="42"/>
                    <a:pt x="64" y="43"/>
                  </a:cubicBezTo>
                  <a:cubicBezTo>
                    <a:pt x="64" y="43"/>
                    <a:pt x="64" y="44"/>
                    <a:pt x="64" y="45"/>
                  </a:cubicBezTo>
                  <a:cubicBezTo>
                    <a:pt x="64" y="45"/>
                    <a:pt x="64" y="45"/>
                    <a:pt x="65" y="46"/>
                  </a:cubicBezTo>
                  <a:cubicBezTo>
                    <a:pt x="66" y="47"/>
                    <a:pt x="67" y="48"/>
                    <a:pt x="67" y="49"/>
                  </a:cubicBezTo>
                  <a:cubicBezTo>
                    <a:pt x="67" y="50"/>
                    <a:pt x="67" y="50"/>
                    <a:pt x="67" y="51"/>
                  </a:cubicBezTo>
                  <a:cubicBezTo>
                    <a:pt x="66" y="51"/>
                    <a:pt x="66" y="51"/>
                    <a:pt x="66" y="52"/>
                  </a:cubicBezTo>
                  <a:cubicBezTo>
                    <a:pt x="66" y="53"/>
                    <a:pt x="66" y="53"/>
                    <a:pt x="66" y="54"/>
                  </a:cubicBezTo>
                  <a:cubicBezTo>
                    <a:pt x="66" y="55"/>
                    <a:pt x="66" y="55"/>
                    <a:pt x="65" y="55"/>
                  </a:cubicBezTo>
                  <a:cubicBezTo>
                    <a:pt x="65" y="57"/>
                    <a:pt x="66" y="58"/>
                    <a:pt x="67" y="58"/>
                  </a:cubicBezTo>
                  <a:cubicBezTo>
                    <a:pt x="68" y="59"/>
                    <a:pt x="69" y="60"/>
                    <a:pt x="70" y="60"/>
                  </a:cubicBezTo>
                  <a:cubicBezTo>
                    <a:pt x="71" y="60"/>
                    <a:pt x="71" y="59"/>
                    <a:pt x="71" y="59"/>
                  </a:cubicBezTo>
                  <a:cubicBezTo>
                    <a:pt x="72" y="59"/>
                    <a:pt x="73" y="60"/>
                    <a:pt x="74" y="61"/>
                  </a:cubicBezTo>
                  <a:cubicBezTo>
                    <a:pt x="74" y="61"/>
                    <a:pt x="74" y="62"/>
                    <a:pt x="74" y="63"/>
                  </a:cubicBezTo>
                  <a:cubicBezTo>
                    <a:pt x="74" y="64"/>
                    <a:pt x="75" y="65"/>
                    <a:pt x="75" y="67"/>
                  </a:cubicBezTo>
                  <a:cubicBezTo>
                    <a:pt x="75" y="68"/>
                    <a:pt x="76" y="69"/>
                    <a:pt x="77" y="70"/>
                  </a:cubicBezTo>
                  <a:cubicBezTo>
                    <a:pt x="78" y="71"/>
                    <a:pt x="80" y="70"/>
                    <a:pt x="81" y="71"/>
                  </a:cubicBezTo>
                  <a:cubicBezTo>
                    <a:pt x="83" y="72"/>
                    <a:pt x="84" y="75"/>
                    <a:pt x="85" y="77"/>
                  </a:cubicBezTo>
                  <a:cubicBezTo>
                    <a:pt x="86" y="79"/>
                    <a:pt x="86" y="79"/>
                    <a:pt x="85" y="81"/>
                  </a:cubicBezTo>
                  <a:cubicBezTo>
                    <a:pt x="84" y="82"/>
                    <a:pt x="84" y="83"/>
                    <a:pt x="84" y="85"/>
                  </a:cubicBezTo>
                  <a:cubicBezTo>
                    <a:pt x="84" y="85"/>
                    <a:pt x="84" y="86"/>
                    <a:pt x="84" y="86"/>
                  </a:cubicBezTo>
                  <a:cubicBezTo>
                    <a:pt x="84" y="87"/>
                    <a:pt x="84" y="87"/>
                    <a:pt x="83" y="87"/>
                  </a:cubicBezTo>
                  <a:cubicBezTo>
                    <a:pt x="83" y="88"/>
                    <a:pt x="84" y="89"/>
                    <a:pt x="84" y="90"/>
                  </a:cubicBezTo>
                  <a:cubicBezTo>
                    <a:pt x="84" y="91"/>
                    <a:pt x="84" y="92"/>
                    <a:pt x="84" y="93"/>
                  </a:cubicBezTo>
                  <a:cubicBezTo>
                    <a:pt x="83" y="96"/>
                    <a:pt x="82" y="98"/>
                    <a:pt x="82" y="100"/>
                  </a:cubicBezTo>
                  <a:cubicBezTo>
                    <a:pt x="82" y="100"/>
                    <a:pt x="82" y="101"/>
                    <a:pt x="81" y="101"/>
                  </a:cubicBezTo>
                  <a:cubicBezTo>
                    <a:pt x="80" y="101"/>
                    <a:pt x="80" y="101"/>
                    <a:pt x="80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7" y="100"/>
                    <a:pt x="77" y="101"/>
                  </a:cubicBezTo>
                  <a:cubicBezTo>
                    <a:pt x="76" y="101"/>
                    <a:pt x="75" y="101"/>
                    <a:pt x="74" y="100"/>
                  </a:cubicBezTo>
                  <a:cubicBezTo>
                    <a:pt x="74" y="100"/>
                    <a:pt x="73" y="99"/>
                    <a:pt x="73" y="100"/>
                  </a:cubicBezTo>
                  <a:cubicBezTo>
                    <a:pt x="73" y="100"/>
                    <a:pt x="73" y="101"/>
                    <a:pt x="73" y="101"/>
                  </a:cubicBezTo>
                  <a:cubicBezTo>
                    <a:pt x="72" y="102"/>
                    <a:pt x="70" y="99"/>
                    <a:pt x="70" y="98"/>
                  </a:cubicBezTo>
                  <a:cubicBezTo>
                    <a:pt x="69" y="98"/>
                    <a:pt x="69" y="97"/>
                    <a:pt x="68" y="97"/>
                  </a:cubicBezTo>
                  <a:cubicBezTo>
                    <a:pt x="68" y="96"/>
                    <a:pt x="67" y="96"/>
                    <a:pt x="67" y="96"/>
                  </a:cubicBezTo>
                  <a:cubicBezTo>
                    <a:pt x="66" y="95"/>
                    <a:pt x="66" y="93"/>
                    <a:pt x="65" y="92"/>
                  </a:cubicBezTo>
                  <a:cubicBezTo>
                    <a:pt x="64" y="91"/>
                    <a:pt x="63" y="91"/>
                    <a:pt x="61" y="90"/>
                  </a:cubicBezTo>
                  <a:cubicBezTo>
                    <a:pt x="60" y="89"/>
                    <a:pt x="59" y="88"/>
                    <a:pt x="58" y="87"/>
                  </a:cubicBezTo>
                  <a:cubicBezTo>
                    <a:pt x="58" y="86"/>
                    <a:pt x="57" y="86"/>
                    <a:pt x="57" y="85"/>
                  </a:cubicBezTo>
                  <a:cubicBezTo>
                    <a:pt x="56" y="85"/>
                    <a:pt x="56" y="84"/>
                    <a:pt x="55" y="84"/>
                  </a:cubicBezTo>
                  <a:cubicBezTo>
                    <a:pt x="55" y="83"/>
                    <a:pt x="56" y="82"/>
                    <a:pt x="55" y="82"/>
                  </a:cubicBezTo>
                  <a:cubicBezTo>
                    <a:pt x="55" y="81"/>
                    <a:pt x="55" y="81"/>
                    <a:pt x="54" y="81"/>
                  </a:cubicBezTo>
                  <a:cubicBezTo>
                    <a:pt x="53" y="80"/>
                    <a:pt x="52" y="80"/>
                    <a:pt x="51" y="79"/>
                  </a:cubicBezTo>
                  <a:cubicBezTo>
                    <a:pt x="50" y="78"/>
                    <a:pt x="49" y="77"/>
                    <a:pt x="49" y="76"/>
                  </a:cubicBezTo>
                  <a:cubicBezTo>
                    <a:pt x="49" y="74"/>
                    <a:pt x="48" y="73"/>
                    <a:pt x="48" y="72"/>
                  </a:cubicBezTo>
                  <a:cubicBezTo>
                    <a:pt x="47" y="71"/>
                    <a:pt x="46" y="70"/>
                    <a:pt x="45" y="69"/>
                  </a:cubicBezTo>
                  <a:cubicBezTo>
                    <a:pt x="44" y="68"/>
                    <a:pt x="45" y="66"/>
                    <a:pt x="44" y="65"/>
                  </a:cubicBezTo>
                  <a:cubicBezTo>
                    <a:pt x="44" y="64"/>
                    <a:pt x="44" y="63"/>
                    <a:pt x="43" y="61"/>
                  </a:cubicBezTo>
                  <a:cubicBezTo>
                    <a:pt x="42" y="61"/>
                    <a:pt x="42" y="61"/>
                    <a:pt x="42" y="60"/>
                  </a:cubicBezTo>
                  <a:cubicBezTo>
                    <a:pt x="41" y="60"/>
                    <a:pt x="41" y="59"/>
                    <a:pt x="41" y="59"/>
                  </a:cubicBezTo>
                  <a:cubicBezTo>
                    <a:pt x="40" y="57"/>
                    <a:pt x="40" y="56"/>
                    <a:pt x="39" y="55"/>
                  </a:cubicBezTo>
                  <a:cubicBezTo>
                    <a:pt x="39" y="54"/>
                    <a:pt x="39" y="53"/>
                    <a:pt x="38" y="52"/>
                  </a:cubicBezTo>
                  <a:cubicBezTo>
                    <a:pt x="37" y="51"/>
                    <a:pt x="37" y="51"/>
                    <a:pt x="36" y="50"/>
                  </a:cubicBezTo>
                  <a:cubicBezTo>
                    <a:pt x="35" y="50"/>
                    <a:pt x="35" y="49"/>
                    <a:pt x="35" y="48"/>
                  </a:cubicBezTo>
                  <a:cubicBezTo>
                    <a:pt x="34" y="48"/>
                    <a:pt x="33" y="47"/>
                    <a:pt x="32" y="46"/>
                  </a:cubicBezTo>
                  <a:cubicBezTo>
                    <a:pt x="32" y="44"/>
                    <a:pt x="32" y="42"/>
                    <a:pt x="31" y="41"/>
                  </a:cubicBezTo>
                  <a:cubicBezTo>
                    <a:pt x="31" y="40"/>
                    <a:pt x="30" y="40"/>
                    <a:pt x="30" y="39"/>
                  </a:cubicBezTo>
                  <a:cubicBezTo>
                    <a:pt x="30" y="39"/>
                    <a:pt x="29" y="38"/>
                    <a:pt x="29" y="37"/>
                  </a:cubicBezTo>
                  <a:cubicBezTo>
                    <a:pt x="29" y="37"/>
                    <a:pt x="30" y="36"/>
                    <a:pt x="3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9" name="Freeform 130"/>
            <p:cNvSpPr/>
            <p:nvPr/>
          </p:nvSpPr>
          <p:spPr bwMode="auto">
            <a:xfrm>
              <a:off x="9039225" y="4437063"/>
              <a:ext cx="266700" cy="98425"/>
            </a:xfrm>
            <a:custGeom>
              <a:avLst/>
              <a:gdLst>
                <a:gd name="T0" fmla="*/ 0 w 71"/>
                <a:gd name="T1" fmla="*/ 8 h 26"/>
                <a:gd name="T2" fmla="*/ 2 w 71"/>
                <a:gd name="T3" fmla="*/ 8 h 26"/>
                <a:gd name="T4" fmla="*/ 3 w 71"/>
                <a:gd name="T5" fmla="*/ 6 h 26"/>
                <a:gd name="T6" fmla="*/ 5 w 71"/>
                <a:gd name="T7" fmla="*/ 5 h 26"/>
                <a:gd name="T8" fmla="*/ 6 w 71"/>
                <a:gd name="T9" fmla="*/ 3 h 26"/>
                <a:gd name="T10" fmla="*/ 7 w 71"/>
                <a:gd name="T11" fmla="*/ 0 h 26"/>
                <a:gd name="T12" fmla="*/ 11 w 71"/>
                <a:gd name="T13" fmla="*/ 1 h 26"/>
                <a:gd name="T14" fmla="*/ 16 w 71"/>
                <a:gd name="T15" fmla="*/ 1 h 26"/>
                <a:gd name="T16" fmla="*/ 19 w 71"/>
                <a:gd name="T17" fmla="*/ 2 h 26"/>
                <a:gd name="T18" fmla="*/ 22 w 71"/>
                <a:gd name="T19" fmla="*/ 3 h 26"/>
                <a:gd name="T20" fmla="*/ 24 w 71"/>
                <a:gd name="T21" fmla="*/ 4 h 26"/>
                <a:gd name="T22" fmla="*/ 26 w 71"/>
                <a:gd name="T23" fmla="*/ 5 h 26"/>
                <a:gd name="T24" fmla="*/ 27 w 71"/>
                <a:gd name="T25" fmla="*/ 7 h 26"/>
                <a:gd name="T26" fmla="*/ 28 w 71"/>
                <a:gd name="T27" fmla="*/ 8 h 26"/>
                <a:gd name="T28" fmla="*/ 30 w 71"/>
                <a:gd name="T29" fmla="*/ 9 h 26"/>
                <a:gd name="T30" fmla="*/ 32 w 71"/>
                <a:gd name="T31" fmla="*/ 9 h 26"/>
                <a:gd name="T32" fmla="*/ 41 w 71"/>
                <a:gd name="T33" fmla="*/ 10 h 26"/>
                <a:gd name="T34" fmla="*/ 42 w 71"/>
                <a:gd name="T35" fmla="*/ 9 h 26"/>
                <a:gd name="T36" fmla="*/ 43 w 71"/>
                <a:gd name="T37" fmla="*/ 7 h 26"/>
                <a:gd name="T38" fmla="*/ 44 w 71"/>
                <a:gd name="T39" fmla="*/ 6 h 26"/>
                <a:gd name="T40" fmla="*/ 46 w 71"/>
                <a:gd name="T41" fmla="*/ 6 h 26"/>
                <a:gd name="T42" fmla="*/ 49 w 71"/>
                <a:gd name="T43" fmla="*/ 8 h 26"/>
                <a:gd name="T44" fmla="*/ 51 w 71"/>
                <a:gd name="T45" fmla="*/ 8 h 26"/>
                <a:gd name="T46" fmla="*/ 53 w 71"/>
                <a:gd name="T47" fmla="*/ 9 h 26"/>
                <a:gd name="T48" fmla="*/ 54 w 71"/>
                <a:gd name="T49" fmla="*/ 10 h 26"/>
                <a:gd name="T50" fmla="*/ 56 w 71"/>
                <a:gd name="T51" fmla="*/ 10 h 26"/>
                <a:gd name="T52" fmla="*/ 60 w 71"/>
                <a:gd name="T53" fmla="*/ 10 h 26"/>
                <a:gd name="T54" fmla="*/ 68 w 71"/>
                <a:gd name="T55" fmla="*/ 10 h 26"/>
                <a:gd name="T56" fmla="*/ 69 w 71"/>
                <a:gd name="T57" fmla="*/ 11 h 26"/>
                <a:gd name="T58" fmla="*/ 67 w 71"/>
                <a:gd name="T59" fmla="*/ 12 h 26"/>
                <a:gd name="T60" fmla="*/ 63 w 71"/>
                <a:gd name="T61" fmla="*/ 12 h 26"/>
                <a:gd name="T62" fmla="*/ 59 w 71"/>
                <a:gd name="T63" fmla="*/ 14 h 26"/>
                <a:gd name="T64" fmla="*/ 59 w 71"/>
                <a:gd name="T65" fmla="*/ 16 h 26"/>
                <a:gd name="T66" fmla="*/ 62 w 71"/>
                <a:gd name="T67" fmla="*/ 17 h 26"/>
                <a:gd name="T68" fmla="*/ 65 w 71"/>
                <a:gd name="T69" fmla="*/ 17 h 26"/>
                <a:gd name="T70" fmla="*/ 69 w 71"/>
                <a:gd name="T71" fmla="*/ 17 h 26"/>
                <a:gd name="T72" fmla="*/ 71 w 71"/>
                <a:gd name="T73" fmla="*/ 21 h 26"/>
                <a:gd name="T74" fmla="*/ 71 w 71"/>
                <a:gd name="T75" fmla="*/ 23 h 26"/>
                <a:gd name="T76" fmla="*/ 71 w 71"/>
                <a:gd name="T77" fmla="*/ 26 h 26"/>
                <a:gd name="T78" fmla="*/ 67 w 71"/>
                <a:gd name="T79" fmla="*/ 24 h 26"/>
                <a:gd name="T80" fmla="*/ 64 w 71"/>
                <a:gd name="T81" fmla="*/ 23 h 26"/>
                <a:gd name="T82" fmla="*/ 56 w 71"/>
                <a:gd name="T83" fmla="*/ 23 h 26"/>
                <a:gd name="T84" fmla="*/ 52 w 71"/>
                <a:gd name="T85" fmla="*/ 23 h 26"/>
                <a:gd name="T86" fmla="*/ 48 w 71"/>
                <a:gd name="T87" fmla="*/ 22 h 26"/>
                <a:gd name="T88" fmla="*/ 44 w 71"/>
                <a:gd name="T89" fmla="*/ 21 h 26"/>
                <a:gd name="T90" fmla="*/ 40 w 71"/>
                <a:gd name="T91" fmla="*/ 20 h 26"/>
                <a:gd name="T92" fmla="*/ 36 w 71"/>
                <a:gd name="T93" fmla="*/ 19 h 26"/>
                <a:gd name="T94" fmla="*/ 33 w 71"/>
                <a:gd name="T95" fmla="*/ 17 h 26"/>
                <a:gd name="T96" fmla="*/ 29 w 71"/>
                <a:gd name="T97" fmla="*/ 17 h 26"/>
                <a:gd name="T98" fmla="*/ 25 w 71"/>
                <a:gd name="T99" fmla="*/ 18 h 26"/>
                <a:gd name="T100" fmla="*/ 20 w 71"/>
                <a:gd name="T101" fmla="*/ 17 h 26"/>
                <a:gd name="T102" fmla="*/ 17 w 71"/>
                <a:gd name="T103" fmla="*/ 15 h 26"/>
                <a:gd name="T104" fmla="*/ 13 w 71"/>
                <a:gd name="T105" fmla="*/ 14 h 26"/>
                <a:gd name="T106" fmla="*/ 10 w 71"/>
                <a:gd name="T107" fmla="*/ 13 h 26"/>
                <a:gd name="T108" fmla="*/ 10 w 71"/>
                <a:gd name="T109" fmla="*/ 11 h 26"/>
                <a:gd name="T110" fmla="*/ 9 w 71"/>
                <a:gd name="T111" fmla="*/ 11 h 26"/>
                <a:gd name="T112" fmla="*/ 5 w 71"/>
                <a:gd name="T113" fmla="*/ 10 h 26"/>
                <a:gd name="T114" fmla="*/ 4 w 71"/>
                <a:gd name="T115" fmla="*/ 10 h 26"/>
                <a:gd name="T116" fmla="*/ 2 w 71"/>
                <a:gd name="T117" fmla="*/ 10 h 26"/>
                <a:gd name="T118" fmla="*/ 0 w 71"/>
                <a:gd name="T119" fmla="*/ 9 h 26"/>
                <a:gd name="T120" fmla="*/ 0 w 71"/>
                <a:gd name="T121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" h="26">
                  <a:moveTo>
                    <a:pt x="0" y="8"/>
                  </a:moveTo>
                  <a:cubicBezTo>
                    <a:pt x="1" y="9"/>
                    <a:pt x="2" y="8"/>
                    <a:pt x="2" y="8"/>
                  </a:cubicBezTo>
                  <a:cubicBezTo>
                    <a:pt x="3" y="7"/>
                    <a:pt x="3" y="7"/>
                    <a:pt x="3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5"/>
                    <a:pt x="5" y="4"/>
                    <a:pt x="6" y="3"/>
                  </a:cubicBezTo>
                  <a:cubicBezTo>
                    <a:pt x="6" y="2"/>
                    <a:pt x="6" y="1"/>
                    <a:pt x="7" y="0"/>
                  </a:cubicBezTo>
                  <a:cubicBezTo>
                    <a:pt x="9" y="0"/>
                    <a:pt x="10" y="1"/>
                    <a:pt x="11" y="1"/>
                  </a:cubicBezTo>
                  <a:cubicBezTo>
                    <a:pt x="13" y="1"/>
                    <a:pt x="14" y="1"/>
                    <a:pt x="16" y="1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3" y="3"/>
                    <a:pt x="24" y="3"/>
                    <a:pt x="24" y="4"/>
                  </a:cubicBezTo>
                  <a:cubicBezTo>
                    <a:pt x="25" y="4"/>
                    <a:pt x="26" y="5"/>
                    <a:pt x="26" y="5"/>
                  </a:cubicBezTo>
                  <a:cubicBezTo>
                    <a:pt x="27" y="6"/>
                    <a:pt x="27" y="6"/>
                    <a:pt x="27" y="7"/>
                  </a:cubicBezTo>
                  <a:cubicBezTo>
                    <a:pt x="28" y="7"/>
                    <a:pt x="28" y="8"/>
                    <a:pt x="28" y="8"/>
                  </a:cubicBezTo>
                  <a:cubicBezTo>
                    <a:pt x="29" y="9"/>
                    <a:pt x="29" y="9"/>
                    <a:pt x="30" y="9"/>
                  </a:cubicBezTo>
                  <a:cubicBezTo>
                    <a:pt x="31" y="9"/>
                    <a:pt x="31" y="9"/>
                    <a:pt x="32" y="9"/>
                  </a:cubicBezTo>
                  <a:cubicBezTo>
                    <a:pt x="35" y="9"/>
                    <a:pt x="38" y="10"/>
                    <a:pt x="41" y="10"/>
                  </a:cubicBezTo>
                  <a:cubicBezTo>
                    <a:pt x="41" y="10"/>
                    <a:pt x="42" y="10"/>
                    <a:pt x="42" y="9"/>
                  </a:cubicBezTo>
                  <a:cubicBezTo>
                    <a:pt x="43" y="9"/>
                    <a:pt x="43" y="8"/>
                    <a:pt x="43" y="7"/>
                  </a:cubicBezTo>
                  <a:cubicBezTo>
                    <a:pt x="43" y="6"/>
                    <a:pt x="43" y="6"/>
                    <a:pt x="44" y="6"/>
                  </a:cubicBezTo>
                  <a:cubicBezTo>
                    <a:pt x="45" y="6"/>
                    <a:pt x="45" y="5"/>
                    <a:pt x="46" y="6"/>
                  </a:cubicBezTo>
                  <a:cubicBezTo>
                    <a:pt x="47" y="7"/>
                    <a:pt x="47" y="8"/>
                    <a:pt x="49" y="8"/>
                  </a:cubicBezTo>
                  <a:cubicBezTo>
                    <a:pt x="49" y="8"/>
                    <a:pt x="50" y="8"/>
                    <a:pt x="51" y="8"/>
                  </a:cubicBezTo>
                  <a:cubicBezTo>
                    <a:pt x="51" y="8"/>
                    <a:pt x="52" y="9"/>
                    <a:pt x="53" y="9"/>
                  </a:cubicBezTo>
                  <a:cubicBezTo>
                    <a:pt x="53" y="9"/>
                    <a:pt x="54" y="9"/>
                    <a:pt x="54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7" y="11"/>
                    <a:pt x="58" y="11"/>
                    <a:pt x="60" y="10"/>
                  </a:cubicBezTo>
                  <a:cubicBezTo>
                    <a:pt x="62" y="9"/>
                    <a:pt x="65" y="9"/>
                    <a:pt x="68" y="10"/>
                  </a:cubicBezTo>
                  <a:cubicBezTo>
                    <a:pt x="68" y="10"/>
                    <a:pt x="69" y="10"/>
                    <a:pt x="69" y="11"/>
                  </a:cubicBezTo>
                  <a:cubicBezTo>
                    <a:pt x="69" y="12"/>
                    <a:pt x="68" y="12"/>
                    <a:pt x="67" y="12"/>
                  </a:cubicBezTo>
                  <a:cubicBezTo>
                    <a:pt x="66" y="12"/>
                    <a:pt x="64" y="12"/>
                    <a:pt x="63" y="12"/>
                  </a:cubicBezTo>
                  <a:cubicBezTo>
                    <a:pt x="62" y="12"/>
                    <a:pt x="60" y="13"/>
                    <a:pt x="59" y="14"/>
                  </a:cubicBezTo>
                  <a:cubicBezTo>
                    <a:pt x="58" y="15"/>
                    <a:pt x="58" y="16"/>
                    <a:pt x="59" y="16"/>
                  </a:cubicBezTo>
                  <a:cubicBezTo>
                    <a:pt x="60" y="17"/>
                    <a:pt x="61" y="17"/>
                    <a:pt x="62" y="17"/>
                  </a:cubicBezTo>
                  <a:cubicBezTo>
                    <a:pt x="63" y="17"/>
                    <a:pt x="64" y="17"/>
                    <a:pt x="65" y="17"/>
                  </a:cubicBezTo>
                  <a:cubicBezTo>
                    <a:pt x="66" y="17"/>
                    <a:pt x="68" y="15"/>
                    <a:pt x="69" y="17"/>
                  </a:cubicBezTo>
                  <a:cubicBezTo>
                    <a:pt x="70" y="17"/>
                    <a:pt x="71" y="20"/>
                    <a:pt x="71" y="21"/>
                  </a:cubicBezTo>
                  <a:cubicBezTo>
                    <a:pt x="71" y="22"/>
                    <a:pt x="71" y="23"/>
                    <a:pt x="71" y="23"/>
                  </a:cubicBezTo>
                  <a:cubicBezTo>
                    <a:pt x="71" y="24"/>
                    <a:pt x="71" y="25"/>
                    <a:pt x="71" y="26"/>
                  </a:cubicBezTo>
                  <a:cubicBezTo>
                    <a:pt x="69" y="26"/>
                    <a:pt x="69" y="25"/>
                    <a:pt x="67" y="24"/>
                  </a:cubicBezTo>
                  <a:cubicBezTo>
                    <a:pt x="66" y="23"/>
                    <a:pt x="65" y="23"/>
                    <a:pt x="64" y="23"/>
                  </a:cubicBezTo>
                  <a:cubicBezTo>
                    <a:pt x="61" y="21"/>
                    <a:pt x="58" y="23"/>
                    <a:pt x="56" y="23"/>
                  </a:cubicBezTo>
                  <a:cubicBezTo>
                    <a:pt x="54" y="24"/>
                    <a:pt x="53" y="23"/>
                    <a:pt x="52" y="23"/>
                  </a:cubicBezTo>
                  <a:cubicBezTo>
                    <a:pt x="50" y="22"/>
                    <a:pt x="49" y="22"/>
                    <a:pt x="48" y="22"/>
                  </a:cubicBezTo>
                  <a:cubicBezTo>
                    <a:pt x="46" y="22"/>
                    <a:pt x="45" y="21"/>
                    <a:pt x="44" y="21"/>
                  </a:cubicBezTo>
                  <a:cubicBezTo>
                    <a:pt x="42" y="21"/>
                    <a:pt x="41" y="21"/>
                    <a:pt x="40" y="20"/>
                  </a:cubicBezTo>
                  <a:cubicBezTo>
                    <a:pt x="39" y="20"/>
                    <a:pt x="37" y="20"/>
                    <a:pt x="36" y="19"/>
                  </a:cubicBezTo>
                  <a:cubicBezTo>
                    <a:pt x="35" y="18"/>
                    <a:pt x="34" y="18"/>
                    <a:pt x="33" y="17"/>
                  </a:cubicBezTo>
                  <a:cubicBezTo>
                    <a:pt x="31" y="17"/>
                    <a:pt x="30" y="17"/>
                    <a:pt x="29" y="17"/>
                  </a:cubicBezTo>
                  <a:cubicBezTo>
                    <a:pt x="27" y="17"/>
                    <a:pt x="26" y="17"/>
                    <a:pt x="25" y="18"/>
                  </a:cubicBezTo>
                  <a:cubicBezTo>
                    <a:pt x="23" y="18"/>
                    <a:pt x="22" y="18"/>
                    <a:pt x="20" y="17"/>
                  </a:cubicBezTo>
                  <a:cubicBezTo>
                    <a:pt x="19" y="17"/>
                    <a:pt x="18" y="16"/>
                    <a:pt x="17" y="15"/>
                  </a:cubicBezTo>
                  <a:cubicBezTo>
                    <a:pt x="16" y="15"/>
                    <a:pt x="14" y="15"/>
                    <a:pt x="13" y="14"/>
                  </a:cubicBezTo>
                  <a:cubicBezTo>
                    <a:pt x="11" y="14"/>
                    <a:pt x="10" y="15"/>
                    <a:pt x="10" y="13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6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1" y="10"/>
                    <a:pt x="0" y="10"/>
                    <a:pt x="0" y="9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0" name="Freeform 131"/>
            <p:cNvSpPr/>
            <p:nvPr/>
          </p:nvSpPr>
          <p:spPr bwMode="auto">
            <a:xfrm>
              <a:off x="9151938" y="4016376"/>
              <a:ext cx="300038" cy="371475"/>
            </a:xfrm>
            <a:custGeom>
              <a:avLst/>
              <a:gdLst>
                <a:gd name="T0" fmla="*/ 8 w 80"/>
                <a:gd name="T1" fmla="*/ 45 h 99"/>
                <a:gd name="T2" fmla="*/ 11 w 80"/>
                <a:gd name="T3" fmla="*/ 46 h 99"/>
                <a:gd name="T4" fmla="*/ 16 w 80"/>
                <a:gd name="T5" fmla="*/ 48 h 99"/>
                <a:gd name="T6" fmla="*/ 18 w 80"/>
                <a:gd name="T7" fmla="*/ 42 h 99"/>
                <a:gd name="T8" fmla="*/ 20 w 80"/>
                <a:gd name="T9" fmla="*/ 38 h 99"/>
                <a:gd name="T10" fmla="*/ 23 w 80"/>
                <a:gd name="T11" fmla="*/ 36 h 99"/>
                <a:gd name="T12" fmla="*/ 29 w 80"/>
                <a:gd name="T13" fmla="*/ 34 h 99"/>
                <a:gd name="T14" fmla="*/ 36 w 80"/>
                <a:gd name="T15" fmla="*/ 29 h 99"/>
                <a:gd name="T16" fmla="*/ 43 w 80"/>
                <a:gd name="T17" fmla="*/ 20 h 99"/>
                <a:gd name="T18" fmla="*/ 50 w 80"/>
                <a:gd name="T19" fmla="*/ 16 h 99"/>
                <a:gd name="T20" fmla="*/ 50 w 80"/>
                <a:gd name="T21" fmla="*/ 13 h 99"/>
                <a:gd name="T22" fmla="*/ 56 w 80"/>
                <a:gd name="T23" fmla="*/ 7 h 99"/>
                <a:gd name="T24" fmla="*/ 63 w 80"/>
                <a:gd name="T25" fmla="*/ 0 h 99"/>
                <a:gd name="T26" fmla="*/ 64 w 80"/>
                <a:gd name="T27" fmla="*/ 2 h 99"/>
                <a:gd name="T28" fmla="*/ 67 w 80"/>
                <a:gd name="T29" fmla="*/ 5 h 99"/>
                <a:gd name="T30" fmla="*/ 67 w 80"/>
                <a:gd name="T31" fmla="*/ 9 h 99"/>
                <a:gd name="T32" fmla="*/ 72 w 80"/>
                <a:gd name="T33" fmla="*/ 10 h 99"/>
                <a:gd name="T34" fmla="*/ 77 w 80"/>
                <a:gd name="T35" fmla="*/ 14 h 99"/>
                <a:gd name="T36" fmla="*/ 76 w 80"/>
                <a:gd name="T37" fmla="*/ 17 h 99"/>
                <a:gd name="T38" fmla="*/ 72 w 80"/>
                <a:gd name="T39" fmla="*/ 21 h 99"/>
                <a:gd name="T40" fmla="*/ 74 w 80"/>
                <a:gd name="T41" fmla="*/ 24 h 99"/>
                <a:gd name="T42" fmla="*/ 70 w 80"/>
                <a:gd name="T43" fmla="*/ 25 h 99"/>
                <a:gd name="T44" fmla="*/ 68 w 80"/>
                <a:gd name="T45" fmla="*/ 30 h 99"/>
                <a:gd name="T46" fmla="*/ 66 w 80"/>
                <a:gd name="T47" fmla="*/ 32 h 99"/>
                <a:gd name="T48" fmla="*/ 68 w 80"/>
                <a:gd name="T49" fmla="*/ 37 h 99"/>
                <a:gd name="T50" fmla="*/ 71 w 80"/>
                <a:gd name="T51" fmla="*/ 42 h 99"/>
                <a:gd name="T52" fmla="*/ 72 w 80"/>
                <a:gd name="T53" fmla="*/ 47 h 99"/>
                <a:gd name="T54" fmla="*/ 78 w 80"/>
                <a:gd name="T55" fmla="*/ 54 h 99"/>
                <a:gd name="T56" fmla="*/ 76 w 80"/>
                <a:gd name="T57" fmla="*/ 54 h 99"/>
                <a:gd name="T58" fmla="*/ 72 w 80"/>
                <a:gd name="T59" fmla="*/ 53 h 99"/>
                <a:gd name="T60" fmla="*/ 67 w 80"/>
                <a:gd name="T61" fmla="*/ 60 h 99"/>
                <a:gd name="T62" fmla="*/ 66 w 80"/>
                <a:gd name="T63" fmla="*/ 66 h 99"/>
                <a:gd name="T64" fmla="*/ 65 w 80"/>
                <a:gd name="T65" fmla="*/ 71 h 99"/>
                <a:gd name="T66" fmla="*/ 58 w 80"/>
                <a:gd name="T67" fmla="*/ 79 h 99"/>
                <a:gd name="T68" fmla="*/ 60 w 80"/>
                <a:gd name="T69" fmla="*/ 83 h 99"/>
                <a:gd name="T70" fmla="*/ 57 w 80"/>
                <a:gd name="T71" fmla="*/ 88 h 99"/>
                <a:gd name="T72" fmla="*/ 56 w 80"/>
                <a:gd name="T73" fmla="*/ 93 h 99"/>
                <a:gd name="T74" fmla="*/ 55 w 80"/>
                <a:gd name="T75" fmla="*/ 97 h 99"/>
                <a:gd name="T76" fmla="*/ 51 w 80"/>
                <a:gd name="T77" fmla="*/ 95 h 99"/>
                <a:gd name="T78" fmla="*/ 47 w 80"/>
                <a:gd name="T79" fmla="*/ 97 h 99"/>
                <a:gd name="T80" fmla="*/ 44 w 80"/>
                <a:gd name="T81" fmla="*/ 98 h 99"/>
                <a:gd name="T82" fmla="*/ 42 w 80"/>
                <a:gd name="T83" fmla="*/ 92 h 99"/>
                <a:gd name="T84" fmla="*/ 38 w 80"/>
                <a:gd name="T85" fmla="*/ 91 h 99"/>
                <a:gd name="T86" fmla="*/ 34 w 80"/>
                <a:gd name="T87" fmla="*/ 89 h 99"/>
                <a:gd name="T88" fmla="*/ 31 w 80"/>
                <a:gd name="T89" fmla="*/ 90 h 99"/>
                <a:gd name="T90" fmla="*/ 27 w 80"/>
                <a:gd name="T91" fmla="*/ 91 h 99"/>
                <a:gd name="T92" fmla="*/ 23 w 80"/>
                <a:gd name="T93" fmla="*/ 91 h 99"/>
                <a:gd name="T94" fmla="*/ 18 w 80"/>
                <a:gd name="T95" fmla="*/ 89 h 99"/>
                <a:gd name="T96" fmla="*/ 15 w 80"/>
                <a:gd name="T97" fmla="*/ 89 h 99"/>
                <a:gd name="T98" fmla="*/ 11 w 80"/>
                <a:gd name="T99" fmla="*/ 87 h 99"/>
                <a:gd name="T100" fmla="*/ 10 w 80"/>
                <a:gd name="T101" fmla="*/ 83 h 99"/>
                <a:gd name="T102" fmla="*/ 9 w 80"/>
                <a:gd name="T103" fmla="*/ 80 h 99"/>
                <a:gd name="T104" fmla="*/ 8 w 80"/>
                <a:gd name="T105" fmla="*/ 78 h 99"/>
                <a:gd name="T106" fmla="*/ 8 w 80"/>
                <a:gd name="T107" fmla="*/ 74 h 99"/>
                <a:gd name="T108" fmla="*/ 4 w 80"/>
                <a:gd name="T109" fmla="*/ 73 h 99"/>
                <a:gd name="T110" fmla="*/ 3 w 80"/>
                <a:gd name="T111" fmla="*/ 69 h 99"/>
                <a:gd name="T112" fmla="*/ 2 w 80"/>
                <a:gd name="T113" fmla="*/ 63 h 99"/>
                <a:gd name="T114" fmla="*/ 1 w 80"/>
                <a:gd name="T115" fmla="*/ 59 h 99"/>
                <a:gd name="T116" fmla="*/ 1 w 80"/>
                <a:gd name="T117" fmla="*/ 52 h 99"/>
                <a:gd name="T118" fmla="*/ 5 w 80"/>
                <a:gd name="T119" fmla="*/ 4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" h="99">
                  <a:moveTo>
                    <a:pt x="5" y="45"/>
                  </a:moveTo>
                  <a:cubicBezTo>
                    <a:pt x="6" y="44"/>
                    <a:pt x="7" y="44"/>
                    <a:pt x="8" y="45"/>
                  </a:cubicBezTo>
                  <a:cubicBezTo>
                    <a:pt x="8" y="45"/>
                    <a:pt x="8" y="46"/>
                    <a:pt x="9" y="46"/>
                  </a:cubicBezTo>
                  <a:cubicBezTo>
                    <a:pt x="10" y="46"/>
                    <a:pt x="10" y="46"/>
                    <a:pt x="11" y="46"/>
                  </a:cubicBezTo>
                  <a:cubicBezTo>
                    <a:pt x="12" y="46"/>
                    <a:pt x="13" y="46"/>
                    <a:pt x="13" y="47"/>
                  </a:cubicBezTo>
                  <a:cubicBezTo>
                    <a:pt x="14" y="47"/>
                    <a:pt x="15" y="48"/>
                    <a:pt x="16" y="48"/>
                  </a:cubicBezTo>
                  <a:cubicBezTo>
                    <a:pt x="16" y="47"/>
                    <a:pt x="17" y="45"/>
                    <a:pt x="18" y="44"/>
                  </a:cubicBezTo>
                  <a:cubicBezTo>
                    <a:pt x="18" y="44"/>
                    <a:pt x="18" y="43"/>
                    <a:pt x="18" y="42"/>
                  </a:cubicBezTo>
                  <a:cubicBezTo>
                    <a:pt x="19" y="42"/>
                    <a:pt x="18" y="41"/>
                    <a:pt x="19" y="40"/>
                  </a:cubicBezTo>
                  <a:cubicBezTo>
                    <a:pt x="19" y="40"/>
                    <a:pt x="19" y="39"/>
                    <a:pt x="20" y="38"/>
                  </a:cubicBezTo>
                  <a:cubicBezTo>
                    <a:pt x="20" y="38"/>
                    <a:pt x="20" y="37"/>
                    <a:pt x="21" y="36"/>
                  </a:cubicBezTo>
                  <a:cubicBezTo>
                    <a:pt x="22" y="36"/>
                    <a:pt x="22" y="36"/>
                    <a:pt x="23" y="36"/>
                  </a:cubicBezTo>
                  <a:cubicBezTo>
                    <a:pt x="24" y="36"/>
                    <a:pt x="24" y="35"/>
                    <a:pt x="25" y="35"/>
                  </a:cubicBezTo>
                  <a:cubicBezTo>
                    <a:pt x="26" y="35"/>
                    <a:pt x="28" y="34"/>
                    <a:pt x="29" y="34"/>
                  </a:cubicBezTo>
                  <a:cubicBezTo>
                    <a:pt x="31" y="34"/>
                    <a:pt x="32" y="34"/>
                    <a:pt x="33" y="33"/>
                  </a:cubicBezTo>
                  <a:cubicBezTo>
                    <a:pt x="34" y="32"/>
                    <a:pt x="35" y="31"/>
                    <a:pt x="36" y="29"/>
                  </a:cubicBezTo>
                  <a:cubicBezTo>
                    <a:pt x="36" y="28"/>
                    <a:pt x="37" y="27"/>
                    <a:pt x="37" y="25"/>
                  </a:cubicBezTo>
                  <a:cubicBezTo>
                    <a:pt x="38" y="22"/>
                    <a:pt x="41" y="21"/>
                    <a:pt x="43" y="20"/>
                  </a:cubicBezTo>
                  <a:cubicBezTo>
                    <a:pt x="45" y="20"/>
                    <a:pt x="46" y="19"/>
                    <a:pt x="47" y="18"/>
                  </a:cubicBezTo>
                  <a:cubicBezTo>
                    <a:pt x="48" y="18"/>
                    <a:pt x="49" y="18"/>
                    <a:pt x="50" y="16"/>
                  </a:cubicBezTo>
                  <a:cubicBezTo>
                    <a:pt x="50" y="16"/>
                    <a:pt x="50" y="15"/>
                    <a:pt x="50" y="14"/>
                  </a:cubicBezTo>
                  <a:cubicBezTo>
                    <a:pt x="50" y="14"/>
                    <a:pt x="49" y="13"/>
                    <a:pt x="50" y="13"/>
                  </a:cubicBezTo>
                  <a:cubicBezTo>
                    <a:pt x="51" y="12"/>
                    <a:pt x="53" y="12"/>
                    <a:pt x="54" y="11"/>
                  </a:cubicBezTo>
                  <a:cubicBezTo>
                    <a:pt x="55" y="10"/>
                    <a:pt x="55" y="9"/>
                    <a:pt x="56" y="7"/>
                  </a:cubicBezTo>
                  <a:cubicBezTo>
                    <a:pt x="56" y="6"/>
                    <a:pt x="57" y="5"/>
                    <a:pt x="57" y="4"/>
                  </a:cubicBezTo>
                  <a:cubicBezTo>
                    <a:pt x="59" y="2"/>
                    <a:pt x="60" y="0"/>
                    <a:pt x="63" y="0"/>
                  </a:cubicBezTo>
                  <a:cubicBezTo>
                    <a:pt x="63" y="0"/>
                    <a:pt x="63" y="1"/>
                    <a:pt x="63" y="1"/>
                  </a:cubicBezTo>
                  <a:cubicBezTo>
                    <a:pt x="63" y="2"/>
                    <a:pt x="64" y="2"/>
                    <a:pt x="64" y="2"/>
                  </a:cubicBezTo>
                  <a:cubicBezTo>
                    <a:pt x="65" y="3"/>
                    <a:pt x="65" y="3"/>
                    <a:pt x="65" y="4"/>
                  </a:cubicBezTo>
                  <a:cubicBezTo>
                    <a:pt x="66" y="4"/>
                    <a:pt x="66" y="4"/>
                    <a:pt x="67" y="5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8"/>
                    <a:pt x="67" y="8"/>
                    <a:pt x="67" y="9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0" y="10"/>
                    <a:pt x="71" y="9"/>
                    <a:pt x="72" y="10"/>
                  </a:cubicBezTo>
                  <a:cubicBezTo>
                    <a:pt x="73" y="10"/>
                    <a:pt x="73" y="12"/>
                    <a:pt x="74" y="12"/>
                  </a:cubicBezTo>
                  <a:cubicBezTo>
                    <a:pt x="75" y="13"/>
                    <a:pt x="76" y="14"/>
                    <a:pt x="77" y="14"/>
                  </a:cubicBezTo>
                  <a:cubicBezTo>
                    <a:pt x="78" y="15"/>
                    <a:pt x="79" y="15"/>
                    <a:pt x="80" y="16"/>
                  </a:cubicBezTo>
                  <a:cubicBezTo>
                    <a:pt x="80" y="17"/>
                    <a:pt x="77" y="17"/>
                    <a:pt x="76" y="17"/>
                  </a:cubicBezTo>
                  <a:cubicBezTo>
                    <a:pt x="75" y="18"/>
                    <a:pt x="73" y="17"/>
                    <a:pt x="72" y="18"/>
                  </a:cubicBezTo>
                  <a:cubicBezTo>
                    <a:pt x="72" y="19"/>
                    <a:pt x="71" y="20"/>
                    <a:pt x="72" y="21"/>
                  </a:cubicBezTo>
                  <a:cubicBezTo>
                    <a:pt x="73" y="21"/>
                    <a:pt x="74" y="22"/>
                    <a:pt x="74" y="22"/>
                  </a:cubicBezTo>
                  <a:cubicBezTo>
                    <a:pt x="75" y="23"/>
                    <a:pt x="75" y="23"/>
                    <a:pt x="74" y="24"/>
                  </a:cubicBezTo>
                  <a:cubicBezTo>
                    <a:pt x="73" y="24"/>
                    <a:pt x="72" y="24"/>
                    <a:pt x="72" y="24"/>
                  </a:cubicBezTo>
                  <a:cubicBezTo>
                    <a:pt x="71" y="25"/>
                    <a:pt x="70" y="24"/>
                    <a:pt x="70" y="25"/>
                  </a:cubicBezTo>
                  <a:cubicBezTo>
                    <a:pt x="69" y="25"/>
                    <a:pt x="69" y="27"/>
                    <a:pt x="69" y="28"/>
                  </a:cubicBezTo>
                  <a:cubicBezTo>
                    <a:pt x="69" y="29"/>
                    <a:pt x="69" y="30"/>
                    <a:pt x="68" y="30"/>
                  </a:cubicBezTo>
                  <a:cubicBezTo>
                    <a:pt x="68" y="30"/>
                    <a:pt x="67" y="30"/>
                    <a:pt x="66" y="30"/>
                  </a:cubicBezTo>
                  <a:cubicBezTo>
                    <a:pt x="66" y="31"/>
                    <a:pt x="66" y="32"/>
                    <a:pt x="66" y="32"/>
                  </a:cubicBezTo>
                  <a:cubicBezTo>
                    <a:pt x="66" y="33"/>
                    <a:pt x="66" y="33"/>
                    <a:pt x="66" y="34"/>
                  </a:cubicBezTo>
                  <a:cubicBezTo>
                    <a:pt x="67" y="35"/>
                    <a:pt x="68" y="36"/>
                    <a:pt x="68" y="37"/>
                  </a:cubicBezTo>
                  <a:cubicBezTo>
                    <a:pt x="69" y="38"/>
                    <a:pt x="69" y="39"/>
                    <a:pt x="70" y="40"/>
                  </a:cubicBezTo>
                  <a:cubicBezTo>
                    <a:pt x="70" y="41"/>
                    <a:pt x="71" y="41"/>
                    <a:pt x="71" y="42"/>
                  </a:cubicBezTo>
                  <a:cubicBezTo>
                    <a:pt x="71" y="43"/>
                    <a:pt x="71" y="43"/>
                    <a:pt x="70" y="44"/>
                  </a:cubicBezTo>
                  <a:cubicBezTo>
                    <a:pt x="70" y="46"/>
                    <a:pt x="71" y="46"/>
                    <a:pt x="72" y="47"/>
                  </a:cubicBezTo>
                  <a:cubicBezTo>
                    <a:pt x="74" y="49"/>
                    <a:pt x="76" y="51"/>
                    <a:pt x="78" y="53"/>
                  </a:cubicBezTo>
                  <a:cubicBezTo>
                    <a:pt x="78" y="53"/>
                    <a:pt x="79" y="53"/>
                    <a:pt x="78" y="54"/>
                  </a:cubicBezTo>
                  <a:cubicBezTo>
                    <a:pt x="78" y="54"/>
                    <a:pt x="77" y="54"/>
                    <a:pt x="77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5" y="54"/>
                    <a:pt x="74" y="54"/>
                    <a:pt x="74" y="54"/>
                  </a:cubicBezTo>
                  <a:cubicBezTo>
                    <a:pt x="73" y="54"/>
                    <a:pt x="72" y="53"/>
                    <a:pt x="72" y="53"/>
                  </a:cubicBezTo>
                  <a:cubicBezTo>
                    <a:pt x="71" y="53"/>
                    <a:pt x="70" y="56"/>
                    <a:pt x="70" y="57"/>
                  </a:cubicBezTo>
                  <a:cubicBezTo>
                    <a:pt x="69" y="57"/>
                    <a:pt x="68" y="58"/>
                    <a:pt x="67" y="60"/>
                  </a:cubicBezTo>
                  <a:cubicBezTo>
                    <a:pt x="67" y="61"/>
                    <a:pt x="67" y="62"/>
                    <a:pt x="67" y="64"/>
                  </a:cubicBezTo>
                  <a:cubicBezTo>
                    <a:pt x="67" y="64"/>
                    <a:pt x="66" y="65"/>
                    <a:pt x="66" y="66"/>
                  </a:cubicBezTo>
                  <a:cubicBezTo>
                    <a:pt x="67" y="67"/>
                    <a:pt x="67" y="67"/>
                    <a:pt x="67" y="68"/>
                  </a:cubicBezTo>
                  <a:cubicBezTo>
                    <a:pt x="67" y="69"/>
                    <a:pt x="66" y="70"/>
                    <a:pt x="65" y="71"/>
                  </a:cubicBezTo>
                  <a:cubicBezTo>
                    <a:pt x="63" y="71"/>
                    <a:pt x="63" y="72"/>
                    <a:pt x="62" y="73"/>
                  </a:cubicBezTo>
                  <a:cubicBezTo>
                    <a:pt x="60" y="75"/>
                    <a:pt x="58" y="76"/>
                    <a:pt x="58" y="79"/>
                  </a:cubicBezTo>
                  <a:cubicBezTo>
                    <a:pt x="58" y="80"/>
                    <a:pt x="59" y="80"/>
                    <a:pt x="59" y="81"/>
                  </a:cubicBezTo>
                  <a:cubicBezTo>
                    <a:pt x="59" y="81"/>
                    <a:pt x="60" y="82"/>
                    <a:pt x="60" y="83"/>
                  </a:cubicBezTo>
                  <a:cubicBezTo>
                    <a:pt x="59" y="83"/>
                    <a:pt x="59" y="84"/>
                    <a:pt x="59" y="84"/>
                  </a:cubicBezTo>
                  <a:cubicBezTo>
                    <a:pt x="58" y="85"/>
                    <a:pt x="57" y="86"/>
                    <a:pt x="57" y="88"/>
                  </a:cubicBezTo>
                  <a:cubicBezTo>
                    <a:pt x="57" y="89"/>
                    <a:pt x="57" y="90"/>
                    <a:pt x="56" y="91"/>
                  </a:cubicBezTo>
                  <a:cubicBezTo>
                    <a:pt x="56" y="92"/>
                    <a:pt x="56" y="93"/>
                    <a:pt x="56" y="93"/>
                  </a:cubicBezTo>
                  <a:cubicBezTo>
                    <a:pt x="56" y="94"/>
                    <a:pt x="57" y="94"/>
                    <a:pt x="56" y="95"/>
                  </a:cubicBezTo>
                  <a:cubicBezTo>
                    <a:pt x="56" y="96"/>
                    <a:pt x="55" y="97"/>
                    <a:pt x="55" y="97"/>
                  </a:cubicBezTo>
                  <a:cubicBezTo>
                    <a:pt x="54" y="96"/>
                    <a:pt x="54" y="95"/>
                    <a:pt x="54" y="95"/>
                  </a:cubicBezTo>
                  <a:cubicBezTo>
                    <a:pt x="53" y="94"/>
                    <a:pt x="52" y="95"/>
                    <a:pt x="51" y="95"/>
                  </a:cubicBezTo>
                  <a:cubicBezTo>
                    <a:pt x="50" y="95"/>
                    <a:pt x="50" y="96"/>
                    <a:pt x="49" y="96"/>
                  </a:cubicBezTo>
                  <a:cubicBezTo>
                    <a:pt x="49" y="97"/>
                    <a:pt x="48" y="97"/>
                    <a:pt x="47" y="97"/>
                  </a:cubicBezTo>
                  <a:cubicBezTo>
                    <a:pt x="46" y="97"/>
                    <a:pt x="46" y="97"/>
                    <a:pt x="46" y="98"/>
                  </a:cubicBezTo>
                  <a:cubicBezTo>
                    <a:pt x="45" y="98"/>
                    <a:pt x="45" y="99"/>
                    <a:pt x="44" y="98"/>
                  </a:cubicBezTo>
                  <a:cubicBezTo>
                    <a:pt x="43" y="98"/>
                    <a:pt x="44" y="95"/>
                    <a:pt x="44" y="94"/>
                  </a:cubicBezTo>
                  <a:cubicBezTo>
                    <a:pt x="44" y="93"/>
                    <a:pt x="43" y="92"/>
                    <a:pt x="42" y="92"/>
                  </a:cubicBezTo>
                  <a:cubicBezTo>
                    <a:pt x="41" y="91"/>
                    <a:pt x="41" y="91"/>
                    <a:pt x="40" y="91"/>
                  </a:cubicBezTo>
                  <a:cubicBezTo>
                    <a:pt x="39" y="91"/>
                    <a:pt x="39" y="91"/>
                    <a:pt x="38" y="91"/>
                  </a:cubicBezTo>
                  <a:cubicBezTo>
                    <a:pt x="37" y="92"/>
                    <a:pt x="36" y="91"/>
                    <a:pt x="35" y="89"/>
                  </a:cubicBezTo>
                  <a:cubicBezTo>
                    <a:pt x="35" y="89"/>
                    <a:pt x="35" y="89"/>
                    <a:pt x="34" y="89"/>
                  </a:cubicBezTo>
                  <a:cubicBezTo>
                    <a:pt x="33" y="89"/>
                    <a:pt x="32" y="88"/>
                    <a:pt x="32" y="89"/>
                  </a:cubicBezTo>
                  <a:cubicBezTo>
                    <a:pt x="31" y="89"/>
                    <a:pt x="31" y="89"/>
                    <a:pt x="31" y="90"/>
                  </a:cubicBezTo>
                  <a:cubicBezTo>
                    <a:pt x="31" y="90"/>
                    <a:pt x="30" y="91"/>
                    <a:pt x="29" y="91"/>
                  </a:cubicBezTo>
                  <a:cubicBezTo>
                    <a:pt x="28" y="91"/>
                    <a:pt x="28" y="91"/>
                    <a:pt x="27" y="91"/>
                  </a:cubicBezTo>
                  <a:cubicBezTo>
                    <a:pt x="27" y="90"/>
                    <a:pt x="26" y="91"/>
                    <a:pt x="26" y="91"/>
                  </a:cubicBezTo>
                  <a:cubicBezTo>
                    <a:pt x="25" y="92"/>
                    <a:pt x="23" y="93"/>
                    <a:pt x="23" y="91"/>
                  </a:cubicBezTo>
                  <a:cubicBezTo>
                    <a:pt x="23" y="90"/>
                    <a:pt x="23" y="88"/>
                    <a:pt x="21" y="87"/>
                  </a:cubicBezTo>
                  <a:cubicBezTo>
                    <a:pt x="20" y="87"/>
                    <a:pt x="20" y="89"/>
                    <a:pt x="18" y="89"/>
                  </a:cubicBezTo>
                  <a:cubicBezTo>
                    <a:pt x="17" y="88"/>
                    <a:pt x="17" y="88"/>
                    <a:pt x="16" y="88"/>
                  </a:cubicBezTo>
                  <a:cubicBezTo>
                    <a:pt x="15" y="88"/>
                    <a:pt x="15" y="88"/>
                    <a:pt x="15" y="89"/>
                  </a:cubicBezTo>
                  <a:cubicBezTo>
                    <a:pt x="14" y="89"/>
                    <a:pt x="13" y="89"/>
                    <a:pt x="13" y="88"/>
                  </a:cubicBezTo>
                  <a:cubicBezTo>
                    <a:pt x="12" y="88"/>
                    <a:pt x="11" y="88"/>
                    <a:pt x="11" y="87"/>
                  </a:cubicBezTo>
                  <a:cubicBezTo>
                    <a:pt x="11" y="87"/>
                    <a:pt x="11" y="86"/>
                    <a:pt x="11" y="85"/>
                  </a:cubicBezTo>
                  <a:cubicBezTo>
                    <a:pt x="11" y="85"/>
                    <a:pt x="11" y="84"/>
                    <a:pt x="10" y="83"/>
                  </a:cubicBezTo>
                  <a:cubicBezTo>
                    <a:pt x="10" y="83"/>
                    <a:pt x="9" y="82"/>
                    <a:pt x="9" y="82"/>
                  </a:cubicBezTo>
                  <a:cubicBezTo>
                    <a:pt x="9" y="81"/>
                    <a:pt x="9" y="80"/>
                    <a:pt x="9" y="80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9" y="79"/>
                    <a:pt x="8" y="78"/>
                    <a:pt x="8" y="78"/>
                  </a:cubicBezTo>
                  <a:cubicBezTo>
                    <a:pt x="8" y="77"/>
                    <a:pt x="8" y="76"/>
                    <a:pt x="8" y="76"/>
                  </a:cubicBezTo>
                  <a:cubicBezTo>
                    <a:pt x="8" y="75"/>
                    <a:pt x="8" y="74"/>
                    <a:pt x="8" y="74"/>
                  </a:cubicBezTo>
                  <a:cubicBezTo>
                    <a:pt x="8" y="73"/>
                    <a:pt x="8" y="72"/>
                    <a:pt x="8" y="72"/>
                  </a:cubicBezTo>
                  <a:cubicBezTo>
                    <a:pt x="7" y="71"/>
                    <a:pt x="5" y="74"/>
                    <a:pt x="4" y="73"/>
                  </a:cubicBezTo>
                  <a:cubicBezTo>
                    <a:pt x="4" y="72"/>
                    <a:pt x="4" y="71"/>
                    <a:pt x="4" y="71"/>
                  </a:cubicBezTo>
                  <a:cubicBezTo>
                    <a:pt x="4" y="70"/>
                    <a:pt x="4" y="69"/>
                    <a:pt x="3" y="69"/>
                  </a:cubicBezTo>
                  <a:cubicBezTo>
                    <a:pt x="2" y="67"/>
                    <a:pt x="2" y="66"/>
                    <a:pt x="2" y="65"/>
                  </a:cubicBezTo>
                  <a:cubicBezTo>
                    <a:pt x="2" y="64"/>
                    <a:pt x="2" y="63"/>
                    <a:pt x="2" y="63"/>
                  </a:cubicBezTo>
                  <a:cubicBezTo>
                    <a:pt x="2" y="62"/>
                    <a:pt x="2" y="61"/>
                    <a:pt x="2" y="60"/>
                  </a:cubicBezTo>
                  <a:cubicBezTo>
                    <a:pt x="2" y="59"/>
                    <a:pt x="1" y="59"/>
                    <a:pt x="1" y="59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55"/>
                    <a:pt x="1" y="54"/>
                    <a:pt x="1" y="52"/>
                  </a:cubicBezTo>
                  <a:cubicBezTo>
                    <a:pt x="1" y="50"/>
                    <a:pt x="1" y="47"/>
                    <a:pt x="3" y="44"/>
                  </a:cubicBezTo>
                  <a:cubicBezTo>
                    <a:pt x="4" y="44"/>
                    <a:pt x="5" y="43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1" name="Freeform 132"/>
            <p:cNvSpPr/>
            <p:nvPr/>
          </p:nvSpPr>
          <p:spPr bwMode="auto">
            <a:xfrm>
              <a:off x="9436100" y="4197351"/>
              <a:ext cx="188913" cy="242888"/>
            </a:xfrm>
            <a:custGeom>
              <a:avLst/>
              <a:gdLst>
                <a:gd name="T0" fmla="*/ 7 w 50"/>
                <a:gd name="T1" fmla="*/ 21 h 65"/>
                <a:gd name="T2" fmla="*/ 9 w 50"/>
                <a:gd name="T3" fmla="*/ 19 h 65"/>
                <a:gd name="T4" fmla="*/ 8 w 50"/>
                <a:gd name="T5" fmla="*/ 14 h 65"/>
                <a:gd name="T6" fmla="*/ 14 w 50"/>
                <a:gd name="T7" fmla="*/ 5 h 65"/>
                <a:gd name="T8" fmla="*/ 16 w 50"/>
                <a:gd name="T9" fmla="*/ 3 h 65"/>
                <a:gd name="T10" fmla="*/ 19 w 50"/>
                <a:gd name="T11" fmla="*/ 1 h 65"/>
                <a:gd name="T12" fmla="*/ 26 w 50"/>
                <a:gd name="T13" fmla="*/ 3 h 65"/>
                <a:gd name="T14" fmla="*/ 30 w 50"/>
                <a:gd name="T15" fmla="*/ 5 h 65"/>
                <a:gd name="T16" fmla="*/ 43 w 50"/>
                <a:gd name="T17" fmla="*/ 5 h 65"/>
                <a:gd name="T18" fmla="*/ 47 w 50"/>
                <a:gd name="T19" fmla="*/ 1 h 65"/>
                <a:gd name="T20" fmla="*/ 50 w 50"/>
                <a:gd name="T21" fmla="*/ 1 h 65"/>
                <a:gd name="T22" fmla="*/ 47 w 50"/>
                <a:gd name="T23" fmla="*/ 7 h 65"/>
                <a:gd name="T24" fmla="*/ 40 w 50"/>
                <a:gd name="T25" fmla="*/ 11 h 65"/>
                <a:gd name="T26" fmla="*/ 36 w 50"/>
                <a:gd name="T27" fmla="*/ 11 h 65"/>
                <a:gd name="T28" fmla="*/ 28 w 50"/>
                <a:gd name="T29" fmla="*/ 10 h 65"/>
                <a:gd name="T30" fmla="*/ 19 w 50"/>
                <a:gd name="T31" fmla="*/ 10 h 65"/>
                <a:gd name="T32" fmla="*/ 12 w 50"/>
                <a:gd name="T33" fmla="*/ 12 h 65"/>
                <a:gd name="T34" fmla="*/ 13 w 50"/>
                <a:gd name="T35" fmla="*/ 20 h 65"/>
                <a:gd name="T36" fmla="*/ 15 w 50"/>
                <a:gd name="T37" fmla="*/ 23 h 65"/>
                <a:gd name="T38" fmla="*/ 17 w 50"/>
                <a:gd name="T39" fmla="*/ 26 h 65"/>
                <a:gd name="T40" fmla="*/ 22 w 50"/>
                <a:gd name="T41" fmla="*/ 21 h 65"/>
                <a:gd name="T42" fmla="*/ 30 w 50"/>
                <a:gd name="T43" fmla="*/ 19 h 65"/>
                <a:gd name="T44" fmla="*/ 34 w 50"/>
                <a:gd name="T45" fmla="*/ 19 h 65"/>
                <a:gd name="T46" fmla="*/ 34 w 50"/>
                <a:gd name="T47" fmla="*/ 22 h 65"/>
                <a:gd name="T48" fmla="*/ 29 w 50"/>
                <a:gd name="T49" fmla="*/ 26 h 65"/>
                <a:gd name="T50" fmla="*/ 22 w 50"/>
                <a:gd name="T51" fmla="*/ 31 h 65"/>
                <a:gd name="T52" fmla="*/ 28 w 50"/>
                <a:gd name="T53" fmla="*/ 40 h 65"/>
                <a:gd name="T54" fmla="*/ 29 w 50"/>
                <a:gd name="T55" fmla="*/ 47 h 65"/>
                <a:gd name="T56" fmla="*/ 32 w 50"/>
                <a:gd name="T57" fmla="*/ 52 h 65"/>
                <a:gd name="T58" fmla="*/ 34 w 50"/>
                <a:gd name="T59" fmla="*/ 55 h 65"/>
                <a:gd name="T60" fmla="*/ 32 w 50"/>
                <a:gd name="T61" fmla="*/ 62 h 65"/>
                <a:gd name="T62" fmla="*/ 29 w 50"/>
                <a:gd name="T63" fmla="*/ 63 h 65"/>
                <a:gd name="T64" fmla="*/ 27 w 50"/>
                <a:gd name="T65" fmla="*/ 62 h 65"/>
                <a:gd name="T66" fmla="*/ 27 w 50"/>
                <a:gd name="T67" fmla="*/ 58 h 65"/>
                <a:gd name="T68" fmla="*/ 28 w 50"/>
                <a:gd name="T69" fmla="*/ 56 h 65"/>
                <a:gd name="T70" fmla="*/ 29 w 50"/>
                <a:gd name="T71" fmla="*/ 55 h 65"/>
                <a:gd name="T72" fmla="*/ 27 w 50"/>
                <a:gd name="T73" fmla="*/ 53 h 65"/>
                <a:gd name="T74" fmla="*/ 26 w 50"/>
                <a:gd name="T75" fmla="*/ 57 h 65"/>
                <a:gd name="T76" fmla="*/ 21 w 50"/>
                <a:gd name="T77" fmla="*/ 53 h 65"/>
                <a:gd name="T78" fmla="*/ 21 w 50"/>
                <a:gd name="T79" fmla="*/ 50 h 65"/>
                <a:gd name="T80" fmla="*/ 18 w 50"/>
                <a:gd name="T81" fmla="*/ 46 h 65"/>
                <a:gd name="T82" fmla="*/ 18 w 50"/>
                <a:gd name="T83" fmla="*/ 39 h 65"/>
                <a:gd name="T84" fmla="*/ 13 w 50"/>
                <a:gd name="T85" fmla="*/ 43 h 65"/>
                <a:gd name="T86" fmla="*/ 13 w 50"/>
                <a:gd name="T87" fmla="*/ 49 h 65"/>
                <a:gd name="T88" fmla="*/ 13 w 50"/>
                <a:gd name="T89" fmla="*/ 54 h 65"/>
                <a:gd name="T90" fmla="*/ 12 w 50"/>
                <a:gd name="T91" fmla="*/ 58 h 65"/>
                <a:gd name="T92" fmla="*/ 13 w 50"/>
                <a:gd name="T93" fmla="*/ 62 h 65"/>
                <a:gd name="T94" fmla="*/ 5 w 50"/>
                <a:gd name="T95" fmla="*/ 64 h 65"/>
                <a:gd name="T96" fmla="*/ 5 w 50"/>
                <a:gd name="T97" fmla="*/ 57 h 65"/>
                <a:gd name="T98" fmla="*/ 6 w 50"/>
                <a:gd name="T99" fmla="*/ 49 h 65"/>
                <a:gd name="T100" fmla="*/ 2 w 50"/>
                <a:gd name="T101" fmla="*/ 44 h 65"/>
                <a:gd name="T102" fmla="*/ 0 w 50"/>
                <a:gd name="T103" fmla="*/ 39 h 65"/>
                <a:gd name="T104" fmla="*/ 2 w 50"/>
                <a:gd name="T105" fmla="*/ 35 h 65"/>
                <a:gd name="T106" fmla="*/ 4 w 50"/>
                <a:gd name="T107" fmla="*/ 28 h 65"/>
                <a:gd name="T108" fmla="*/ 5 w 50"/>
                <a:gd name="T109" fmla="*/ 2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" h="65">
                  <a:moveTo>
                    <a:pt x="5" y="25"/>
                  </a:moveTo>
                  <a:cubicBezTo>
                    <a:pt x="5" y="24"/>
                    <a:pt x="6" y="22"/>
                    <a:pt x="7" y="21"/>
                  </a:cubicBezTo>
                  <a:cubicBezTo>
                    <a:pt x="7" y="21"/>
                    <a:pt x="7" y="20"/>
                    <a:pt x="8" y="20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9" y="18"/>
                    <a:pt x="8" y="17"/>
                    <a:pt x="8" y="17"/>
                  </a:cubicBezTo>
                  <a:cubicBezTo>
                    <a:pt x="8" y="16"/>
                    <a:pt x="8" y="15"/>
                    <a:pt x="8" y="14"/>
                  </a:cubicBezTo>
                  <a:cubicBezTo>
                    <a:pt x="8" y="13"/>
                    <a:pt x="9" y="12"/>
                    <a:pt x="9" y="11"/>
                  </a:cubicBezTo>
                  <a:cubicBezTo>
                    <a:pt x="10" y="9"/>
                    <a:pt x="11" y="4"/>
                    <a:pt x="14" y="5"/>
                  </a:cubicBezTo>
                  <a:cubicBezTo>
                    <a:pt x="15" y="6"/>
                    <a:pt x="15" y="6"/>
                    <a:pt x="16" y="5"/>
                  </a:cubicBezTo>
                  <a:cubicBezTo>
                    <a:pt x="16" y="4"/>
                    <a:pt x="16" y="3"/>
                    <a:pt x="16" y="3"/>
                  </a:cubicBezTo>
                  <a:cubicBezTo>
                    <a:pt x="16" y="2"/>
                    <a:pt x="16" y="2"/>
                    <a:pt x="17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0" y="2"/>
                    <a:pt x="21" y="2"/>
                    <a:pt x="22" y="3"/>
                  </a:cubicBezTo>
                  <a:cubicBezTo>
                    <a:pt x="24" y="3"/>
                    <a:pt x="25" y="3"/>
                    <a:pt x="26" y="3"/>
                  </a:cubicBezTo>
                  <a:cubicBezTo>
                    <a:pt x="27" y="3"/>
                    <a:pt x="28" y="3"/>
                    <a:pt x="28" y="4"/>
                  </a:cubicBezTo>
                  <a:cubicBezTo>
                    <a:pt x="29" y="4"/>
                    <a:pt x="30" y="5"/>
                    <a:pt x="30" y="5"/>
                  </a:cubicBezTo>
                  <a:cubicBezTo>
                    <a:pt x="32" y="5"/>
                    <a:pt x="33" y="5"/>
                    <a:pt x="35" y="5"/>
                  </a:cubicBezTo>
                  <a:cubicBezTo>
                    <a:pt x="37" y="5"/>
                    <a:pt x="40" y="5"/>
                    <a:pt x="43" y="5"/>
                  </a:cubicBezTo>
                  <a:cubicBezTo>
                    <a:pt x="45" y="5"/>
                    <a:pt x="46" y="3"/>
                    <a:pt x="46" y="2"/>
                  </a:cubicBezTo>
                  <a:cubicBezTo>
                    <a:pt x="46" y="1"/>
                    <a:pt x="47" y="1"/>
                    <a:pt x="47" y="1"/>
                  </a:cubicBezTo>
                  <a:cubicBezTo>
                    <a:pt x="48" y="1"/>
                    <a:pt x="49" y="0"/>
                    <a:pt x="49" y="0"/>
                  </a:cubicBezTo>
                  <a:cubicBezTo>
                    <a:pt x="50" y="0"/>
                    <a:pt x="50" y="1"/>
                    <a:pt x="50" y="1"/>
                  </a:cubicBezTo>
                  <a:cubicBezTo>
                    <a:pt x="50" y="2"/>
                    <a:pt x="49" y="3"/>
                    <a:pt x="49" y="3"/>
                  </a:cubicBezTo>
                  <a:cubicBezTo>
                    <a:pt x="48" y="5"/>
                    <a:pt x="47" y="6"/>
                    <a:pt x="47" y="7"/>
                  </a:cubicBezTo>
                  <a:cubicBezTo>
                    <a:pt x="46" y="9"/>
                    <a:pt x="46" y="10"/>
                    <a:pt x="44" y="10"/>
                  </a:cubicBezTo>
                  <a:cubicBezTo>
                    <a:pt x="43" y="11"/>
                    <a:pt x="41" y="11"/>
                    <a:pt x="40" y="11"/>
                  </a:cubicBezTo>
                  <a:cubicBezTo>
                    <a:pt x="39" y="11"/>
                    <a:pt x="39" y="11"/>
                    <a:pt x="38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5" y="11"/>
                    <a:pt x="33" y="10"/>
                    <a:pt x="32" y="10"/>
                  </a:cubicBezTo>
                  <a:cubicBezTo>
                    <a:pt x="31" y="10"/>
                    <a:pt x="29" y="10"/>
                    <a:pt x="28" y="10"/>
                  </a:cubicBezTo>
                  <a:cubicBezTo>
                    <a:pt x="26" y="10"/>
                    <a:pt x="25" y="10"/>
                    <a:pt x="23" y="10"/>
                  </a:cubicBezTo>
                  <a:cubicBezTo>
                    <a:pt x="22" y="10"/>
                    <a:pt x="20" y="10"/>
                    <a:pt x="19" y="10"/>
                  </a:cubicBezTo>
                  <a:cubicBezTo>
                    <a:pt x="18" y="10"/>
                    <a:pt x="16" y="10"/>
                    <a:pt x="15" y="10"/>
                  </a:cubicBezTo>
                  <a:cubicBezTo>
                    <a:pt x="14" y="11"/>
                    <a:pt x="12" y="11"/>
                    <a:pt x="12" y="12"/>
                  </a:cubicBezTo>
                  <a:cubicBezTo>
                    <a:pt x="11" y="13"/>
                    <a:pt x="11" y="15"/>
                    <a:pt x="11" y="16"/>
                  </a:cubicBezTo>
                  <a:cubicBezTo>
                    <a:pt x="11" y="17"/>
                    <a:pt x="12" y="18"/>
                    <a:pt x="13" y="20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4" y="22"/>
                    <a:pt x="14" y="22"/>
                    <a:pt x="15" y="23"/>
                  </a:cubicBezTo>
                  <a:cubicBezTo>
                    <a:pt x="15" y="24"/>
                    <a:pt x="15" y="24"/>
                    <a:pt x="15" y="25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19" y="25"/>
                    <a:pt x="19" y="24"/>
                  </a:cubicBezTo>
                  <a:cubicBezTo>
                    <a:pt x="20" y="23"/>
                    <a:pt x="21" y="21"/>
                    <a:pt x="22" y="21"/>
                  </a:cubicBezTo>
                  <a:cubicBezTo>
                    <a:pt x="24" y="21"/>
                    <a:pt x="25" y="22"/>
                    <a:pt x="26" y="21"/>
                  </a:cubicBezTo>
                  <a:cubicBezTo>
                    <a:pt x="27" y="21"/>
                    <a:pt x="29" y="19"/>
                    <a:pt x="30" y="19"/>
                  </a:cubicBezTo>
                  <a:cubicBezTo>
                    <a:pt x="31" y="19"/>
                    <a:pt x="32" y="20"/>
                    <a:pt x="32" y="20"/>
                  </a:cubicBezTo>
                  <a:cubicBezTo>
                    <a:pt x="33" y="20"/>
                    <a:pt x="33" y="19"/>
                    <a:pt x="34" y="19"/>
                  </a:cubicBezTo>
                  <a:cubicBezTo>
                    <a:pt x="35" y="19"/>
                    <a:pt x="37" y="21"/>
                    <a:pt x="36" y="22"/>
                  </a:cubicBezTo>
                  <a:cubicBezTo>
                    <a:pt x="35" y="22"/>
                    <a:pt x="35" y="22"/>
                    <a:pt x="34" y="22"/>
                  </a:cubicBezTo>
                  <a:cubicBezTo>
                    <a:pt x="33" y="22"/>
                    <a:pt x="33" y="23"/>
                    <a:pt x="32" y="23"/>
                  </a:cubicBezTo>
                  <a:cubicBezTo>
                    <a:pt x="31" y="24"/>
                    <a:pt x="30" y="25"/>
                    <a:pt x="29" y="26"/>
                  </a:cubicBezTo>
                  <a:cubicBezTo>
                    <a:pt x="28" y="27"/>
                    <a:pt x="27" y="28"/>
                    <a:pt x="26" y="29"/>
                  </a:cubicBezTo>
                  <a:cubicBezTo>
                    <a:pt x="25" y="29"/>
                    <a:pt x="23" y="30"/>
                    <a:pt x="22" y="31"/>
                  </a:cubicBezTo>
                  <a:cubicBezTo>
                    <a:pt x="22" y="32"/>
                    <a:pt x="24" y="33"/>
                    <a:pt x="24" y="33"/>
                  </a:cubicBezTo>
                  <a:cubicBezTo>
                    <a:pt x="26" y="35"/>
                    <a:pt x="27" y="38"/>
                    <a:pt x="28" y="40"/>
                  </a:cubicBezTo>
                  <a:cubicBezTo>
                    <a:pt x="28" y="41"/>
                    <a:pt x="29" y="42"/>
                    <a:pt x="28" y="44"/>
                  </a:cubicBezTo>
                  <a:cubicBezTo>
                    <a:pt x="28" y="45"/>
                    <a:pt x="28" y="46"/>
                    <a:pt x="29" y="47"/>
                  </a:cubicBezTo>
                  <a:cubicBezTo>
                    <a:pt x="29" y="48"/>
                    <a:pt x="31" y="48"/>
                    <a:pt x="31" y="49"/>
                  </a:cubicBezTo>
                  <a:cubicBezTo>
                    <a:pt x="32" y="50"/>
                    <a:pt x="33" y="51"/>
                    <a:pt x="32" y="52"/>
                  </a:cubicBezTo>
                  <a:cubicBezTo>
                    <a:pt x="32" y="53"/>
                    <a:pt x="33" y="53"/>
                    <a:pt x="33" y="53"/>
                  </a:cubicBezTo>
                  <a:cubicBezTo>
                    <a:pt x="34" y="54"/>
                    <a:pt x="34" y="55"/>
                    <a:pt x="34" y="55"/>
                  </a:cubicBezTo>
                  <a:cubicBezTo>
                    <a:pt x="34" y="57"/>
                    <a:pt x="32" y="58"/>
                    <a:pt x="32" y="60"/>
                  </a:cubicBezTo>
                  <a:cubicBezTo>
                    <a:pt x="32" y="61"/>
                    <a:pt x="32" y="62"/>
                    <a:pt x="32" y="62"/>
                  </a:cubicBezTo>
                  <a:cubicBezTo>
                    <a:pt x="32" y="63"/>
                    <a:pt x="31" y="63"/>
                    <a:pt x="30" y="63"/>
                  </a:cubicBezTo>
                  <a:cubicBezTo>
                    <a:pt x="30" y="63"/>
                    <a:pt x="30" y="63"/>
                    <a:pt x="29" y="63"/>
                  </a:cubicBezTo>
                  <a:cubicBezTo>
                    <a:pt x="29" y="63"/>
                    <a:pt x="29" y="62"/>
                    <a:pt x="29" y="62"/>
                  </a:cubicBezTo>
                  <a:cubicBezTo>
                    <a:pt x="28" y="61"/>
                    <a:pt x="28" y="62"/>
                    <a:pt x="27" y="62"/>
                  </a:cubicBezTo>
                  <a:cubicBezTo>
                    <a:pt x="27" y="61"/>
                    <a:pt x="27" y="61"/>
                    <a:pt x="27" y="60"/>
                  </a:cubicBezTo>
                  <a:cubicBezTo>
                    <a:pt x="27" y="59"/>
                    <a:pt x="27" y="59"/>
                    <a:pt x="27" y="58"/>
                  </a:cubicBezTo>
                  <a:cubicBezTo>
                    <a:pt x="27" y="58"/>
                    <a:pt x="28" y="57"/>
                    <a:pt x="28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30" y="54"/>
                    <a:pt x="30" y="54"/>
                    <a:pt x="29" y="53"/>
                  </a:cubicBezTo>
                  <a:cubicBezTo>
                    <a:pt x="29" y="53"/>
                    <a:pt x="28" y="52"/>
                    <a:pt x="27" y="53"/>
                  </a:cubicBezTo>
                  <a:cubicBezTo>
                    <a:pt x="27" y="53"/>
                    <a:pt x="26" y="54"/>
                    <a:pt x="26" y="54"/>
                  </a:cubicBezTo>
                  <a:cubicBezTo>
                    <a:pt x="26" y="55"/>
                    <a:pt x="26" y="56"/>
                    <a:pt x="26" y="57"/>
                  </a:cubicBezTo>
                  <a:cubicBezTo>
                    <a:pt x="24" y="57"/>
                    <a:pt x="23" y="56"/>
                    <a:pt x="22" y="55"/>
                  </a:cubicBezTo>
                  <a:cubicBezTo>
                    <a:pt x="21" y="54"/>
                    <a:pt x="21" y="54"/>
                    <a:pt x="21" y="53"/>
                  </a:cubicBezTo>
                  <a:cubicBezTo>
                    <a:pt x="21" y="53"/>
                    <a:pt x="21" y="52"/>
                    <a:pt x="21" y="51"/>
                  </a:cubicBezTo>
                  <a:cubicBezTo>
                    <a:pt x="21" y="51"/>
                    <a:pt x="21" y="50"/>
                    <a:pt x="21" y="50"/>
                  </a:cubicBezTo>
                  <a:cubicBezTo>
                    <a:pt x="21" y="49"/>
                    <a:pt x="20" y="49"/>
                    <a:pt x="20" y="49"/>
                  </a:cubicBezTo>
                  <a:cubicBezTo>
                    <a:pt x="19" y="48"/>
                    <a:pt x="18" y="47"/>
                    <a:pt x="18" y="46"/>
                  </a:cubicBezTo>
                  <a:cubicBezTo>
                    <a:pt x="17" y="45"/>
                    <a:pt x="16" y="44"/>
                    <a:pt x="17" y="42"/>
                  </a:cubicBezTo>
                  <a:cubicBezTo>
                    <a:pt x="17" y="41"/>
                    <a:pt x="18" y="40"/>
                    <a:pt x="18" y="39"/>
                  </a:cubicBezTo>
                  <a:cubicBezTo>
                    <a:pt x="17" y="36"/>
                    <a:pt x="12" y="37"/>
                    <a:pt x="12" y="40"/>
                  </a:cubicBezTo>
                  <a:cubicBezTo>
                    <a:pt x="12" y="41"/>
                    <a:pt x="12" y="42"/>
                    <a:pt x="13" y="43"/>
                  </a:cubicBezTo>
                  <a:cubicBezTo>
                    <a:pt x="13" y="44"/>
                    <a:pt x="13" y="45"/>
                    <a:pt x="14" y="46"/>
                  </a:cubicBezTo>
                  <a:cubicBezTo>
                    <a:pt x="14" y="47"/>
                    <a:pt x="14" y="48"/>
                    <a:pt x="13" y="49"/>
                  </a:cubicBezTo>
                  <a:cubicBezTo>
                    <a:pt x="13" y="50"/>
                    <a:pt x="13" y="51"/>
                    <a:pt x="13" y="52"/>
                  </a:cubicBezTo>
                  <a:cubicBezTo>
                    <a:pt x="13" y="52"/>
                    <a:pt x="13" y="53"/>
                    <a:pt x="13" y="54"/>
                  </a:cubicBezTo>
                  <a:cubicBezTo>
                    <a:pt x="12" y="55"/>
                    <a:pt x="12" y="56"/>
                    <a:pt x="12" y="57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2" y="59"/>
                    <a:pt x="13" y="59"/>
                    <a:pt x="13" y="60"/>
                  </a:cubicBezTo>
                  <a:cubicBezTo>
                    <a:pt x="13" y="60"/>
                    <a:pt x="13" y="62"/>
                    <a:pt x="13" y="62"/>
                  </a:cubicBezTo>
                  <a:cubicBezTo>
                    <a:pt x="12" y="63"/>
                    <a:pt x="10" y="63"/>
                    <a:pt x="9" y="63"/>
                  </a:cubicBezTo>
                  <a:cubicBezTo>
                    <a:pt x="8" y="64"/>
                    <a:pt x="7" y="65"/>
                    <a:pt x="5" y="64"/>
                  </a:cubicBezTo>
                  <a:cubicBezTo>
                    <a:pt x="5" y="63"/>
                    <a:pt x="4" y="61"/>
                    <a:pt x="4" y="60"/>
                  </a:cubicBezTo>
                  <a:cubicBezTo>
                    <a:pt x="3" y="59"/>
                    <a:pt x="4" y="58"/>
                    <a:pt x="5" y="57"/>
                  </a:cubicBezTo>
                  <a:cubicBezTo>
                    <a:pt x="6" y="56"/>
                    <a:pt x="5" y="54"/>
                    <a:pt x="5" y="53"/>
                  </a:cubicBezTo>
                  <a:cubicBezTo>
                    <a:pt x="5" y="51"/>
                    <a:pt x="6" y="51"/>
                    <a:pt x="6" y="49"/>
                  </a:cubicBezTo>
                  <a:cubicBezTo>
                    <a:pt x="6" y="48"/>
                    <a:pt x="5" y="46"/>
                    <a:pt x="5" y="45"/>
                  </a:cubicBezTo>
                  <a:cubicBezTo>
                    <a:pt x="5" y="43"/>
                    <a:pt x="3" y="44"/>
                    <a:pt x="2" y="44"/>
                  </a:cubicBezTo>
                  <a:cubicBezTo>
                    <a:pt x="1" y="44"/>
                    <a:pt x="1" y="43"/>
                    <a:pt x="1" y="42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9"/>
                    <a:pt x="0" y="37"/>
                    <a:pt x="0" y="37"/>
                  </a:cubicBezTo>
                  <a:cubicBezTo>
                    <a:pt x="1" y="36"/>
                    <a:pt x="2" y="36"/>
                    <a:pt x="2" y="35"/>
                  </a:cubicBezTo>
                  <a:cubicBezTo>
                    <a:pt x="4" y="34"/>
                    <a:pt x="3" y="32"/>
                    <a:pt x="4" y="30"/>
                  </a:cubicBezTo>
                  <a:cubicBezTo>
                    <a:pt x="4" y="29"/>
                    <a:pt x="4" y="29"/>
                    <a:pt x="4" y="28"/>
                  </a:cubicBezTo>
                  <a:cubicBezTo>
                    <a:pt x="4" y="27"/>
                    <a:pt x="5" y="27"/>
                    <a:pt x="5" y="26"/>
                  </a:cubicBezTo>
                  <a:cubicBezTo>
                    <a:pt x="5" y="26"/>
                    <a:pt x="5" y="25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Freeform 133"/>
            <p:cNvSpPr/>
            <p:nvPr/>
          </p:nvSpPr>
          <p:spPr bwMode="auto">
            <a:xfrm>
              <a:off x="9691688" y="4340226"/>
              <a:ext cx="93663" cy="28575"/>
            </a:xfrm>
            <a:custGeom>
              <a:avLst/>
              <a:gdLst>
                <a:gd name="T0" fmla="*/ 7 w 25"/>
                <a:gd name="T1" fmla="*/ 6 h 8"/>
                <a:gd name="T2" fmla="*/ 5 w 25"/>
                <a:gd name="T3" fmla="*/ 4 h 8"/>
                <a:gd name="T4" fmla="*/ 4 w 25"/>
                <a:gd name="T5" fmla="*/ 2 h 8"/>
                <a:gd name="T6" fmla="*/ 2 w 25"/>
                <a:gd name="T7" fmla="*/ 3 h 8"/>
                <a:gd name="T8" fmla="*/ 0 w 25"/>
                <a:gd name="T9" fmla="*/ 4 h 8"/>
                <a:gd name="T10" fmla="*/ 4 w 25"/>
                <a:gd name="T11" fmla="*/ 1 h 8"/>
                <a:gd name="T12" fmla="*/ 8 w 25"/>
                <a:gd name="T13" fmla="*/ 0 h 8"/>
                <a:gd name="T14" fmla="*/ 13 w 25"/>
                <a:gd name="T15" fmla="*/ 1 h 8"/>
                <a:gd name="T16" fmla="*/ 17 w 25"/>
                <a:gd name="T17" fmla="*/ 1 h 8"/>
                <a:gd name="T18" fmla="*/ 21 w 25"/>
                <a:gd name="T19" fmla="*/ 3 h 8"/>
                <a:gd name="T20" fmla="*/ 24 w 25"/>
                <a:gd name="T21" fmla="*/ 6 h 8"/>
                <a:gd name="T22" fmla="*/ 24 w 25"/>
                <a:gd name="T23" fmla="*/ 8 h 8"/>
                <a:gd name="T24" fmla="*/ 21 w 25"/>
                <a:gd name="T25" fmla="*/ 8 h 8"/>
                <a:gd name="T26" fmla="*/ 15 w 25"/>
                <a:gd name="T27" fmla="*/ 7 h 8"/>
                <a:gd name="T28" fmla="*/ 10 w 25"/>
                <a:gd name="T29" fmla="*/ 5 h 8"/>
                <a:gd name="T30" fmla="*/ 7 w 25"/>
                <a:gd name="T3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8">
                  <a:moveTo>
                    <a:pt x="7" y="6"/>
                  </a:move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5" y="2"/>
                    <a:pt x="4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3"/>
                    <a:pt x="1" y="4"/>
                    <a:pt x="0" y="4"/>
                  </a:cubicBezTo>
                  <a:cubicBezTo>
                    <a:pt x="1" y="2"/>
                    <a:pt x="2" y="1"/>
                    <a:pt x="4" y="1"/>
                  </a:cubicBezTo>
                  <a:cubicBezTo>
                    <a:pt x="5" y="0"/>
                    <a:pt x="7" y="0"/>
                    <a:pt x="8" y="0"/>
                  </a:cubicBezTo>
                  <a:cubicBezTo>
                    <a:pt x="10" y="0"/>
                    <a:pt x="11" y="0"/>
                    <a:pt x="13" y="1"/>
                  </a:cubicBezTo>
                  <a:cubicBezTo>
                    <a:pt x="14" y="1"/>
                    <a:pt x="16" y="1"/>
                    <a:pt x="17" y="1"/>
                  </a:cubicBezTo>
                  <a:cubicBezTo>
                    <a:pt x="19" y="1"/>
                    <a:pt x="20" y="2"/>
                    <a:pt x="21" y="3"/>
                  </a:cubicBezTo>
                  <a:cubicBezTo>
                    <a:pt x="22" y="4"/>
                    <a:pt x="23" y="5"/>
                    <a:pt x="24" y="6"/>
                  </a:cubicBezTo>
                  <a:cubicBezTo>
                    <a:pt x="24" y="7"/>
                    <a:pt x="25" y="8"/>
                    <a:pt x="24" y="8"/>
                  </a:cubicBezTo>
                  <a:cubicBezTo>
                    <a:pt x="23" y="8"/>
                    <a:pt x="22" y="8"/>
                    <a:pt x="21" y="8"/>
                  </a:cubicBezTo>
                  <a:cubicBezTo>
                    <a:pt x="19" y="8"/>
                    <a:pt x="17" y="7"/>
                    <a:pt x="15" y="7"/>
                  </a:cubicBezTo>
                  <a:cubicBezTo>
                    <a:pt x="13" y="6"/>
                    <a:pt x="12" y="6"/>
                    <a:pt x="10" y="5"/>
                  </a:cubicBezTo>
                  <a:cubicBezTo>
                    <a:pt x="10" y="5"/>
                    <a:pt x="8" y="5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3" name="Freeform 134"/>
            <p:cNvSpPr/>
            <p:nvPr/>
          </p:nvSpPr>
          <p:spPr bwMode="auto">
            <a:xfrm>
              <a:off x="9301163" y="4511676"/>
              <a:ext cx="38100" cy="19050"/>
            </a:xfrm>
            <a:custGeom>
              <a:avLst/>
              <a:gdLst>
                <a:gd name="T0" fmla="*/ 3 w 10"/>
                <a:gd name="T1" fmla="*/ 4 h 5"/>
                <a:gd name="T2" fmla="*/ 2 w 10"/>
                <a:gd name="T3" fmla="*/ 0 h 5"/>
                <a:gd name="T4" fmla="*/ 5 w 10"/>
                <a:gd name="T5" fmla="*/ 0 h 5"/>
                <a:gd name="T6" fmla="*/ 7 w 10"/>
                <a:gd name="T7" fmla="*/ 0 h 5"/>
                <a:gd name="T8" fmla="*/ 9 w 10"/>
                <a:gd name="T9" fmla="*/ 5 h 5"/>
                <a:gd name="T10" fmla="*/ 6 w 10"/>
                <a:gd name="T11" fmla="*/ 5 h 5"/>
                <a:gd name="T12" fmla="*/ 4 w 10"/>
                <a:gd name="T13" fmla="*/ 5 h 5"/>
                <a:gd name="T14" fmla="*/ 3 w 10"/>
                <a:gd name="T15" fmla="*/ 5 h 5"/>
                <a:gd name="T16" fmla="*/ 3 w 10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3" y="4"/>
                  </a:moveTo>
                  <a:cubicBezTo>
                    <a:pt x="3" y="3"/>
                    <a:pt x="0" y="1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9" y="0"/>
                    <a:pt x="10" y="4"/>
                    <a:pt x="9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4" name="Freeform 135"/>
            <p:cNvSpPr/>
            <p:nvPr/>
          </p:nvSpPr>
          <p:spPr bwMode="auto">
            <a:xfrm>
              <a:off x="9347200" y="4519613"/>
              <a:ext cx="22225" cy="22225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0 h 6"/>
                <a:gd name="T4" fmla="*/ 6 w 6"/>
                <a:gd name="T5" fmla="*/ 2 h 6"/>
                <a:gd name="T6" fmla="*/ 4 w 6"/>
                <a:gd name="T7" fmla="*/ 5 h 6"/>
                <a:gd name="T8" fmla="*/ 0 w 6"/>
                <a:gd name="T9" fmla="*/ 5 h 6"/>
                <a:gd name="T10" fmla="*/ 1 w 6"/>
                <a:gd name="T11" fmla="*/ 2 h 6"/>
                <a:gd name="T12" fmla="*/ 4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3" y="6"/>
                    <a:pt x="1" y="6"/>
                    <a:pt x="0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5" name="Freeform 136"/>
            <p:cNvSpPr/>
            <p:nvPr/>
          </p:nvSpPr>
          <p:spPr bwMode="auto">
            <a:xfrm>
              <a:off x="9369425" y="4511676"/>
              <a:ext cx="79375" cy="34925"/>
            </a:xfrm>
            <a:custGeom>
              <a:avLst/>
              <a:gdLst>
                <a:gd name="T0" fmla="*/ 1 w 21"/>
                <a:gd name="T1" fmla="*/ 9 h 9"/>
                <a:gd name="T2" fmla="*/ 1 w 21"/>
                <a:gd name="T3" fmla="*/ 7 h 9"/>
                <a:gd name="T4" fmla="*/ 1 w 21"/>
                <a:gd name="T5" fmla="*/ 5 h 9"/>
                <a:gd name="T6" fmla="*/ 3 w 21"/>
                <a:gd name="T7" fmla="*/ 3 h 9"/>
                <a:gd name="T8" fmla="*/ 7 w 21"/>
                <a:gd name="T9" fmla="*/ 4 h 9"/>
                <a:gd name="T10" fmla="*/ 10 w 21"/>
                <a:gd name="T11" fmla="*/ 5 h 9"/>
                <a:gd name="T12" fmla="*/ 9 w 21"/>
                <a:gd name="T13" fmla="*/ 3 h 9"/>
                <a:gd name="T14" fmla="*/ 9 w 21"/>
                <a:gd name="T15" fmla="*/ 1 h 9"/>
                <a:gd name="T16" fmla="*/ 13 w 21"/>
                <a:gd name="T17" fmla="*/ 1 h 9"/>
                <a:gd name="T18" fmla="*/ 14 w 21"/>
                <a:gd name="T19" fmla="*/ 2 h 9"/>
                <a:gd name="T20" fmla="*/ 17 w 21"/>
                <a:gd name="T21" fmla="*/ 2 h 9"/>
                <a:gd name="T22" fmla="*/ 18 w 21"/>
                <a:gd name="T23" fmla="*/ 2 h 9"/>
                <a:gd name="T24" fmla="*/ 20 w 21"/>
                <a:gd name="T25" fmla="*/ 4 h 9"/>
                <a:gd name="T26" fmla="*/ 13 w 21"/>
                <a:gd name="T27" fmla="*/ 6 h 9"/>
                <a:gd name="T28" fmla="*/ 11 w 21"/>
                <a:gd name="T29" fmla="*/ 7 h 9"/>
                <a:gd name="T30" fmla="*/ 9 w 21"/>
                <a:gd name="T31" fmla="*/ 8 h 9"/>
                <a:gd name="T32" fmla="*/ 5 w 21"/>
                <a:gd name="T33" fmla="*/ 9 h 9"/>
                <a:gd name="T34" fmla="*/ 3 w 21"/>
                <a:gd name="T35" fmla="*/ 9 h 9"/>
                <a:gd name="T36" fmla="*/ 1 w 21"/>
                <a:gd name="T3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9">
                  <a:moveTo>
                    <a:pt x="1" y="9"/>
                  </a:moveTo>
                  <a:cubicBezTo>
                    <a:pt x="1" y="8"/>
                    <a:pt x="1" y="7"/>
                    <a:pt x="1" y="7"/>
                  </a:cubicBezTo>
                  <a:cubicBezTo>
                    <a:pt x="1" y="6"/>
                    <a:pt x="0" y="6"/>
                    <a:pt x="1" y="5"/>
                  </a:cubicBezTo>
                  <a:cubicBezTo>
                    <a:pt x="1" y="4"/>
                    <a:pt x="3" y="4"/>
                    <a:pt x="3" y="3"/>
                  </a:cubicBezTo>
                  <a:cubicBezTo>
                    <a:pt x="5" y="3"/>
                    <a:pt x="6" y="3"/>
                    <a:pt x="7" y="4"/>
                  </a:cubicBezTo>
                  <a:cubicBezTo>
                    <a:pt x="8" y="4"/>
                    <a:pt x="8" y="5"/>
                    <a:pt x="10" y="5"/>
                  </a:cubicBezTo>
                  <a:cubicBezTo>
                    <a:pt x="10" y="4"/>
                    <a:pt x="9" y="3"/>
                    <a:pt x="9" y="3"/>
                  </a:cubicBezTo>
                  <a:cubicBezTo>
                    <a:pt x="9" y="2"/>
                    <a:pt x="8" y="1"/>
                    <a:pt x="9" y="1"/>
                  </a:cubicBezTo>
                  <a:cubicBezTo>
                    <a:pt x="10" y="0"/>
                    <a:pt x="12" y="1"/>
                    <a:pt x="13" y="1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5" y="2"/>
                    <a:pt x="16" y="2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9" y="2"/>
                    <a:pt x="19" y="3"/>
                    <a:pt x="20" y="4"/>
                  </a:cubicBezTo>
                  <a:cubicBezTo>
                    <a:pt x="21" y="7"/>
                    <a:pt x="14" y="5"/>
                    <a:pt x="13" y="6"/>
                  </a:cubicBezTo>
                  <a:cubicBezTo>
                    <a:pt x="12" y="6"/>
                    <a:pt x="11" y="7"/>
                    <a:pt x="11" y="7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8" y="8"/>
                    <a:pt x="6" y="8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6" name="Freeform 137"/>
            <p:cNvSpPr/>
            <p:nvPr/>
          </p:nvSpPr>
          <p:spPr bwMode="auto">
            <a:xfrm>
              <a:off x="9455150" y="4516438"/>
              <a:ext cx="158750" cy="25400"/>
            </a:xfrm>
            <a:custGeom>
              <a:avLst/>
              <a:gdLst>
                <a:gd name="T0" fmla="*/ 6 w 42"/>
                <a:gd name="T1" fmla="*/ 6 h 7"/>
                <a:gd name="T2" fmla="*/ 1 w 42"/>
                <a:gd name="T3" fmla="*/ 6 h 7"/>
                <a:gd name="T4" fmla="*/ 3 w 42"/>
                <a:gd name="T5" fmla="*/ 2 h 7"/>
                <a:gd name="T6" fmla="*/ 7 w 42"/>
                <a:gd name="T7" fmla="*/ 1 h 7"/>
                <a:gd name="T8" fmla="*/ 11 w 42"/>
                <a:gd name="T9" fmla="*/ 2 h 7"/>
                <a:gd name="T10" fmla="*/ 15 w 42"/>
                <a:gd name="T11" fmla="*/ 3 h 7"/>
                <a:gd name="T12" fmla="*/ 19 w 42"/>
                <a:gd name="T13" fmla="*/ 2 h 7"/>
                <a:gd name="T14" fmla="*/ 23 w 42"/>
                <a:gd name="T15" fmla="*/ 3 h 7"/>
                <a:gd name="T16" fmla="*/ 24 w 42"/>
                <a:gd name="T17" fmla="*/ 1 h 7"/>
                <a:gd name="T18" fmla="*/ 26 w 42"/>
                <a:gd name="T19" fmla="*/ 0 h 7"/>
                <a:gd name="T20" fmla="*/ 30 w 42"/>
                <a:gd name="T21" fmla="*/ 1 h 7"/>
                <a:gd name="T22" fmla="*/ 33 w 42"/>
                <a:gd name="T23" fmla="*/ 1 h 7"/>
                <a:gd name="T24" fmla="*/ 36 w 42"/>
                <a:gd name="T25" fmla="*/ 0 h 7"/>
                <a:gd name="T26" fmla="*/ 39 w 42"/>
                <a:gd name="T27" fmla="*/ 0 h 7"/>
                <a:gd name="T28" fmla="*/ 42 w 42"/>
                <a:gd name="T29" fmla="*/ 2 h 7"/>
                <a:gd name="T30" fmla="*/ 36 w 42"/>
                <a:gd name="T31" fmla="*/ 2 h 7"/>
                <a:gd name="T32" fmla="*/ 30 w 42"/>
                <a:gd name="T33" fmla="*/ 2 h 7"/>
                <a:gd name="T34" fmla="*/ 26 w 42"/>
                <a:gd name="T35" fmla="*/ 3 h 7"/>
                <a:gd name="T36" fmla="*/ 22 w 42"/>
                <a:gd name="T37" fmla="*/ 4 h 7"/>
                <a:gd name="T38" fmla="*/ 20 w 42"/>
                <a:gd name="T39" fmla="*/ 5 h 7"/>
                <a:gd name="T40" fmla="*/ 18 w 42"/>
                <a:gd name="T41" fmla="*/ 5 h 7"/>
                <a:gd name="T42" fmla="*/ 14 w 42"/>
                <a:gd name="T43" fmla="*/ 6 h 7"/>
                <a:gd name="T44" fmla="*/ 10 w 42"/>
                <a:gd name="T45" fmla="*/ 6 h 7"/>
                <a:gd name="T46" fmla="*/ 6 w 42"/>
                <a:gd name="T4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" h="7">
                  <a:moveTo>
                    <a:pt x="6" y="6"/>
                  </a:moveTo>
                  <a:cubicBezTo>
                    <a:pt x="6" y="4"/>
                    <a:pt x="1" y="6"/>
                    <a:pt x="1" y="6"/>
                  </a:cubicBezTo>
                  <a:cubicBezTo>
                    <a:pt x="0" y="4"/>
                    <a:pt x="2" y="3"/>
                    <a:pt x="3" y="2"/>
                  </a:cubicBezTo>
                  <a:cubicBezTo>
                    <a:pt x="4" y="2"/>
                    <a:pt x="6" y="1"/>
                    <a:pt x="7" y="1"/>
                  </a:cubicBezTo>
                  <a:cubicBezTo>
                    <a:pt x="8" y="1"/>
                    <a:pt x="10" y="1"/>
                    <a:pt x="11" y="2"/>
                  </a:cubicBezTo>
                  <a:cubicBezTo>
                    <a:pt x="12" y="3"/>
                    <a:pt x="13" y="3"/>
                    <a:pt x="15" y="3"/>
                  </a:cubicBezTo>
                  <a:cubicBezTo>
                    <a:pt x="16" y="3"/>
                    <a:pt x="17" y="2"/>
                    <a:pt x="19" y="2"/>
                  </a:cubicBezTo>
                  <a:cubicBezTo>
                    <a:pt x="20" y="2"/>
                    <a:pt x="22" y="3"/>
                    <a:pt x="23" y="3"/>
                  </a:cubicBezTo>
                  <a:cubicBezTo>
                    <a:pt x="24" y="2"/>
                    <a:pt x="24" y="1"/>
                    <a:pt x="24" y="1"/>
                  </a:cubicBezTo>
                  <a:cubicBezTo>
                    <a:pt x="25" y="0"/>
                    <a:pt x="25" y="0"/>
                    <a:pt x="26" y="0"/>
                  </a:cubicBezTo>
                  <a:cubicBezTo>
                    <a:pt x="28" y="0"/>
                    <a:pt x="29" y="1"/>
                    <a:pt x="30" y="1"/>
                  </a:cubicBezTo>
                  <a:cubicBezTo>
                    <a:pt x="31" y="1"/>
                    <a:pt x="32" y="1"/>
                    <a:pt x="33" y="1"/>
                  </a:cubicBezTo>
                  <a:cubicBezTo>
                    <a:pt x="34" y="1"/>
                    <a:pt x="35" y="1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2" y="1"/>
                    <a:pt x="42" y="2"/>
                  </a:cubicBezTo>
                  <a:cubicBezTo>
                    <a:pt x="40" y="3"/>
                    <a:pt x="38" y="2"/>
                    <a:pt x="36" y="2"/>
                  </a:cubicBezTo>
                  <a:cubicBezTo>
                    <a:pt x="34" y="2"/>
                    <a:pt x="32" y="2"/>
                    <a:pt x="30" y="2"/>
                  </a:cubicBezTo>
                  <a:cubicBezTo>
                    <a:pt x="29" y="2"/>
                    <a:pt x="28" y="2"/>
                    <a:pt x="26" y="3"/>
                  </a:cubicBezTo>
                  <a:cubicBezTo>
                    <a:pt x="25" y="4"/>
                    <a:pt x="24" y="4"/>
                    <a:pt x="22" y="4"/>
                  </a:cubicBezTo>
                  <a:cubicBezTo>
                    <a:pt x="21" y="4"/>
                    <a:pt x="21" y="5"/>
                    <a:pt x="20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7" y="5"/>
                    <a:pt x="16" y="5"/>
                    <a:pt x="14" y="6"/>
                  </a:cubicBezTo>
                  <a:cubicBezTo>
                    <a:pt x="13" y="6"/>
                    <a:pt x="12" y="6"/>
                    <a:pt x="10" y="6"/>
                  </a:cubicBezTo>
                  <a:cubicBezTo>
                    <a:pt x="10" y="6"/>
                    <a:pt x="7" y="7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Freeform 138"/>
            <p:cNvSpPr/>
            <p:nvPr/>
          </p:nvSpPr>
          <p:spPr bwMode="auto">
            <a:xfrm>
              <a:off x="9429750" y="4549776"/>
              <a:ext cx="55563" cy="38100"/>
            </a:xfrm>
            <a:custGeom>
              <a:avLst/>
              <a:gdLst>
                <a:gd name="T0" fmla="*/ 2 w 15"/>
                <a:gd name="T1" fmla="*/ 5 h 10"/>
                <a:gd name="T2" fmla="*/ 1 w 15"/>
                <a:gd name="T3" fmla="*/ 4 h 10"/>
                <a:gd name="T4" fmla="*/ 1 w 15"/>
                <a:gd name="T5" fmla="*/ 3 h 10"/>
                <a:gd name="T6" fmla="*/ 4 w 15"/>
                <a:gd name="T7" fmla="*/ 1 h 10"/>
                <a:gd name="T8" fmla="*/ 6 w 15"/>
                <a:gd name="T9" fmla="*/ 1 h 10"/>
                <a:gd name="T10" fmla="*/ 8 w 15"/>
                <a:gd name="T11" fmla="*/ 1 h 10"/>
                <a:gd name="T12" fmla="*/ 10 w 15"/>
                <a:gd name="T13" fmla="*/ 3 h 10"/>
                <a:gd name="T14" fmla="*/ 14 w 15"/>
                <a:gd name="T15" fmla="*/ 5 h 10"/>
                <a:gd name="T16" fmla="*/ 14 w 15"/>
                <a:gd name="T17" fmla="*/ 9 h 10"/>
                <a:gd name="T18" fmla="*/ 10 w 15"/>
                <a:gd name="T19" fmla="*/ 8 h 10"/>
                <a:gd name="T20" fmla="*/ 7 w 15"/>
                <a:gd name="T21" fmla="*/ 6 h 10"/>
                <a:gd name="T22" fmla="*/ 5 w 15"/>
                <a:gd name="T23" fmla="*/ 5 h 10"/>
                <a:gd name="T24" fmla="*/ 2 w 15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0">
                  <a:moveTo>
                    <a:pt x="2" y="5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2"/>
                    <a:pt x="3" y="2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10" y="0"/>
                    <a:pt x="10" y="2"/>
                    <a:pt x="10" y="3"/>
                  </a:cubicBezTo>
                  <a:cubicBezTo>
                    <a:pt x="11" y="4"/>
                    <a:pt x="13" y="3"/>
                    <a:pt x="14" y="5"/>
                  </a:cubicBezTo>
                  <a:cubicBezTo>
                    <a:pt x="14" y="6"/>
                    <a:pt x="15" y="8"/>
                    <a:pt x="14" y="9"/>
                  </a:cubicBezTo>
                  <a:cubicBezTo>
                    <a:pt x="13" y="10"/>
                    <a:pt x="12" y="9"/>
                    <a:pt x="10" y="8"/>
                  </a:cubicBezTo>
                  <a:cubicBezTo>
                    <a:pt x="9" y="8"/>
                    <a:pt x="8" y="7"/>
                    <a:pt x="7" y="6"/>
                  </a:cubicBezTo>
                  <a:cubicBezTo>
                    <a:pt x="7" y="6"/>
                    <a:pt x="6" y="5"/>
                    <a:pt x="5" y="5"/>
                  </a:cubicBezTo>
                  <a:cubicBezTo>
                    <a:pt x="4" y="4"/>
                    <a:pt x="3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8" name="Freeform 139"/>
            <p:cNvSpPr/>
            <p:nvPr/>
          </p:nvSpPr>
          <p:spPr bwMode="auto">
            <a:xfrm>
              <a:off x="9542463" y="4519613"/>
              <a:ext cx="127000" cy="87313"/>
            </a:xfrm>
            <a:custGeom>
              <a:avLst/>
              <a:gdLst>
                <a:gd name="T0" fmla="*/ 3 w 34"/>
                <a:gd name="T1" fmla="*/ 20 h 23"/>
                <a:gd name="T2" fmla="*/ 5 w 34"/>
                <a:gd name="T3" fmla="*/ 17 h 23"/>
                <a:gd name="T4" fmla="*/ 6 w 34"/>
                <a:gd name="T5" fmla="*/ 16 h 23"/>
                <a:gd name="T6" fmla="*/ 6 w 34"/>
                <a:gd name="T7" fmla="*/ 14 h 23"/>
                <a:gd name="T8" fmla="*/ 7 w 34"/>
                <a:gd name="T9" fmla="*/ 12 h 23"/>
                <a:gd name="T10" fmla="*/ 8 w 34"/>
                <a:gd name="T11" fmla="*/ 11 h 23"/>
                <a:gd name="T12" fmla="*/ 11 w 34"/>
                <a:gd name="T13" fmla="*/ 9 h 23"/>
                <a:gd name="T14" fmla="*/ 12 w 34"/>
                <a:gd name="T15" fmla="*/ 8 h 23"/>
                <a:gd name="T16" fmla="*/ 14 w 34"/>
                <a:gd name="T17" fmla="*/ 7 h 23"/>
                <a:gd name="T18" fmla="*/ 18 w 34"/>
                <a:gd name="T19" fmla="*/ 4 h 23"/>
                <a:gd name="T20" fmla="*/ 21 w 34"/>
                <a:gd name="T21" fmla="*/ 2 h 23"/>
                <a:gd name="T22" fmla="*/ 26 w 34"/>
                <a:gd name="T23" fmla="*/ 1 h 23"/>
                <a:gd name="T24" fmla="*/ 30 w 34"/>
                <a:gd name="T25" fmla="*/ 0 h 23"/>
                <a:gd name="T26" fmla="*/ 34 w 34"/>
                <a:gd name="T27" fmla="*/ 0 h 23"/>
                <a:gd name="T28" fmla="*/ 33 w 34"/>
                <a:gd name="T29" fmla="*/ 4 h 23"/>
                <a:gd name="T30" fmla="*/ 28 w 34"/>
                <a:gd name="T31" fmla="*/ 6 h 23"/>
                <a:gd name="T32" fmla="*/ 24 w 34"/>
                <a:gd name="T33" fmla="*/ 8 h 23"/>
                <a:gd name="T34" fmla="*/ 20 w 34"/>
                <a:gd name="T35" fmla="*/ 10 h 23"/>
                <a:gd name="T36" fmla="*/ 16 w 34"/>
                <a:gd name="T37" fmla="*/ 13 h 23"/>
                <a:gd name="T38" fmla="*/ 14 w 34"/>
                <a:gd name="T39" fmla="*/ 16 h 23"/>
                <a:gd name="T40" fmla="*/ 10 w 34"/>
                <a:gd name="T41" fmla="*/ 17 h 23"/>
                <a:gd name="T42" fmla="*/ 7 w 34"/>
                <a:gd name="T43" fmla="*/ 19 h 23"/>
                <a:gd name="T44" fmla="*/ 0 w 34"/>
                <a:gd name="T45" fmla="*/ 23 h 23"/>
                <a:gd name="T46" fmla="*/ 1 w 34"/>
                <a:gd name="T47" fmla="*/ 21 h 23"/>
                <a:gd name="T48" fmla="*/ 4 w 34"/>
                <a:gd name="T49" fmla="*/ 20 h 23"/>
                <a:gd name="T50" fmla="*/ 3 w 34"/>
                <a:gd name="T51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" h="23">
                  <a:moveTo>
                    <a:pt x="3" y="20"/>
                  </a:moveTo>
                  <a:cubicBezTo>
                    <a:pt x="3" y="19"/>
                    <a:pt x="4" y="17"/>
                    <a:pt x="5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6" y="13"/>
                    <a:pt x="6" y="13"/>
                    <a:pt x="7" y="12"/>
                  </a:cubicBezTo>
                  <a:cubicBezTo>
                    <a:pt x="7" y="12"/>
                    <a:pt x="7" y="11"/>
                    <a:pt x="8" y="11"/>
                  </a:cubicBezTo>
                  <a:cubicBezTo>
                    <a:pt x="8" y="10"/>
                    <a:pt x="10" y="9"/>
                    <a:pt x="11" y="9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8"/>
                    <a:pt x="14" y="7"/>
                    <a:pt x="14" y="7"/>
                  </a:cubicBezTo>
                  <a:cubicBezTo>
                    <a:pt x="15" y="6"/>
                    <a:pt x="16" y="5"/>
                    <a:pt x="18" y="4"/>
                  </a:cubicBezTo>
                  <a:cubicBezTo>
                    <a:pt x="19" y="3"/>
                    <a:pt x="20" y="2"/>
                    <a:pt x="21" y="2"/>
                  </a:cubicBezTo>
                  <a:cubicBezTo>
                    <a:pt x="22" y="1"/>
                    <a:pt x="24" y="1"/>
                    <a:pt x="26" y="1"/>
                  </a:cubicBezTo>
                  <a:cubicBezTo>
                    <a:pt x="27" y="1"/>
                    <a:pt x="28" y="0"/>
                    <a:pt x="30" y="0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2"/>
                    <a:pt x="34" y="3"/>
                    <a:pt x="33" y="4"/>
                  </a:cubicBezTo>
                  <a:cubicBezTo>
                    <a:pt x="31" y="4"/>
                    <a:pt x="29" y="5"/>
                    <a:pt x="28" y="6"/>
                  </a:cubicBezTo>
                  <a:cubicBezTo>
                    <a:pt x="27" y="7"/>
                    <a:pt x="25" y="8"/>
                    <a:pt x="24" y="8"/>
                  </a:cubicBezTo>
                  <a:cubicBezTo>
                    <a:pt x="22" y="9"/>
                    <a:pt x="21" y="10"/>
                    <a:pt x="20" y="10"/>
                  </a:cubicBezTo>
                  <a:cubicBezTo>
                    <a:pt x="18" y="11"/>
                    <a:pt x="17" y="12"/>
                    <a:pt x="16" y="13"/>
                  </a:cubicBezTo>
                  <a:cubicBezTo>
                    <a:pt x="16" y="14"/>
                    <a:pt x="15" y="15"/>
                    <a:pt x="14" y="16"/>
                  </a:cubicBezTo>
                  <a:cubicBezTo>
                    <a:pt x="13" y="17"/>
                    <a:pt x="11" y="17"/>
                    <a:pt x="10" y="17"/>
                  </a:cubicBezTo>
                  <a:cubicBezTo>
                    <a:pt x="9" y="18"/>
                    <a:pt x="8" y="18"/>
                    <a:pt x="7" y="19"/>
                  </a:cubicBezTo>
                  <a:cubicBezTo>
                    <a:pt x="5" y="21"/>
                    <a:pt x="3" y="22"/>
                    <a:pt x="0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2" y="20"/>
                    <a:pt x="3" y="20"/>
                    <a:pt x="4" y="20"/>
                  </a:cubicBezTo>
                  <a:lnTo>
                    <a:pt x="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9" name="Freeform 140"/>
            <p:cNvSpPr/>
            <p:nvPr/>
          </p:nvSpPr>
          <p:spPr bwMode="auto">
            <a:xfrm>
              <a:off x="9628188" y="4494213"/>
              <a:ext cx="38100" cy="17463"/>
            </a:xfrm>
            <a:custGeom>
              <a:avLst/>
              <a:gdLst>
                <a:gd name="T0" fmla="*/ 1 w 10"/>
                <a:gd name="T1" fmla="*/ 4 h 5"/>
                <a:gd name="T2" fmla="*/ 2 w 10"/>
                <a:gd name="T3" fmla="*/ 2 h 5"/>
                <a:gd name="T4" fmla="*/ 5 w 10"/>
                <a:gd name="T5" fmla="*/ 1 h 5"/>
                <a:gd name="T6" fmla="*/ 9 w 10"/>
                <a:gd name="T7" fmla="*/ 2 h 5"/>
                <a:gd name="T8" fmla="*/ 5 w 10"/>
                <a:gd name="T9" fmla="*/ 4 h 5"/>
                <a:gd name="T10" fmla="*/ 3 w 10"/>
                <a:gd name="T11" fmla="*/ 5 h 5"/>
                <a:gd name="T12" fmla="*/ 1 w 10"/>
                <a:gd name="T13" fmla="*/ 4 h 5"/>
                <a:gd name="T14" fmla="*/ 0 w 10"/>
                <a:gd name="T15" fmla="*/ 4 h 5"/>
                <a:gd name="T16" fmla="*/ 1 w 10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5">
                  <a:moveTo>
                    <a:pt x="1" y="4"/>
                  </a:moveTo>
                  <a:cubicBezTo>
                    <a:pt x="0" y="3"/>
                    <a:pt x="2" y="2"/>
                    <a:pt x="2" y="2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0"/>
                    <a:pt x="9" y="0"/>
                    <a:pt x="9" y="2"/>
                  </a:cubicBezTo>
                  <a:cubicBezTo>
                    <a:pt x="10" y="4"/>
                    <a:pt x="6" y="4"/>
                    <a:pt x="5" y="4"/>
                  </a:cubicBezTo>
                  <a:cubicBezTo>
                    <a:pt x="4" y="4"/>
                    <a:pt x="3" y="5"/>
                    <a:pt x="3" y="5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lnTo>
                    <a:pt x="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0" name="Freeform 141"/>
            <p:cNvSpPr/>
            <p:nvPr/>
          </p:nvSpPr>
          <p:spPr bwMode="auto">
            <a:xfrm>
              <a:off x="9782175" y="4260851"/>
              <a:ext cx="563563" cy="341313"/>
            </a:xfrm>
            <a:custGeom>
              <a:avLst/>
              <a:gdLst>
                <a:gd name="T0" fmla="*/ 23 w 150"/>
                <a:gd name="T1" fmla="*/ 16 h 91"/>
                <a:gd name="T2" fmla="*/ 15 w 150"/>
                <a:gd name="T3" fmla="*/ 16 h 91"/>
                <a:gd name="T4" fmla="*/ 11 w 150"/>
                <a:gd name="T5" fmla="*/ 13 h 91"/>
                <a:gd name="T6" fmla="*/ 4 w 150"/>
                <a:gd name="T7" fmla="*/ 9 h 91"/>
                <a:gd name="T8" fmla="*/ 1 w 150"/>
                <a:gd name="T9" fmla="*/ 4 h 91"/>
                <a:gd name="T10" fmla="*/ 8 w 150"/>
                <a:gd name="T11" fmla="*/ 3 h 91"/>
                <a:gd name="T12" fmla="*/ 14 w 150"/>
                <a:gd name="T13" fmla="*/ 0 h 91"/>
                <a:gd name="T14" fmla="*/ 26 w 150"/>
                <a:gd name="T15" fmla="*/ 3 h 91"/>
                <a:gd name="T16" fmla="*/ 28 w 150"/>
                <a:gd name="T17" fmla="*/ 18 h 91"/>
                <a:gd name="T18" fmla="*/ 31 w 150"/>
                <a:gd name="T19" fmla="*/ 21 h 91"/>
                <a:gd name="T20" fmla="*/ 37 w 150"/>
                <a:gd name="T21" fmla="*/ 26 h 91"/>
                <a:gd name="T22" fmla="*/ 41 w 150"/>
                <a:gd name="T23" fmla="*/ 20 h 91"/>
                <a:gd name="T24" fmla="*/ 49 w 150"/>
                <a:gd name="T25" fmla="*/ 15 h 91"/>
                <a:gd name="T26" fmla="*/ 50 w 150"/>
                <a:gd name="T27" fmla="*/ 12 h 91"/>
                <a:gd name="T28" fmla="*/ 59 w 150"/>
                <a:gd name="T29" fmla="*/ 11 h 91"/>
                <a:gd name="T30" fmla="*/ 72 w 150"/>
                <a:gd name="T31" fmla="*/ 17 h 91"/>
                <a:gd name="T32" fmla="*/ 83 w 150"/>
                <a:gd name="T33" fmla="*/ 20 h 91"/>
                <a:gd name="T34" fmla="*/ 93 w 150"/>
                <a:gd name="T35" fmla="*/ 25 h 91"/>
                <a:gd name="T36" fmla="*/ 102 w 150"/>
                <a:gd name="T37" fmla="*/ 28 h 91"/>
                <a:gd name="T38" fmla="*/ 110 w 150"/>
                <a:gd name="T39" fmla="*/ 33 h 91"/>
                <a:gd name="T40" fmla="*/ 114 w 150"/>
                <a:gd name="T41" fmla="*/ 37 h 91"/>
                <a:gd name="T42" fmla="*/ 116 w 150"/>
                <a:gd name="T43" fmla="*/ 43 h 91"/>
                <a:gd name="T44" fmla="*/ 129 w 150"/>
                <a:gd name="T45" fmla="*/ 50 h 91"/>
                <a:gd name="T46" fmla="*/ 129 w 150"/>
                <a:gd name="T47" fmla="*/ 54 h 91"/>
                <a:gd name="T48" fmla="*/ 125 w 150"/>
                <a:gd name="T49" fmla="*/ 59 h 91"/>
                <a:gd name="T50" fmla="*/ 132 w 150"/>
                <a:gd name="T51" fmla="*/ 67 h 91"/>
                <a:gd name="T52" fmla="*/ 138 w 150"/>
                <a:gd name="T53" fmla="*/ 75 h 91"/>
                <a:gd name="T54" fmla="*/ 145 w 150"/>
                <a:gd name="T55" fmla="*/ 81 h 91"/>
                <a:gd name="T56" fmla="*/ 148 w 150"/>
                <a:gd name="T57" fmla="*/ 86 h 91"/>
                <a:gd name="T58" fmla="*/ 142 w 150"/>
                <a:gd name="T59" fmla="*/ 87 h 91"/>
                <a:gd name="T60" fmla="*/ 127 w 150"/>
                <a:gd name="T61" fmla="*/ 84 h 91"/>
                <a:gd name="T62" fmla="*/ 120 w 150"/>
                <a:gd name="T63" fmla="*/ 75 h 91"/>
                <a:gd name="T64" fmla="*/ 113 w 150"/>
                <a:gd name="T65" fmla="*/ 66 h 91"/>
                <a:gd name="T66" fmla="*/ 103 w 150"/>
                <a:gd name="T67" fmla="*/ 64 h 91"/>
                <a:gd name="T68" fmla="*/ 97 w 150"/>
                <a:gd name="T69" fmla="*/ 68 h 91"/>
                <a:gd name="T70" fmla="*/ 94 w 150"/>
                <a:gd name="T71" fmla="*/ 72 h 91"/>
                <a:gd name="T72" fmla="*/ 88 w 150"/>
                <a:gd name="T73" fmla="*/ 78 h 91"/>
                <a:gd name="T74" fmla="*/ 81 w 150"/>
                <a:gd name="T75" fmla="*/ 77 h 91"/>
                <a:gd name="T76" fmla="*/ 72 w 150"/>
                <a:gd name="T77" fmla="*/ 72 h 91"/>
                <a:gd name="T78" fmla="*/ 66 w 150"/>
                <a:gd name="T79" fmla="*/ 68 h 91"/>
                <a:gd name="T80" fmla="*/ 54 w 150"/>
                <a:gd name="T81" fmla="*/ 70 h 91"/>
                <a:gd name="T82" fmla="*/ 53 w 150"/>
                <a:gd name="T83" fmla="*/ 64 h 91"/>
                <a:gd name="T84" fmla="*/ 59 w 150"/>
                <a:gd name="T85" fmla="*/ 56 h 91"/>
                <a:gd name="T86" fmla="*/ 58 w 150"/>
                <a:gd name="T87" fmla="*/ 50 h 91"/>
                <a:gd name="T88" fmla="*/ 56 w 150"/>
                <a:gd name="T89" fmla="*/ 45 h 91"/>
                <a:gd name="T90" fmla="*/ 49 w 150"/>
                <a:gd name="T91" fmla="*/ 40 h 91"/>
                <a:gd name="T92" fmla="*/ 41 w 150"/>
                <a:gd name="T93" fmla="*/ 36 h 91"/>
                <a:gd name="T94" fmla="*/ 31 w 150"/>
                <a:gd name="T95" fmla="*/ 33 h 91"/>
                <a:gd name="T96" fmla="*/ 23 w 150"/>
                <a:gd name="T97" fmla="*/ 28 h 91"/>
                <a:gd name="T98" fmla="*/ 19 w 150"/>
                <a:gd name="T99" fmla="*/ 32 h 91"/>
                <a:gd name="T100" fmla="*/ 16 w 150"/>
                <a:gd name="T101" fmla="*/ 29 h 91"/>
                <a:gd name="T102" fmla="*/ 12 w 150"/>
                <a:gd name="T103" fmla="*/ 22 h 91"/>
                <a:gd name="T104" fmla="*/ 17 w 150"/>
                <a:gd name="T105" fmla="*/ 2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91">
                  <a:moveTo>
                    <a:pt x="23" y="19"/>
                  </a:moveTo>
                  <a:cubicBezTo>
                    <a:pt x="23" y="19"/>
                    <a:pt x="26" y="17"/>
                    <a:pt x="25" y="16"/>
                  </a:cubicBezTo>
                  <a:cubicBezTo>
                    <a:pt x="25" y="16"/>
                    <a:pt x="24" y="16"/>
                    <a:pt x="23" y="16"/>
                  </a:cubicBezTo>
                  <a:cubicBezTo>
                    <a:pt x="23" y="16"/>
                    <a:pt x="22" y="17"/>
                    <a:pt x="21" y="17"/>
                  </a:cubicBezTo>
                  <a:cubicBezTo>
                    <a:pt x="20" y="17"/>
                    <a:pt x="18" y="17"/>
                    <a:pt x="17" y="17"/>
                  </a:cubicBezTo>
                  <a:cubicBezTo>
                    <a:pt x="16" y="16"/>
                    <a:pt x="16" y="16"/>
                    <a:pt x="15" y="16"/>
                  </a:cubicBezTo>
                  <a:cubicBezTo>
                    <a:pt x="14" y="16"/>
                    <a:pt x="13" y="17"/>
                    <a:pt x="13" y="16"/>
                  </a:cubicBezTo>
                  <a:cubicBezTo>
                    <a:pt x="12" y="16"/>
                    <a:pt x="12" y="15"/>
                    <a:pt x="12" y="14"/>
                  </a:cubicBezTo>
                  <a:cubicBezTo>
                    <a:pt x="12" y="14"/>
                    <a:pt x="11" y="13"/>
                    <a:pt x="11" y="13"/>
                  </a:cubicBezTo>
                  <a:cubicBezTo>
                    <a:pt x="10" y="12"/>
                    <a:pt x="10" y="11"/>
                    <a:pt x="10" y="11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7" y="9"/>
                    <a:pt x="5" y="9"/>
                    <a:pt x="4" y="9"/>
                  </a:cubicBezTo>
                  <a:cubicBezTo>
                    <a:pt x="3" y="9"/>
                    <a:pt x="3" y="10"/>
                    <a:pt x="2" y="9"/>
                  </a:cubicBezTo>
                  <a:cubicBezTo>
                    <a:pt x="2" y="8"/>
                    <a:pt x="2" y="8"/>
                    <a:pt x="1" y="7"/>
                  </a:cubicBezTo>
                  <a:cubicBezTo>
                    <a:pt x="1" y="6"/>
                    <a:pt x="0" y="4"/>
                    <a:pt x="1" y="4"/>
                  </a:cubicBezTo>
                  <a:cubicBezTo>
                    <a:pt x="3" y="3"/>
                    <a:pt x="3" y="6"/>
                    <a:pt x="4" y="6"/>
                  </a:cubicBezTo>
                  <a:cubicBezTo>
                    <a:pt x="5" y="6"/>
                    <a:pt x="5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1" y="2"/>
                    <a:pt x="11" y="2"/>
                    <a:pt x="12" y="1"/>
                  </a:cubicBezTo>
                  <a:cubicBezTo>
                    <a:pt x="13" y="1"/>
                    <a:pt x="13" y="0"/>
                    <a:pt x="14" y="0"/>
                  </a:cubicBezTo>
                  <a:cubicBezTo>
                    <a:pt x="15" y="0"/>
                    <a:pt x="16" y="0"/>
                    <a:pt x="18" y="0"/>
                  </a:cubicBezTo>
                  <a:cubicBezTo>
                    <a:pt x="19" y="0"/>
                    <a:pt x="19" y="1"/>
                    <a:pt x="20" y="2"/>
                  </a:cubicBezTo>
                  <a:cubicBezTo>
                    <a:pt x="22" y="3"/>
                    <a:pt x="24" y="3"/>
                    <a:pt x="26" y="3"/>
                  </a:cubicBezTo>
                  <a:cubicBezTo>
                    <a:pt x="28" y="3"/>
                    <a:pt x="28" y="6"/>
                    <a:pt x="28" y="8"/>
                  </a:cubicBezTo>
                  <a:cubicBezTo>
                    <a:pt x="28" y="10"/>
                    <a:pt x="28" y="12"/>
                    <a:pt x="28" y="15"/>
                  </a:cubicBezTo>
                  <a:cubicBezTo>
                    <a:pt x="28" y="16"/>
                    <a:pt x="28" y="17"/>
                    <a:pt x="28" y="18"/>
                  </a:cubicBezTo>
                  <a:cubicBezTo>
                    <a:pt x="28" y="18"/>
                    <a:pt x="28" y="20"/>
                    <a:pt x="29" y="20"/>
                  </a:cubicBezTo>
                  <a:cubicBezTo>
                    <a:pt x="29" y="20"/>
                    <a:pt x="30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2" y="23"/>
                    <a:pt x="31" y="25"/>
                    <a:pt x="32" y="25"/>
                  </a:cubicBezTo>
                  <a:cubicBezTo>
                    <a:pt x="33" y="26"/>
                    <a:pt x="34" y="26"/>
                    <a:pt x="35" y="26"/>
                  </a:cubicBezTo>
                  <a:cubicBezTo>
                    <a:pt x="35" y="26"/>
                    <a:pt x="36" y="26"/>
                    <a:pt x="37" y="26"/>
                  </a:cubicBezTo>
                  <a:cubicBezTo>
                    <a:pt x="37" y="25"/>
                    <a:pt x="38" y="25"/>
                    <a:pt x="38" y="24"/>
                  </a:cubicBezTo>
                  <a:cubicBezTo>
                    <a:pt x="39" y="23"/>
                    <a:pt x="39" y="23"/>
                    <a:pt x="40" y="22"/>
                  </a:cubicBezTo>
                  <a:cubicBezTo>
                    <a:pt x="40" y="21"/>
                    <a:pt x="41" y="21"/>
                    <a:pt x="41" y="20"/>
                  </a:cubicBezTo>
                  <a:cubicBezTo>
                    <a:pt x="42" y="20"/>
                    <a:pt x="43" y="19"/>
                    <a:pt x="43" y="19"/>
                  </a:cubicBezTo>
                  <a:cubicBezTo>
                    <a:pt x="44" y="18"/>
                    <a:pt x="44" y="17"/>
                    <a:pt x="45" y="16"/>
                  </a:cubicBezTo>
                  <a:cubicBezTo>
                    <a:pt x="47" y="16"/>
                    <a:pt x="48" y="16"/>
                    <a:pt x="49" y="15"/>
                  </a:cubicBezTo>
                  <a:cubicBezTo>
                    <a:pt x="49" y="15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1"/>
                    <a:pt x="52" y="11"/>
                    <a:pt x="53" y="11"/>
                  </a:cubicBezTo>
                  <a:cubicBezTo>
                    <a:pt x="54" y="10"/>
                    <a:pt x="55" y="9"/>
                    <a:pt x="56" y="9"/>
                  </a:cubicBezTo>
                  <a:cubicBezTo>
                    <a:pt x="57" y="9"/>
                    <a:pt x="58" y="10"/>
                    <a:pt x="59" y="11"/>
                  </a:cubicBezTo>
                  <a:cubicBezTo>
                    <a:pt x="60" y="12"/>
                    <a:pt x="61" y="12"/>
                    <a:pt x="62" y="13"/>
                  </a:cubicBezTo>
                  <a:cubicBezTo>
                    <a:pt x="64" y="14"/>
                    <a:pt x="67" y="15"/>
                    <a:pt x="69" y="16"/>
                  </a:cubicBezTo>
                  <a:cubicBezTo>
                    <a:pt x="70" y="16"/>
                    <a:pt x="71" y="17"/>
                    <a:pt x="72" y="17"/>
                  </a:cubicBezTo>
                  <a:cubicBezTo>
                    <a:pt x="72" y="17"/>
                    <a:pt x="73" y="17"/>
                    <a:pt x="74" y="17"/>
                  </a:cubicBezTo>
                  <a:cubicBezTo>
                    <a:pt x="76" y="17"/>
                    <a:pt x="78" y="17"/>
                    <a:pt x="80" y="18"/>
                  </a:cubicBezTo>
                  <a:cubicBezTo>
                    <a:pt x="81" y="19"/>
                    <a:pt x="82" y="19"/>
                    <a:pt x="83" y="20"/>
                  </a:cubicBezTo>
                  <a:cubicBezTo>
                    <a:pt x="84" y="20"/>
                    <a:pt x="85" y="21"/>
                    <a:pt x="86" y="22"/>
                  </a:cubicBezTo>
                  <a:cubicBezTo>
                    <a:pt x="87" y="22"/>
                    <a:pt x="88" y="23"/>
                    <a:pt x="90" y="24"/>
                  </a:cubicBezTo>
                  <a:cubicBezTo>
                    <a:pt x="91" y="24"/>
                    <a:pt x="92" y="25"/>
                    <a:pt x="93" y="25"/>
                  </a:cubicBezTo>
                  <a:cubicBezTo>
                    <a:pt x="94" y="25"/>
                    <a:pt x="96" y="26"/>
                    <a:pt x="97" y="26"/>
                  </a:cubicBezTo>
                  <a:cubicBezTo>
                    <a:pt x="98" y="26"/>
                    <a:pt x="99" y="26"/>
                    <a:pt x="100" y="27"/>
                  </a:cubicBezTo>
                  <a:cubicBezTo>
                    <a:pt x="101" y="27"/>
                    <a:pt x="101" y="27"/>
                    <a:pt x="102" y="28"/>
                  </a:cubicBezTo>
                  <a:cubicBezTo>
                    <a:pt x="102" y="29"/>
                    <a:pt x="102" y="29"/>
                    <a:pt x="103" y="30"/>
                  </a:cubicBezTo>
                  <a:cubicBezTo>
                    <a:pt x="104" y="31"/>
                    <a:pt x="105" y="30"/>
                    <a:pt x="106" y="31"/>
                  </a:cubicBezTo>
                  <a:cubicBezTo>
                    <a:pt x="108" y="31"/>
                    <a:pt x="108" y="33"/>
                    <a:pt x="110" y="33"/>
                  </a:cubicBezTo>
                  <a:cubicBezTo>
                    <a:pt x="110" y="34"/>
                    <a:pt x="111" y="34"/>
                    <a:pt x="111" y="34"/>
                  </a:cubicBezTo>
                  <a:cubicBezTo>
                    <a:pt x="112" y="35"/>
                    <a:pt x="112" y="35"/>
                    <a:pt x="113" y="36"/>
                  </a:cubicBezTo>
                  <a:cubicBezTo>
                    <a:pt x="113" y="36"/>
                    <a:pt x="114" y="36"/>
                    <a:pt x="114" y="37"/>
                  </a:cubicBezTo>
                  <a:cubicBezTo>
                    <a:pt x="114" y="37"/>
                    <a:pt x="115" y="38"/>
                    <a:pt x="115" y="39"/>
                  </a:cubicBezTo>
                  <a:cubicBezTo>
                    <a:pt x="115" y="39"/>
                    <a:pt x="116" y="40"/>
                    <a:pt x="116" y="41"/>
                  </a:cubicBezTo>
                  <a:cubicBezTo>
                    <a:pt x="116" y="41"/>
                    <a:pt x="115" y="42"/>
                    <a:pt x="116" y="43"/>
                  </a:cubicBezTo>
                  <a:cubicBezTo>
                    <a:pt x="116" y="44"/>
                    <a:pt x="117" y="45"/>
                    <a:pt x="119" y="45"/>
                  </a:cubicBezTo>
                  <a:cubicBezTo>
                    <a:pt x="120" y="45"/>
                    <a:pt x="121" y="46"/>
                    <a:pt x="122" y="47"/>
                  </a:cubicBezTo>
                  <a:cubicBezTo>
                    <a:pt x="124" y="48"/>
                    <a:pt x="127" y="48"/>
                    <a:pt x="129" y="50"/>
                  </a:cubicBezTo>
                  <a:cubicBezTo>
                    <a:pt x="129" y="50"/>
                    <a:pt x="130" y="51"/>
                    <a:pt x="130" y="51"/>
                  </a:cubicBezTo>
                  <a:cubicBezTo>
                    <a:pt x="130" y="52"/>
                    <a:pt x="130" y="52"/>
                    <a:pt x="130" y="53"/>
                  </a:cubicBezTo>
                  <a:cubicBezTo>
                    <a:pt x="130" y="54"/>
                    <a:pt x="130" y="54"/>
                    <a:pt x="129" y="54"/>
                  </a:cubicBezTo>
                  <a:cubicBezTo>
                    <a:pt x="129" y="55"/>
                    <a:pt x="128" y="55"/>
                    <a:pt x="127" y="55"/>
                  </a:cubicBezTo>
                  <a:cubicBezTo>
                    <a:pt x="126" y="55"/>
                    <a:pt x="124" y="55"/>
                    <a:pt x="123" y="56"/>
                  </a:cubicBezTo>
                  <a:cubicBezTo>
                    <a:pt x="123" y="57"/>
                    <a:pt x="124" y="58"/>
                    <a:pt x="125" y="59"/>
                  </a:cubicBezTo>
                  <a:cubicBezTo>
                    <a:pt x="126" y="61"/>
                    <a:pt x="126" y="62"/>
                    <a:pt x="126" y="63"/>
                  </a:cubicBezTo>
                  <a:cubicBezTo>
                    <a:pt x="127" y="64"/>
                    <a:pt x="128" y="65"/>
                    <a:pt x="129" y="65"/>
                  </a:cubicBezTo>
                  <a:cubicBezTo>
                    <a:pt x="131" y="66"/>
                    <a:pt x="131" y="66"/>
                    <a:pt x="132" y="67"/>
                  </a:cubicBezTo>
                  <a:cubicBezTo>
                    <a:pt x="133" y="69"/>
                    <a:pt x="133" y="70"/>
                    <a:pt x="133" y="71"/>
                  </a:cubicBezTo>
                  <a:cubicBezTo>
                    <a:pt x="133" y="72"/>
                    <a:pt x="134" y="74"/>
                    <a:pt x="134" y="75"/>
                  </a:cubicBezTo>
                  <a:cubicBezTo>
                    <a:pt x="135" y="76"/>
                    <a:pt x="137" y="75"/>
                    <a:pt x="138" y="75"/>
                  </a:cubicBezTo>
                  <a:cubicBezTo>
                    <a:pt x="138" y="75"/>
                    <a:pt x="141" y="74"/>
                    <a:pt x="141" y="75"/>
                  </a:cubicBezTo>
                  <a:cubicBezTo>
                    <a:pt x="141" y="76"/>
                    <a:pt x="139" y="77"/>
                    <a:pt x="139" y="78"/>
                  </a:cubicBezTo>
                  <a:cubicBezTo>
                    <a:pt x="139" y="80"/>
                    <a:pt x="144" y="81"/>
                    <a:pt x="145" y="81"/>
                  </a:cubicBezTo>
                  <a:cubicBezTo>
                    <a:pt x="145" y="82"/>
                    <a:pt x="145" y="82"/>
                    <a:pt x="144" y="83"/>
                  </a:cubicBezTo>
                  <a:cubicBezTo>
                    <a:pt x="144" y="84"/>
                    <a:pt x="144" y="84"/>
                    <a:pt x="145" y="84"/>
                  </a:cubicBezTo>
                  <a:cubicBezTo>
                    <a:pt x="146" y="85"/>
                    <a:pt x="147" y="86"/>
                    <a:pt x="148" y="86"/>
                  </a:cubicBezTo>
                  <a:cubicBezTo>
                    <a:pt x="150" y="87"/>
                    <a:pt x="149" y="89"/>
                    <a:pt x="148" y="90"/>
                  </a:cubicBezTo>
                  <a:cubicBezTo>
                    <a:pt x="147" y="91"/>
                    <a:pt x="146" y="91"/>
                    <a:pt x="144" y="90"/>
                  </a:cubicBezTo>
                  <a:cubicBezTo>
                    <a:pt x="143" y="89"/>
                    <a:pt x="143" y="88"/>
                    <a:pt x="142" y="87"/>
                  </a:cubicBezTo>
                  <a:cubicBezTo>
                    <a:pt x="141" y="86"/>
                    <a:pt x="140" y="86"/>
                    <a:pt x="138" y="86"/>
                  </a:cubicBezTo>
                  <a:cubicBezTo>
                    <a:pt x="135" y="86"/>
                    <a:pt x="133" y="86"/>
                    <a:pt x="130" y="85"/>
                  </a:cubicBezTo>
                  <a:cubicBezTo>
                    <a:pt x="129" y="85"/>
                    <a:pt x="128" y="84"/>
                    <a:pt x="127" y="84"/>
                  </a:cubicBezTo>
                  <a:cubicBezTo>
                    <a:pt x="125" y="83"/>
                    <a:pt x="125" y="82"/>
                    <a:pt x="125" y="81"/>
                  </a:cubicBezTo>
                  <a:cubicBezTo>
                    <a:pt x="124" y="79"/>
                    <a:pt x="123" y="79"/>
                    <a:pt x="122" y="78"/>
                  </a:cubicBezTo>
                  <a:cubicBezTo>
                    <a:pt x="120" y="78"/>
                    <a:pt x="120" y="77"/>
                    <a:pt x="120" y="75"/>
                  </a:cubicBezTo>
                  <a:cubicBezTo>
                    <a:pt x="120" y="74"/>
                    <a:pt x="119" y="73"/>
                    <a:pt x="118" y="72"/>
                  </a:cubicBezTo>
                  <a:cubicBezTo>
                    <a:pt x="117" y="70"/>
                    <a:pt x="117" y="69"/>
                    <a:pt x="116" y="68"/>
                  </a:cubicBezTo>
                  <a:cubicBezTo>
                    <a:pt x="115" y="67"/>
                    <a:pt x="114" y="67"/>
                    <a:pt x="113" y="66"/>
                  </a:cubicBezTo>
                  <a:cubicBezTo>
                    <a:pt x="111" y="66"/>
                    <a:pt x="110" y="65"/>
                    <a:pt x="108" y="65"/>
                  </a:cubicBezTo>
                  <a:cubicBezTo>
                    <a:pt x="107" y="64"/>
                    <a:pt x="106" y="64"/>
                    <a:pt x="105" y="64"/>
                  </a:cubicBezTo>
                  <a:cubicBezTo>
                    <a:pt x="104" y="64"/>
                    <a:pt x="103" y="64"/>
                    <a:pt x="103" y="64"/>
                  </a:cubicBezTo>
                  <a:cubicBezTo>
                    <a:pt x="102" y="64"/>
                    <a:pt x="101" y="64"/>
                    <a:pt x="100" y="64"/>
                  </a:cubicBezTo>
                  <a:cubicBezTo>
                    <a:pt x="99" y="64"/>
                    <a:pt x="98" y="66"/>
                    <a:pt x="98" y="67"/>
                  </a:cubicBezTo>
                  <a:cubicBezTo>
                    <a:pt x="97" y="67"/>
                    <a:pt x="97" y="68"/>
                    <a:pt x="97" y="68"/>
                  </a:cubicBezTo>
                  <a:cubicBezTo>
                    <a:pt x="96" y="69"/>
                    <a:pt x="95" y="69"/>
                    <a:pt x="95" y="69"/>
                  </a:cubicBezTo>
                  <a:cubicBezTo>
                    <a:pt x="94" y="69"/>
                    <a:pt x="94" y="70"/>
                    <a:pt x="94" y="70"/>
                  </a:cubicBezTo>
                  <a:cubicBezTo>
                    <a:pt x="94" y="71"/>
                    <a:pt x="94" y="71"/>
                    <a:pt x="94" y="72"/>
                  </a:cubicBezTo>
                  <a:cubicBezTo>
                    <a:pt x="95" y="73"/>
                    <a:pt x="94" y="74"/>
                    <a:pt x="93" y="75"/>
                  </a:cubicBezTo>
                  <a:cubicBezTo>
                    <a:pt x="92" y="76"/>
                    <a:pt x="91" y="77"/>
                    <a:pt x="90" y="78"/>
                  </a:cubicBezTo>
                  <a:cubicBezTo>
                    <a:pt x="89" y="78"/>
                    <a:pt x="89" y="78"/>
                    <a:pt x="88" y="78"/>
                  </a:cubicBezTo>
                  <a:cubicBezTo>
                    <a:pt x="87" y="78"/>
                    <a:pt x="87" y="79"/>
                    <a:pt x="86" y="79"/>
                  </a:cubicBezTo>
                  <a:cubicBezTo>
                    <a:pt x="86" y="79"/>
                    <a:pt x="85" y="78"/>
                    <a:pt x="85" y="78"/>
                  </a:cubicBezTo>
                  <a:cubicBezTo>
                    <a:pt x="83" y="77"/>
                    <a:pt x="82" y="77"/>
                    <a:pt x="81" y="77"/>
                  </a:cubicBezTo>
                  <a:cubicBezTo>
                    <a:pt x="80" y="77"/>
                    <a:pt x="78" y="77"/>
                    <a:pt x="77" y="77"/>
                  </a:cubicBezTo>
                  <a:cubicBezTo>
                    <a:pt x="76" y="77"/>
                    <a:pt x="75" y="76"/>
                    <a:pt x="74" y="75"/>
                  </a:cubicBezTo>
                  <a:cubicBezTo>
                    <a:pt x="73" y="74"/>
                    <a:pt x="73" y="73"/>
                    <a:pt x="72" y="72"/>
                  </a:cubicBezTo>
                  <a:cubicBezTo>
                    <a:pt x="72" y="71"/>
                    <a:pt x="71" y="70"/>
                    <a:pt x="70" y="69"/>
                  </a:cubicBezTo>
                  <a:cubicBezTo>
                    <a:pt x="69" y="68"/>
                    <a:pt x="69" y="68"/>
                    <a:pt x="68" y="68"/>
                  </a:cubicBezTo>
                  <a:cubicBezTo>
                    <a:pt x="68" y="68"/>
                    <a:pt x="67" y="68"/>
                    <a:pt x="66" y="68"/>
                  </a:cubicBezTo>
                  <a:cubicBezTo>
                    <a:pt x="65" y="68"/>
                    <a:pt x="63" y="68"/>
                    <a:pt x="62" y="68"/>
                  </a:cubicBezTo>
                  <a:cubicBezTo>
                    <a:pt x="60" y="68"/>
                    <a:pt x="59" y="70"/>
                    <a:pt x="57" y="70"/>
                  </a:cubicBezTo>
                  <a:cubicBezTo>
                    <a:pt x="56" y="70"/>
                    <a:pt x="55" y="70"/>
                    <a:pt x="54" y="70"/>
                  </a:cubicBezTo>
                  <a:cubicBezTo>
                    <a:pt x="53" y="70"/>
                    <a:pt x="52" y="70"/>
                    <a:pt x="51" y="70"/>
                  </a:cubicBezTo>
                  <a:cubicBezTo>
                    <a:pt x="51" y="69"/>
                    <a:pt x="52" y="68"/>
                    <a:pt x="52" y="67"/>
                  </a:cubicBezTo>
                  <a:cubicBezTo>
                    <a:pt x="52" y="66"/>
                    <a:pt x="53" y="65"/>
                    <a:pt x="53" y="64"/>
                  </a:cubicBezTo>
                  <a:cubicBezTo>
                    <a:pt x="54" y="62"/>
                    <a:pt x="57" y="62"/>
                    <a:pt x="58" y="61"/>
                  </a:cubicBezTo>
                  <a:cubicBezTo>
                    <a:pt x="59" y="60"/>
                    <a:pt x="59" y="59"/>
                    <a:pt x="59" y="58"/>
                  </a:cubicBezTo>
                  <a:cubicBezTo>
                    <a:pt x="59" y="57"/>
                    <a:pt x="59" y="57"/>
                    <a:pt x="59" y="56"/>
                  </a:cubicBezTo>
                  <a:cubicBezTo>
                    <a:pt x="60" y="56"/>
                    <a:pt x="60" y="56"/>
                    <a:pt x="60" y="55"/>
                  </a:cubicBezTo>
                  <a:cubicBezTo>
                    <a:pt x="60" y="54"/>
                    <a:pt x="59" y="53"/>
                    <a:pt x="59" y="53"/>
                  </a:cubicBezTo>
                  <a:cubicBezTo>
                    <a:pt x="58" y="52"/>
                    <a:pt x="58" y="51"/>
                    <a:pt x="58" y="50"/>
                  </a:cubicBezTo>
                  <a:cubicBezTo>
                    <a:pt x="57" y="50"/>
                    <a:pt x="57" y="50"/>
                    <a:pt x="57" y="49"/>
                  </a:cubicBezTo>
                  <a:cubicBezTo>
                    <a:pt x="57" y="48"/>
                    <a:pt x="57" y="47"/>
                    <a:pt x="57" y="46"/>
                  </a:cubicBezTo>
                  <a:cubicBezTo>
                    <a:pt x="56" y="46"/>
                    <a:pt x="56" y="46"/>
                    <a:pt x="56" y="45"/>
                  </a:cubicBezTo>
                  <a:cubicBezTo>
                    <a:pt x="55" y="45"/>
                    <a:pt x="55" y="44"/>
                    <a:pt x="55" y="43"/>
                  </a:cubicBezTo>
                  <a:cubicBezTo>
                    <a:pt x="54" y="42"/>
                    <a:pt x="53" y="42"/>
                    <a:pt x="52" y="41"/>
                  </a:cubicBezTo>
                  <a:cubicBezTo>
                    <a:pt x="51" y="40"/>
                    <a:pt x="50" y="40"/>
                    <a:pt x="49" y="40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6" y="39"/>
                    <a:pt x="45" y="39"/>
                    <a:pt x="45" y="39"/>
                  </a:cubicBezTo>
                  <a:cubicBezTo>
                    <a:pt x="43" y="38"/>
                    <a:pt x="42" y="38"/>
                    <a:pt x="41" y="36"/>
                  </a:cubicBezTo>
                  <a:cubicBezTo>
                    <a:pt x="41" y="35"/>
                    <a:pt x="39" y="35"/>
                    <a:pt x="38" y="35"/>
                  </a:cubicBezTo>
                  <a:cubicBezTo>
                    <a:pt x="36" y="34"/>
                    <a:pt x="35" y="34"/>
                    <a:pt x="34" y="34"/>
                  </a:cubicBezTo>
                  <a:cubicBezTo>
                    <a:pt x="33" y="34"/>
                    <a:pt x="31" y="34"/>
                    <a:pt x="31" y="33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29" y="31"/>
                    <a:pt x="29" y="31"/>
                    <a:pt x="28" y="31"/>
                  </a:cubicBezTo>
                  <a:cubicBezTo>
                    <a:pt x="26" y="30"/>
                    <a:pt x="24" y="30"/>
                    <a:pt x="23" y="28"/>
                  </a:cubicBezTo>
                  <a:cubicBezTo>
                    <a:pt x="23" y="27"/>
                    <a:pt x="22" y="26"/>
                    <a:pt x="22" y="27"/>
                  </a:cubicBezTo>
                  <a:cubicBezTo>
                    <a:pt x="21" y="28"/>
                    <a:pt x="21" y="29"/>
                    <a:pt x="21" y="30"/>
                  </a:cubicBezTo>
                  <a:cubicBezTo>
                    <a:pt x="20" y="31"/>
                    <a:pt x="20" y="32"/>
                    <a:pt x="19" y="32"/>
                  </a:cubicBezTo>
                  <a:cubicBezTo>
                    <a:pt x="18" y="33"/>
                    <a:pt x="17" y="32"/>
                    <a:pt x="16" y="32"/>
                  </a:cubicBezTo>
                  <a:cubicBezTo>
                    <a:pt x="16" y="31"/>
                    <a:pt x="16" y="31"/>
                    <a:pt x="16" y="30"/>
                  </a:cubicBezTo>
                  <a:cubicBezTo>
                    <a:pt x="16" y="30"/>
                    <a:pt x="16" y="29"/>
                    <a:pt x="16" y="29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7"/>
                    <a:pt x="16" y="27"/>
                    <a:pt x="15" y="26"/>
                  </a:cubicBezTo>
                  <a:cubicBezTo>
                    <a:pt x="15" y="24"/>
                    <a:pt x="13" y="24"/>
                    <a:pt x="12" y="22"/>
                  </a:cubicBezTo>
                  <a:cubicBezTo>
                    <a:pt x="12" y="22"/>
                    <a:pt x="11" y="21"/>
                    <a:pt x="11" y="20"/>
                  </a:cubicBezTo>
                  <a:cubicBezTo>
                    <a:pt x="12" y="20"/>
                    <a:pt x="13" y="20"/>
                    <a:pt x="14" y="20"/>
                  </a:cubicBezTo>
                  <a:cubicBezTo>
                    <a:pt x="15" y="20"/>
                    <a:pt x="17" y="20"/>
                    <a:pt x="17" y="20"/>
                  </a:cubicBezTo>
                  <a:cubicBezTo>
                    <a:pt x="18" y="19"/>
                    <a:pt x="18" y="18"/>
                    <a:pt x="20" y="18"/>
                  </a:cubicBezTo>
                  <a:cubicBezTo>
                    <a:pt x="21" y="18"/>
                    <a:pt x="22" y="20"/>
                    <a:pt x="2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1" name="Freeform 142"/>
            <p:cNvSpPr/>
            <p:nvPr/>
          </p:nvSpPr>
          <p:spPr bwMode="auto">
            <a:xfrm>
              <a:off x="10285413" y="4384676"/>
              <a:ext cx="123825" cy="74613"/>
            </a:xfrm>
            <a:custGeom>
              <a:avLst/>
              <a:gdLst>
                <a:gd name="T0" fmla="*/ 1 w 33"/>
                <a:gd name="T1" fmla="*/ 14 h 20"/>
                <a:gd name="T2" fmla="*/ 1 w 33"/>
                <a:gd name="T3" fmla="*/ 12 h 20"/>
                <a:gd name="T4" fmla="*/ 3 w 33"/>
                <a:gd name="T5" fmla="*/ 11 h 20"/>
                <a:gd name="T6" fmla="*/ 6 w 33"/>
                <a:gd name="T7" fmla="*/ 11 h 20"/>
                <a:gd name="T8" fmla="*/ 8 w 33"/>
                <a:gd name="T9" fmla="*/ 12 h 20"/>
                <a:gd name="T10" fmla="*/ 12 w 33"/>
                <a:gd name="T11" fmla="*/ 11 h 20"/>
                <a:gd name="T12" fmla="*/ 15 w 33"/>
                <a:gd name="T13" fmla="*/ 8 h 20"/>
                <a:gd name="T14" fmla="*/ 15 w 33"/>
                <a:gd name="T15" fmla="*/ 10 h 20"/>
                <a:gd name="T16" fmla="*/ 15 w 33"/>
                <a:gd name="T17" fmla="*/ 12 h 20"/>
                <a:gd name="T18" fmla="*/ 18 w 33"/>
                <a:gd name="T19" fmla="*/ 10 h 20"/>
                <a:gd name="T20" fmla="*/ 21 w 33"/>
                <a:gd name="T21" fmla="*/ 11 h 20"/>
                <a:gd name="T22" fmla="*/ 23 w 33"/>
                <a:gd name="T23" fmla="*/ 8 h 20"/>
                <a:gd name="T24" fmla="*/ 26 w 33"/>
                <a:gd name="T25" fmla="*/ 7 h 20"/>
                <a:gd name="T26" fmla="*/ 28 w 33"/>
                <a:gd name="T27" fmla="*/ 4 h 20"/>
                <a:gd name="T28" fmla="*/ 27 w 33"/>
                <a:gd name="T29" fmla="*/ 1 h 20"/>
                <a:gd name="T30" fmla="*/ 28 w 33"/>
                <a:gd name="T31" fmla="*/ 0 h 20"/>
                <a:gd name="T32" fmla="*/ 29 w 33"/>
                <a:gd name="T33" fmla="*/ 2 h 20"/>
                <a:gd name="T34" fmla="*/ 30 w 33"/>
                <a:gd name="T35" fmla="*/ 0 h 20"/>
                <a:gd name="T36" fmla="*/ 31 w 33"/>
                <a:gd name="T37" fmla="*/ 2 h 20"/>
                <a:gd name="T38" fmla="*/ 32 w 33"/>
                <a:gd name="T39" fmla="*/ 4 h 20"/>
                <a:gd name="T40" fmla="*/ 31 w 33"/>
                <a:gd name="T41" fmla="*/ 5 h 20"/>
                <a:gd name="T42" fmla="*/ 30 w 33"/>
                <a:gd name="T43" fmla="*/ 6 h 20"/>
                <a:gd name="T44" fmla="*/ 31 w 33"/>
                <a:gd name="T45" fmla="*/ 9 h 20"/>
                <a:gd name="T46" fmla="*/ 30 w 33"/>
                <a:gd name="T47" fmla="*/ 11 h 20"/>
                <a:gd name="T48" fmla="*/ 29 w 33"/>
                <a:gd name="T49" fmla="*/ 12 h 20"/>
                <a:gd name="T50" fmla="*/ 25 w 33"/>
                <a:gd name="T51" fmla="*/ 13 h 20"/>
                <a:gd name="T52" fmla="*/ 25 w 33"/>
                <a:gd name="T53" fmla="*/ 15 h 20"/>
                <a:gd name="T54" fmla="*/ 23 w 33"/>
                <a:gd name="T55" fmla="*/ 16 h 20"/>
                <a:gd name="T56" fmla="*/ 21 w 33"/>
                <a:gd name="T57" fmla="*/ 17 h 20"/>
                <a:gd name="T58" fmla="*/ 19 w 33"/>
                <a:gd name="T59" fmla="*/ 18 h 20"/>
                <a:gd name="T60" fmla="*/ 17 w 33"/>
                <a:gd name="T61" fmla="*/ 18 h 20"/>
                <a:gd name="T62" fmla="*/ 15 w 33"/>
                <a:gd name="T63" fmla="*/ 18 h 20"/>
                <a:gd name="T64" fmla="*/ 11 w 33"/>
                <a:gd name="T65" fmla="*/ 19 h 20"/>
                <a:gd name="T66" fmla="*/ 8 w 33"/>
                <a:gd name="T67" fmla="*/ 17 h 20"/>
                <a:gd name="T68" fmla="*/ 6 w 33"/>
                <a:gd name="T69" fmla="*/ 17 h 20"/>
                <a:gd name="T70" fmla="*/ 4 w 33"/>
                <a:gd name="T71" fmla="*/ 16 h 20"/>
                <a:gd name="T72" fmla="*/ 3 w 33"/>
                <a:gd name="T73" fmla="*/ 15 h 20"/>
                <a:gd name="T74" fmla="*/ 2 w 33"/>
                <a:gd name="T75" fmla="*/ 14 h 20"/>
                <a:gd name="T76" fmla="*/ 1 w 33"/>
                <a:gd name="T77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0">
                  <a:moveTo>
                    <a:pt x="1" y="14"/>
                  </a:moveTo>
                  <a:cubicBezTo>
                    <a:pt x="0" y="13"/>
                    <a:pt x="0" y="12"/>
                    <a:pt x="1" y="12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9" y="12"/>
                    <a:pt x="11" y="12"/>
                    <a:pt x="12" y="11"/>
                  </a:cubicBezTo>
                  <a:cubicBezTo>
                    <a:pt x="13" y="10"/>
                    <a:pt x="14" y="8"/>
                    <a:pt x="15" y="8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1"/>
                    <a:pt x="15" y="12"/>
                  </a:cubicBezTo>
                  <a:cubicBezTo>
                    <a:pt x="16" y="13"/>
                    <a:pt x="17" y="11"/>
                    <a:pt x="18" y="10"/>
                  </a:cubicBezTo>
                  <a:cubicBezTo>
                    <a:pt x="19" y="9"/>
                    <a:pt x="20" y="11"/>
                    <a:pt x="21" y="11"/>
                  </a:cubicBezTo>
                  <a:cubicBezTo>
                    <a:pt x="22" y="11"/>
                    <a:pt x="23" y="9"/>
                    <a:pt x="23" y="8"/>
                  </a:cubicBezTo>
                  <a:cubicBezTo>
                    <a:pt x="24" y="7"/>
                    <a:pt x="25" y="7"/>
                    <a:pt x="26" y="7"/>
                  </a:cubicBezTo>
                  <a:cubicBezTo>
                    <a:pt x="27" y="6"/>
                    <a:pt x="28" y="5"/>
                    <a:pt x="28" y="4"/>
                  </a:cubicBezTo>
                  <a:cubicBezTo>
                    <a:pt x="28" y="3"/>
                    <a:pt x="26" y="1"/>
                    <a:pt x="27" y="1"/>
                  </a:cubicBezTo>
                  <a:cubicBezTo>
                    <a:pt x="27" y="1"/>
                    <a:pt x="28" y="0"/>
                    <a:pt x="28" y="0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30" y="1"/>
                    <a:pt x="30" y="0"/>
                    <a:pt x="30" y="0"/>
                  </a:cubicBezTo>
                  <a:cubicBezTo>
                    <a:pt x="31" y="0"/>
                    <a:pt x="31" y="1"/>
                    <a:pt x="31" y="2"/>
                  </a:cubicBezTo>
                  <a:cubicBezTo>
                    <a:pt x="32" y="2"/>
                    <a:pt x="32" y="3"/>
                    <a:pt x="32" y="4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0" y="5"/>
                    <a:pt x="30" y="6"/>
                    <a:pt x="30" y="6"/>
                  </a:cubicBezTo>
                  <a:cubicBezTo>
                    <a:pt x="30" y="8"/>
                    <a:pt x="30" y="8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0" y="11"/>
                    <a:pt x="29" y="12"/>
                    <a:pt x="29" y="12"/>
                  </a:cubicBezTo>
                  <a:cubicBezTo>
                    <a:pt x="27" y="12"/>
                    <a:pt x="26" y="11"/>
                    <a:pt x="25" y="13"/>
                  </a:cubicBezTo>
                  <a:cubicBezTo>
                    <a:pt x="25" y="14"/>
                    <a:pt x="25" y="14"/>
                    <a:pt x="25" y="15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2" y="16"/>
                    <a:pt x="22" y="17"/>
                    <a:pt x="21" y="17"/>
                  </a:cubicBezTo>
                  <a:cubicBezTo>
                    <a:pt x="21" y="17"/>
                    <a:pt x="20" y="17"/>
                    <a:pt x="19" y="18"/>
                  </a:cubicBezTo>
                  <a:cubicBezTo>
                    <a:pt x="19" y="18"/>
                    <a:pt x="18" y="18"/>
                    <a:pt x="17" y="18"/>
                  </a:cubicBezTo>
                  <a:cubicBezTo>
                    <a:pt x="17" y="18"/>
                    <a:pt x="16" y="18"/>
                    <a:pt x="15" y="18"/>
                  </a:cubicBezTo>
                  <a:cubicBezTo>
                    <a:pt x="14" y="19"/>
                    <a:pt x="12" y="20"/>
                    <a:pt x="11" y="19"/>
                  </a:cubicBezTo>
                  <a:cubicBezTo>
                    <a:pt x="10" y="19"/>
                    <a:pt x="9" y="18"/>
                    <a:pt x="8" y="17"/>
                  </a:cubicBezTo>
                  <a:cubicBezTo>
                    <a:pt x="7" y="17"/>
                    <a:pt x="7" y="17"/>
                    <a:pt x="6" y="17"/>
                  </a:cubicBezTo>
                  <a:cubicBezTo>
                    <a:pt x="5" y="17"/>
                    <a:pt x="5" y="17"/>
                    <a:pt x="4" y="16"/>
                  </a:cubicBezTo>
                  <a:cubicBezTo>
                    <a:pt x="4" y="16"/>
                    <a:pt x="3" y="16"/>
                    <a:pt x="3" y="15"/>
                  </a:cubicBezTo>
                  <a:cubicBezTo>
                    <a:pt x="3" y="15"/>
                    <a:pt x="2" y="15"/>
                    <a:pt x="2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2" name="Freeform 143"/>
            <p:cNvSpPr/>
            <p:nvPr/>
          </p:nvSpPr>
          <p:spPr bwMode="auto">
            <a:xfrm>
              <a:off x="10364788" y="4332288"/>
              <a:ext cx="66675" cy="74613"/>
            </a:xfrm>
            <a:custGeom>
              <a:avLst/>
              <a:gdLst>
                <a:gd name="T0" fmla="*/ 13 w 18"/>
                <a:gd name="T1" fmla="*/ 12 h 20"/>
                <a:gd name="T2" fmla="*/ 11 w 18"/>
                <a:gd name="T3" fmla="*/ 9 h 20"/>
                <a:gd name="T4" fmla="*/ 9 w 18"/>
                <a:gd name="T5" fmla="*/ 8 h 20"/>
                <a:gd name="T6" fmla="*/ 8 w 18"/>
                <a:gd name="T7" fmla="*/ 7 h 20"/>
                <a:gd name="T8" fmla="*/ 5 w 18"/>
                <a:gd name="T9" fmla="*/ 5 h 20"/>
                <a:gd name="T10" fmla="*/ 3 w 18"/>
                <a:gd name="T11" fmla="*/ 3 h 20"/>
                <a:gd name="T12" fmla="*/ 1 w 18"/>
                <a:gd name="T13" fmla="*/ 2 h 20"/>
                <a:gd name="T14" fmla="*/ 0 w 18"/>
                <a:gd name="T15" fmla="*/ 1 h 20"/>
                <a:gd name="T16" fmla="*/ 3 w 18"/>
                <a:gd name="T17" fmla="*/ 1 h 20"/>
                <a:gd name="T18" fmla="*/ 5 w 18"/>
                <a:gd name="T19" fmla="*/ 3 h 20"/>
                <a:gd name="T20" fmla="*/ 6 w 18"/>
                <a:gd name="T21" fmla="*/ 4 h 20"/>
                <a:gd name="T22" fmla="*/ 8 w 18"/>
                <a:gd name="T23" fmla="*/ 6 h 20"/>
                <a:gd name="T24" fmla="*/ 10 w 18"/>
                <a:gd name="T25" fmla="*/ 7 h 20"/>
                <a:gd name="T26" fmla="*/ 13 w 18"/>
                <a:gd name="T27" fmla="*/ 10 h 20"/>
                <a:gd name="T28" fmla="*/ 15 w 18"/>
                <a:gd name="T29" fmla="*/ 12 h 20"/>
                <a:gd name="T30" fmla="*/ 16 w 18"/>
                <a:gd name="T31" fmla="*/ 14 h 20"/>
                <a:gd name="T32" fmla="*/ 17 w 18"/>
                <a:gd name="T33" fmla="*/ 18 h 20"/>
                <a:gd name="T34" fmla="*/ 15 w 18"/>
                <a:gd name="T35" fmla="*/ 19 h 20"/>
                <a:gd name="T36" fmla="*/ 14 w 18"/>
                <a:gd name="T37" fmla="*/ 17 h 20"/>
                <a:gd name="T38" fmla="*/ 13 w 18"/>
                <a:gd name="T3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0">
                  <a:moveTo>
                    <a:pt x="13" y="12"/>
                  </a:move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10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6"/>
                    <a:pt x="6" y="6"/>
                    <a:pt x="5" y="5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7" y="5"/>
                    <a:pt x="7" y="6"/>
                    <a:pt x="8" y="6"/>
                  </a:cubicBezTo>
                  <a:cubicBezTo>
                    <a:pt x="8" y="7"/>
                    <a:pt x="9" y="7"/>
                    <a:pt x="10" y="7"/>
                  </a:cubicBezTo>
                  <a:cubicBezTo>
                    <a:pt x="11" y="8"/>
                    <a:pt x="12" y="8"/>
                    <a:pt x="13" y="10"/>
                  </a:cubicBezTo>
                  <a:cubicBezTo>
                    <a:pt x="14" y="10"/>
                    <a:pt x="14" y="11"/>
                    <a:pt x="15" y="12"/>
                  </a:cubicBezTo>
                  <a:cubicBezTo>
                    <a:pt x="15" y="13"/>
                    <a:pt x="16" y="13"/>
                    <a:pt x="16" y="14"/>
                  </a:cubicBezTo>
                  <a:cubicBezTo>
                    <a:pt x="17" y="15"/>
                    <a:pt x="18" y="17"/>
                    <a:pt x="17" y="18"/>
                  </a:cubicBezTo>
                  <a:cubicBezTo>
                    <a:pt x="16" y="19"/>
                    <a:pt x="15" y="20"/>
                    <a:pt x="15" y="19"/>
                  </a:cubicBezTo>
                  <a:cubicBezTo>
                    <a:pt x="14" y="19"/>
                    <a:pt x="14" y="17"/>
                    <a:pt x="14" y="17"/>
                  </a:cubicBezTo>
                  <a:cubicBezTo>
                    <a:pt x="14" y="15"/>
                    <a:pt x="14" y="14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3" name="Freeform 144"/>
            <p:cNvSpPr/>
            <p:nvPr/>
          </p:nvSpPr>
          <p:spPr bwMode="auto">
            <a:xfrm>
              <a:off x="9163050" y="4598988"/>
              <a:ext cx="1166813" cy="936625"/>
            </a:xfrm>
            <a:custGeom>
              <a:avLst/>
              <a:gdLst>
                <a:gd name="T0" fmla="*/ 62 w 311"/>
                <a:gd name="T1" fmla="*/ 81 h 249"/>
                <a:gd name="T2" fmla="*/ 84 w 311"/>
                <a:gd name="T3" fmla="*/ 68 h 249"/>
                <a:gd name="T4" fmla="*/ 89 w 311"/>
                <a:gd name="T5" fmla="*/ 55 h 249"/>
                <a:gd name="T6" fmla="*/ 101 w 311"/>
                <a:gd name="T7" fmla="*/ 53 h 249"/>
                <a:gd name="T8" fmla="*/ 108 w 311"/>
                <a:gd name="T9" fmla="*/ 47 h 249"/>
                <a:gd name="T10" fmla="*/ 115 w 311"/>
                <a:gd name="T11" fmla="*/ 35 h 249"/>
                <a:gd name="T12" fmla="*/ 130 w 311"/>
                <a:gd name="T13" fmla="*/ 27 h 249"/>
                <a:gd name="T14" fmla="*/ 142 w 311"/>
                <a:gd name="T15" fmla="*/ 36 h 249"/>
                <a:gd name="T16" fmla="*/ 153 w 311"/>
                <a:gd name="T17" fmla="*/ 23 h 249"/>
                <a:gd name="T18" fmla="*/ 162 w 311"/>
                <a:gd name="T19" fmla="*/ 14 h 249"/>
                <a:gd name="T20" fmla="*/ 175 w 311"/>
                <a:gd name="T21" fmla="*/ 7 h 249"/>
                <a:gd name="T22" fmla="*/ 177 w 311"/>
                <a:gd name="T23" fmla="*/ 7 h 249"/>
                <a:gd name="T24" fmla="*/ 193 w 311"/>
                <a:gd name="T25" fmla="*/ 13 h 249"/>
                <a:gd name="T26" fmla="*/ 202 w 311"/>
                <a:gd name="T27" fmla="*/ 12 h 249"/>
                <a:gd name="T28" fmla="*/ 204 w 311"/>
                <a:gd name="T29" fmla="*/ 19 h 249"/>
                <a:gd name="T30" fmla="*/ 195 w 311"/>
                <a:gd name="T31" fmla="*/ 33 h 249"/>
                <a:gd name="T32" fmla="*/ 208 w 311"/>
                <a:gd name="T33" fmla="*/ 48 h 249"/>
                <a:gd name="T34" fmla="*/ 229 w 311"/>
                <a:gd name="T35" fmla="*/ 60 h 249"/>
                <a:gd name="T36" fmla="*/ 240 w 311"/>
                <a:gd name="T37" fmla="*/ 36 h 249"/>
                <a:gd name="T38" fmla="*/ 244 w 311"/>
                <a:gd name="T39" fmla="*/ 15 h 249"/>
                <a:gd name="T40" fmla="*/ 254 w 311"/>
                <a:gd name="T41" fmla="*/ 7 h 249"/>
                <a:gd name="T42" fmla="*/ 257 w 311"/>
                <a:gd name="T43" fmla="*/ 23 h 249"/>
                <a:gd name="T44" fmla="*/ 266 w 311"/>
                <a:gd name="T45" fmla="*/ 35 h 249"/>
                <a:gd name="T46" fmla="*/ 270 w 311"/>
                <a:gd name="T47" fmla="*/ 62 h 249"/>
                <a:gd name="T48" fmla="*/ 270 w 311"/>
                <a:gd name="T49" fmla="*/ 74 h 249"/>
                <a:gd name="T50" fmla="*/ 284 w 311"/>
                <a:gd name="T51" fmla="*/ 82 h 249"/>
                <a:gd name="T52" fmla="*/ 288 w 311"/>
                <a:gd name="T53" fmla="*/ 97 h 249"/>
                <a:gd name="T54" fmla="*/ 296 w 311"/>
                <a:gd name="T55" fmla="*/ 102 h 249"/>
                <a:gd name="T56" fmla="*/ 299 w 311"/>
                <a:gd name="T57" fmla="*/ 115 h 249"/>
                <a:gd name="T58" fmla="*/ 305 w 311"/>
                <a:gd name="T59" fmla="*/ 127 h 249"/>
                <a:gd name="T60" fmla="*/ 306 w 311"/>
                <a:gd name="T61" fmla="*/ 134 h 249"/>
                <a:gd name="T62" fmla="*/ 298 w 311"/>
                <a:gd name="T63" fmla="*/ 163 h 249"/>
                <a:gd name="T64" fmla="*/ 277 w 311"/>
                <a:gd name="T65" fmla="*/ 193 h 249"/>
                <a:gd name="T66" fmla="*/ 259 w 311"/>
                <a:gd name="T67" fmla="*/ 210 h 249"/>
                <a:gd name="T68" fmla="*/ 242 w 311"/>
                <a:gd name="T69" fmla="*/ 232 h 249"/>
                <a:gd name="T70" fmla="*/ 220 w 311"/>
                <a:gd name="T71" fmla="*/ 240 h 249"/>
                <a:gd name="T72" fmla="*/ 206 w 311"/>
                <a:gd name="T73" fmla="*/ 245 h 249"/>
                <a:gd name="T74" fmla="*/ 202 w 311"/>
                <a:gd name="T75" fmla="*/ 239 h 249"/>
                <a:gd name="T76" fmla="*/ 181 w 311"/>
                <a:gd name="T77" fmla="*/ 241 h 249"/>
                <a:gd name="T78" fmla="*/ 170 w 311"/>
                <a:gd name="T79" fmla="*/ 230 h 249"/>
                <a:gd name="T80" fmla="*/ 166 w 311"/>
                <a:gd name="T81" fmla="*/ 216 h 249"/>
                <a:gd name="T82" fmla="*/ 161 w 311"/>
                <a:gd name="T83" fmla="*/ 214 h 249"/>
                <a:gd name="T84" fmla="*/ 170 w 311"/>
                <a:gd name="T85" fmla="*/ 200 h 249"/>
                <a:gd name="T86" fmla="*/ 158 w 311"/>
                <a:gd name="T87" fmla="*/ 204 h 249"/>
                <a:gd name="T88" fmla="*/ 148 w 311"/>
                <a:gd name="T89" fmla="*/ 210 h 249"/>
                <a:gd name="T90" fmla="*/ 145 w 311"/>
                <a:gd name="T91" fmla="*/ 195 h 249"/>
                <a:gd name="T92" fmla="*/ 132 w 311"/>
                <a:gd name="T93" fmla="*/ 185 h 249"/>
                <a:gd name="T94" fmla="*/ 107 w 311"/>
                <a:gd name="T95" fmla="*/ 184 h 249"/>
                <a:gd name="T96" fmla="*/ 80 w 311"/>
                <a:gd name="T97" fmla="*/ 192 h 249"/>
                <a:gd name="T98" fmla="*/ 65 w 311"/>
                <a:gd name="T99" fmla="*/ 200 h 249"/>
                <a:gd name="T100" fmla="*/ 39 w 311"/>
                <a:gd name="T101" fmla="*/ 203 h 249"/>
                <a:gd name="T102" fmla="*/ 15 w 311"/>
                <a:gd name="T103" fmla="*/ 212 h 249"/>
                <a:gd name="T104" fmla="*/ 1 w 311"/>
                <a:gd name="T105" fmla="*/ 204 h 249"/>
                <a:gd name="T106" fmla="*/ 13 w 311"/>
                <a:gd name="T107" fmla="*/ 185 h 249"/>
                <a:gd name="T108" fmla="*/ 13 w 311"/>
                <a:gd name="T109" fmla="*/ 158 h 249"/>
                <a:gd name="T110" fmla="*/ 9 w 311"/>
                <a:gd name="T111" fmla="*/ 138 h 249"/>
                <a:gd name="T112" fmla="*/ 11 w 311"/>
                <a:gd name="T113" fmla="*/ 129 h 249"/>
                <a:gd name="T114" fmla="*/ 13 w 311"/>
                <a:gd name="T115" fmla="*/ 123 h 249"/>
                <a:gd name="T116" fmla="*/ 17 w 311"/>
                <a:gd name="T117" fmla="*/ 105 h 249"/>
                <a:gd name="T118" fmla="*/ 24 w 311"/>
                <a:gd name="T119" fmla="*/ 98 h 249"/>
                <a:gd name="T120" fmla="*/ 47 w 311"/>
                <a:gd name="T121" fmla="*/ 8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1" h="249">
                  <a:moveTo>
                    <a:pt x="49" y="87"/>
                  </a:moveTo>
                  <a:cubicBezTo>
                    <a:pt x="49" y="87"/>
                    <a:pt x="50" y="86"/>
                    <a:pt x="51" y="86"/>
                  </a:cubicBezTo>
                  <a:cubicBezTo>
                    <a:pt x="51" y="86"/>
                    <a:pt x="52" y="85"/>
                    <a:pt x="52" y="85"/>
                  </a:cubicBezTo>
                  <a:cubicBezTo>
                    <a:pt x="53" y="85"/>
                    <a:pt x="54" y="85"/>
                    <a:pt x="54" y="85"/>
                  </a:cubicBezTo>
                  <a:cubicBezTo>
                    <a:pt x="55" y="84"/>
                    <a:pt x="55" y="84"/>
                    <a:pt x="56" y="84"/>
                  </a:cubicBezTo>
                  <a:cubicBezTo>
                    <a:pt x="57" y="83"/>
                    <a:pt x="58" y="84"/>
                    <a:pt x="59" y="82"/>
                  </a:cubicBezTo>
                  <a:cubicBezTo>
                    <a:pt x="60" y="82"/>
                    <a:pt x="61" y="81"/>
                    <a:pt x="62" y="81"/>
                  </a:cubicBezTo>
                  <a:cubicBezTo>
                    <a:pt x="64" y="80"/>
                    <a:pt x="65" y="81"/>
                    <a:pt x="67" y="81"/>
                  </a:cubicBezTo>
                  <a:cubicBezTo>
                    <a:pt x="68" y="80"/>
                    <a:pt x="68" y="79"/>
                    <a:pt x="70" y="79"/>
                  </a:cubicBezTo>
                  <a:cubicBezTo>
                    <a:pt x="71" y="79"/>
                    <a:pt x="73" y="79"/>
                    <a:pt x="74" y="78"/>
                  </a:cubicBezTo>
                  <a:cubicBezTo>
                    <a:pt x="75" y="78"/>
                    <a:pt x="76" y="77"/>
                    <a:pt x="77" y="77"/>
                  </a:cubicBezTo>
                  <a:cubicBezTo>
                    <a:pt x="78" y="76"/>
                    <a:pt x="79" y="75"/>
                    <a:pt x="79" y="74"/>
                  </a:cubicBezTo>
                  <a:cubicBezTo>
                    <a:pt x="80" y="73"/>
                    <a:pt x="82" y="72"/>
                    <a:pt x="82" y="71"/>
                  </a:cubicBezTo>
                  <a:cubicBezTo>
                    <a:pt x="83" y="70"/>
                    <a:pt x="83" y="69"/>
                    <a:pt x="84" y="68"/>
                  </a:cubicBezTo>
                  <a:cubicBezTo>
                    <a:pt x="85" y="67"/>
                    <a:pt x="86" y="67"/>
                    <a:pt x="87" y="66"/>
                  </a:cubicBezTo>
                  <a:cubicBezTo>
                    <a:pt x="88" y="66"/>
                    <a:pt x="89" y="65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8" y="62"/>
                    <a:pt x="88" y="62"/>
                    <a:pt x="88" y="61"/>
                  </a:cubicBezTo>
                  <a:cubicBezTo>
                    <a:pt x="88" y="60"/>
                    <a:pt x="88" y="59"/>
                    <a:pt x="88" y="58"/>
                  </a:cubicBezTo>
                  <a:cubicBezTo>
                    <a:pt x="88" y="57"/>
                    <a:pt x="88" y="56"/>
                    <a:pt x="89" y="55"/>
                  </a:cubicBezTo>
                  <a:cubicBezTo>
                    <a:pt x="90" y="54"/>
                    <a:pt x="92" y="54"/>
                    <a:pt x="93" y="53"/>
                  </a:cubicBezTo>
                  <a:cubicBezTo>
                    <a:pt x="93" y="53"/>
                    <a:pt x="93" y="52"/>
                    <a:pt x="94" y="52"/>
                  </a:cubicBezTo>
                  <a:cubicBezTo>
                    <a:pt x="94" y="51"/>
                    <a:pt x="95" y="51"/>
                    <a:pt x="95" y="50"/>
                  </a:cubicBezTo>
                  <a:cubicBezTo>
                    <a:pt x="96" y="52"/>
                    <a:pt x="96" y="53"/>
                    <a:pt x="96" y="55"/>
                  </a:cubicBezTo>
                  <a:cubicBezTo>
                    <a:pt x="96" y="56"/>
                    <a:pt x="97" y="58"/>
                    <a:pt x="99" y="57"/>
                  </a:cubicBezTo>
                  <a:cubicBezTo>
                    <a:pt x="100" y="57"/>
                    <a:pt x="100" y="56"/>
                    <a:pt x="101" y="55"/>
                  </a:cubicBezTo>
                  <a:cubicBezTo>
                    <a:pt x="101" y="54"/>
                    <a:pt x="101" y="54"/>
                    <a:pt x="101" y="53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1"/>
                    <a:pt x="100" y="50"/>
                    <a:pt x="100" y="50"/>
                  </a:cubicBezTo>
                  <a:cubicBezTo>
                    <a:pt x="101" y="50"/>
                    <a:pt x="101" y="49"/>
                    <a:pt x="101" y="48"/>
                  </a:cubicBezTo>
                  <a:cubicBezTo>
                    <a:pt x="102" y="48"/>
                    <a:pt x="102" y="48"/>
                    <a:pt x="103" y="48"/>
                  </a:cubicBezTo>
                  <a:cubicBezTo>
                    <a:pt x="104" y="49"/>
                    <a:pt x="104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7" y="48"/>
                    <a:pt x="107" y="47"/>
                    <a:pt x="108" y="47"/>
                  </a:cubicBezTo>
                  <a:cubicBezTo>
                    <a:pt x="108" y="46"/>
                    <a:pt x="107" y="45"/>
                    <a:pt x="108" y="43"/>
                  </a:cubicBezTo>
                  <a:cubicBezTo>
                    <a:pt x="108" y="42"/>
                    <a:pt x="109" y="41"/>
                    <a:pt x="110" y="39"/>
                  </a:cubicBezTo>
                  <a:cubicBezTo>
                    <a:pt x="110" y="39"/>
                    <a:pt x="110" y="40"/>
                    <a:pt x="111" y="40"/>
                  </a:cubicBezTo>
                  <a:cubicBezTo>
                    <a:pt x="111" y="40"/>
                    <a:pt x="111" y="40"/>
                    <a:pt x="112" y="39"/>
                  </a:cubicBezTo>
                  <a:cubicBezTo>
                    <a:pt x="112" y="39"/>
                    <a:pt x="113" y="38"/>
                    <a:pt x="113" y="37"/>
                  </a:cubicBezTo>
                  <a:cubicBezTo>
                    <a:pt x="114" y="37"/>
                    <a:pt x="114" y="38"/>
                    <a:pt x="114" y="37"/>
                  </a:cubicBezTo>
                  <a:cubicBezTo>
                    <a:pt x="115" y="36"/>
                    <a:pt x="115" y="35"/>
                    <a:pt x="115" y="35"/>
                  </a:cubicBezTo>
                  <a:cubicBezTo>
                    <a:pt x="116" y="34"/>
                    <a:pt x="116" y="33"/>
                    <a:pt x="117" y="33"/>
                  </a:cubicBezTo>
                  <a:cubicBezTo>
                    <a:pt x="117" y="33"/>
                    <a:pt x="118" y="33"/>
                    <a:pt x="119" y="33"/>
                  </a:cubicBezTo>
                  <a:cubicBezTo>
                    <a:pt x="119" y="33"/>
                    <a:pt x="119" y="32"/>
                    <a:pt x="120" y="31"/>
                  </a:cubicBezTo>
                  <a:cubicBezTo>
                    <a:pt x="120" y="31"/>
                    <a:pt x="121" y="31"/>
                    <a:pt x="122" y="31"/>
                  </a:cubicBezTo>
                  <a:cubicBezTo>
                    <a:pt x="123" y="30"/>
                    <a:pt x="124" y="29"/>
                    <a:pt x="125" y="28"/>
                  </a:cubicBezTo>
                  <a:cubicBezTo>
                    <a:pt x="126" y="27"/>
                    <a:pt x="127" y="27"/>
                    <a:pt x="128" y="27"/>
                  </a:cubicBezTo>
                  <a:cubicBezTo>
                    <a:pt x="129" y="26"/>
                    <a:pt x="129" y="27"/>
                    <a:pt x="130" y="27"/>
                  </a:cubicBezTo>
                  <a:cubicBezTo>
                    <a:pt x="130" y="28"/>
                    <a:pt x="131" y="28"/>
                    <a:pt x="132" y="28"/>
                  </a:cubicBezTo>
                  <a:cubicBezTo>
                    <a:pt x="132" y="28"/>
                    <a:pt x="133" y="29"/>
                    <a:pt x="133" y="29"/>
                  </a:cubicBezTo>
                  <a:cubicBezTo>
                    <a:pt x="134" y="30"/>
                    <a:pt x="134" y="30"/>
                    <a:pt x="134" y="31"/>
                  </a:cubicBezTo>
                  <a:cubicBezTo>
                    <a:pt x="135" y="32"/>
                    <a:pt x="136" y="33"/>
                    <a:pt x="137" y="34"/>
                  </a:cubicBezTo>
                  <a:cubicBezTo>
                    <a:pt x="138" y="35"/>
                    <a:pt x="137" y="36"/>
                    <a:pt x="137" y="36"/>
                  </a:cubicBezTo>
                  <a:cubicBezTo>
                    <a:pt x="138" y="37"/>
                    <a:pt x="139" y="36"/>
                    <a:pt x="140" y="36"/>
                  </a:cubicBezTo>
                  <a:cubicBezTo>
                    <a:pt x="141" y="36"/>
                    <a:pt x="141" y="36"/>
                    <a:pt x="142" y="36"/>
                  </a:cubicBezTo>
                  <a:cubicBezTo>
                    <a:pt x="143" y="37"/>
                    <a:pt x="143" y="37"/>
                    <a:pt x="144" y="37"/>
                  </a:cubicBezTo>
                  <a:cubicBezTo>
                    <a:pt x="145" y="38"/>
                    <a:pt x="146" y="37"/>
                    <a:pt x="147" y="37"/>
                  </a:cubicBezTo>
                  <a:cubicBezTo>
                    <a:pt x="147" y="37"/>
                    <a:pt x="148" y="37"/>
                    <a:pt x="148" y="36"/>
                  </a:cubicBezTo>
                  <a:cubicBezTo>
                    <a:pt x="149" y="35"/>
                    <a:pt x="148" y="34"/>
                    <a:pt x="148" y="34"/>
                  </a:cubicBezTo>
                  <a:cubicBezTo>
                    <a:pt x="147" y="32"/>
                    <a:pt x="147" y="30"/>
                    <a:pt x="149" y="29"/>
                  </a:cubicBezTo>
                  <a:cubicBezTo>
                    <a:pt x="149" y="28"/>
                    <a:pt x="151" y="28"/>
                    <a:pt x="151" y="27"/>
                  </a:cubicBezTo>
                  <a:cubicBezTo>
                    <a:pt x="152" y="26"/>
                    <a:pt x="151" y="24"/>
                    <a:pt x="153" y="23"/>
                  </a:cubicBezTo>
                  <a:cubicBezTo>
                    <a:pt x="153" y="23"/>
                    <a:pt x="154" y="23"/>
                    <a:pt x="154" y="23"/>
                  </a:cubicBezTo>
                  <a:cubicBezTo>
                    <a:pt x="155" y="23"/>
                    <a:pt x="155" y="22"/>
                    <a:pt x="155" y="21"/>
                  </a:cubicBezTo>
                  <a:cubicBezTo>
                    <a:pt x="155" y="21"/>
                    <a:pt x="154" y="20"/>
                    <a:pt x="155" y="19"/>
                  </a:cubicBezTo>
                  <a:cubicBezTo>
                    <a:pt x="155" y="19"/>
                    <a:pt x="156" y="18"/>
                    <a:pt x="156" y="18"/>
                  </a:cubicBezTo>
                  <a:cubicBezTo>
                    <a:pt x="157" y="18"/>
                    <a:pt x="157" y="18"/>
                    <a:pt x="158" y="17"/>
                  </a:cubicBezTo>
                  <a:cubicBezTo>
                    <a:pt x="158" y="17"/>
                    <a:pt x="159" y="16"/>
                    <a:pt x="159" y="15"/>
                  </a:cubicBezTo>
                  <a:cubicBezTo>
                    <a:pt x="159" y="14"/>
                    <a:pt x="161" y="15"/>
                    <a:pt x="162" y="14"/>
                  </a:cubicBezTo>
                  <a:cubicBezTo>
                    <a:pt x="162" y="14"/>
                    <a:pt x="163" y="13"/>
                    <a:pt x="163" y="13"/>
                  </a:cubicBezTo>
                  <a:cubicBezTo>
                    <a:pt x="164" y="12"/>
                    <a:pt x="164" y="11"/>
                    <a:pt x="165" y="11"/>
                  </a:cubicBezTo>
                  <a:cubicBezTo>
                    <a:pt x="166" y="11"/>
                    <a:pt x="166" y="11"/>
                    <a:pt x="167" y="12"/>
                  </a:cubicBezTo>
                  <a:cubicBezTo>
                    <a:pt x="167" y="12"/>
                    <a:pt x="167" y="13"/>
                    <a:pt x="168" y="13"/>
                  </a:cubicBezTo>
                  <a:cubicBezTo>
                    <a:pt x="169" y="13"/>
                    <a:pt x="171" y="13"/>
                    <a:pt x="172" y="13"/>
                  </a:cubicBezTo>
                  <a:cubicBezTo>
                    <a:pt x="174" y="13"/>
                    <a:pt x="175" y="13"/>
                    <a:pt x="175" y="11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5" y="7"/>
                    <a:pt x="174" y="7"/>
                    <a:pt x="173" y="7"/>
                  </a:cubicBezTo>
                  <a:cubicBezTo>
                    <a:pt x="173" y="6"/>
                    <a:pt x="172" y="6"/>
                    <a:pt x="171" y="6"/>
                  </a:cubicBezTo>
                  <a:cubicBezTo>
                    <a:pt x="171" y="6"/>
                    <a:pt x="170" y="6"/>
                    <a:pt x="170" y="5"/>
                  </a:cubicBezTo>
                  <a:cubicBezTo>
                    <a:pt x="169" y="5"/>
                    <a:pt x="170" y="4"/>
                    <a:pt x="170" y="4"/>
                  </a:cubicBezTo>
                  <a:cubicBezTo>
                    <a:pt x="172" y="3"/>
                    <a:pt x="174" y="3"/>
                    <a:pt x="175" y="4"/>
                  </a:cubicBezTo>
                  <a:cubicBezTo>
                    <a:pt x="175" y="4"/>
                    <a:pt x="175" y="5"/>
                    <a:pt x="176" y="5"/>
                  </a:cubicBezTo>
                  <a:cubicBezTo>
                    <a:pt x="176" y="6"/>
                    <a:pt x="176" y="7"/>
                    <a:pt x="177" y="7"/>
                  </a:cubicBezTo>
                  <a:cubicBezTo>
                    <a:pt x="177" y="7"/>
                    <a:pt x="178" y="7"/>
                    <a:pt x="178" y="7"/>
                  </a:cubicBezTo>
                  <a:cubicBezTo>
                    <a:pt x="179" y="7"/>
                    <a:pt x="179" y="7"/>
                    <a:pt x="179" y="8"/>
                  </a:cubicBezTo>
                  <a:cubicBezTo>
                    <a:pt x="180" y="9"/>
                    <a:pt x="181" y="9"/>
                    <a:pt x="183" y="9"/>
                  </a:cubicBezTo>
                  <a:cubicBezTo>
                    <a:pt x="184" y="9"/>
                    <a:pt x="185" y="9"/>
                    <a:pt x="186" y="9"/>
                  </a:cubicBezTo>
                  <a:cubicBezTo>
                    <a:pt x="187" y="10"/>
                    <a:pt x="188" y="11"/>
                    <a:pt x="189" y="11"/>
                  </a:cubicBezTo>
                  <a:cubicBezTo>
                    <a:pt x="190" y="12"/>
                    <a:pt x="191" y="11"/>
                    <a:pt x="192" y="12"/>
                  </a:cubicBezTo>
                  <a:cubicBezTo>
                    <a:pt x="192" y="12"/>
                    <a:pt x="193" y="13"/>
                    <a:pt x="193" y="13"/>
                  </a:cubicBezTo>
                  <a:cubicBezTo>
                    <a:pt x="194" y="13"/>
                    <a:pt x="194" y="13"/>
                    <a:pt x="195" y="13"/>
                  </a:cubicBezTo>
                  <a:cubicBezTo>
                    <a:pt x="195" y="12"/>
                    <a:pt x="196" y="12"/>
                    <a:pt x="196" y="12"/>
                  </a:cubicBezTo>
                  <a:cubicBezTo>
                    <a:pt x="197" y="12"/>
                    <a:pt x="197" y="11"/>
                    <a:pt x="198" y="11"/>
                  </a:cubicBezTo>
                  <a:cubicBezTo>
                    <a:pt x="199" y="11"/>
                    <a:pt x="200" y="10"/>
                    <a:pt x="201" y="10"/>
                  </a:cubicBezTo>
                  <a:cubicBezTo>
                    <a:pt x="201" y="11"/>
                    <a:pt x="201" y="11"/>
                    <a:pt x="201" y="11"/>
                  </a:cubicBezTo>
                  <a:cubicBezTo>
                    <a:pt x="200" y="12"/>
                    <a:pt x="200" y="12"/>
                    <a:pt x="200" y="13"/>
                  </a:cubicBezTo>
                  <a:cubicBezTo>
                    <a:pt x="201" y="13"/>
                    <a:pt x="201" y="13"/>
                    <a:pt x="202" y="12"/>
                  </a:cubicBezTo>
                  <a:cubicBezTo>
                    <a:pt x="202" y="12"/>
                    <a:pt x="203" y="11"/>
                    <a:pt x="203" y="11"/>
                  </a:cubicBezTo>
                  <a:cubicBezTo>
                    <a:pt x="204" y="11"/>
                    <a:pt x="204" y="12"/>
                    <a:pt x="205" y="12"/>
                  </a:cubicBezTo>
                  <a:cubicBezTo>
                    <a:pt x="205" y="12"/>
                    <a:pt x="205" y="13"/>
                    <a:pt x="205" y="13"/>
                  </a:cubicBezTo>
                  <a:cubicBezTo>
                    <a:pt x="205" y="13"/>
                    <a:pt x="205" y="14"/>
                    <a:pt x="205" y="14"/>
                  </a:cubicBezTo>
                  <a:cubicBezTo>
                    <a:pt x="206" y="15"/>
                    <a:pt x="207" y="14"/>
                    <a:pt x="207" y="15"/>
                  </a:cubicBezTo>
                  <a:cubicBezTo>
                    <a:pt x="207" y="16"/>
                    <a:pt x="207" y="16"/>
                    <a:pt x="206" y="17"/>
                  </a:cubicBezTo>
                  <a:cubicBezTo>
                    <a:pt x="205" y="18"/>
                    <a:pt x="204" y="18"/>
                    <a:pt x="204" y="19"/>
                  </a:cubicBezTo>
                  <a:cubicBezTo>
                    <a:pt x="203" y="20"/>
                    <a:pt x="203" y="21"/>
                    <a:pt x="203" y="21"/>
                  </a:cubicBezTo>
                  <a:cubicBezTo>
                    <a:pt x="203" y="22"/>
                    <a:pt x="203" y="22"/>
                    <a:pt x="202" y="22"/>
                  </a:cubicBezTo>
                  <a:cubicBezTo>
                    <a:pt x="201" y="22"/>
                    <a:pt x="199" y="23"/>
                    <a:pt x="199" y="24"/>
                  </a:cubicBezTo>
                  <a:cubicBezTo>
                    <a:pt x="199" y="24"/>
                    <a:pt x="198" y="25"/>
                    <a:pt x="198" y="26"/>
                  </a:cubicBezTo>
                  <a:cubicBezTo>
                    <a:pt x="199" y="26"/>
                    <a:pt x="199" y="26"/>
                    <a:pt x="199" y="27"/>
                  </a:cubicBezTo>
                  <a:cubicBezTo>
                    <a:pt x="199" y="28"/>
                    <a:pt x="198" y="29"/>
                    <a:pt x="197" y="30"/>
                  </a:cubicBezTo>
                  <a:cubicBezTo>
                    <a:pt x="196" y="31"/>
                    <a:pt x="196" y="32"/>
                    <a:pt x="195" y="33"/>
                  </a:cubicBezTo>
                  <a:cubicBezTo>
                    <a:pt x="194" y="34"/>
                    <a:pt x="194" y="35"/>
                    <a:pt x="193" y="35"/>
                  </a:cubicBezTo>
                  <a:cubicBezTo>
                    <a:pt x="193" y="38"/>
                    <a:pt x="196" y="40"/>
                    <a:pt x="197" y="41"/>
                  </a:cubicBezTo>
                  <a:cubicBezTo>
                    <a:pt x="198" y="41"/>
                    <a:pt x="199" y="42"/>
                    <a:pt x="200" y="43"/>
                  </a:cubicBezTo>
                  <a:cubicBezTo>
                    <a:pt x="200" y="43"/>
                    <a:pt x="200" y="44"/>
                    <a:pt x="201" y="44"/>
                  </a:cubicBezTo>
                  <a:cubicBezTo>
                    <a:pt x="201" y="45"/>
                    <a:pt x="201" y="45"/>
                    <a:pt x="202" y="45"/>
                  </a:cubicBezTo>
                  <a:cubicBezTo>
                    <a:pt x="203" y="46"/>
                    <a:pt x="205" y="47"/>
                    <a:pt x="206" y="47"/>
                  </a:cubicBezTo>
                  <a:cubicBezTo>
                    <a:pt x="207" y="47"/>
                    <a:pt x="207" y="47"/>
                    <a:pt x="208" y="48"/>
                  </a:cubicBezTo>
                  <a:cubicBezTo>
                    <a:pt x="209" y="48"/>
                    <a:pt x="210" y="49"/>
                    <a:pt x="211" y="50"/>
                  </a:cubicBezTo>
                  <a:cubicBezTo>
                    <a:pt x="212" y="51"/>
                    <a:pt x="212" y="52"/>
                    <a:pt x="213" y="52"/>
                  </a:cubicBezTo>
                  <a:cubicBezTo>
                    <a:pt x="214" y="53"/>
                    <a:pt x="215" y="53"/>
                    <a:pt x="216" y="54"/>
                  </a:cubicBezTo>
                  <a:cubicBezTo>
                    <a:pt x="217" y="54"/>
                    <a:pt x="218" y="55"/>
                    <a:pt x="219" y="56"/>
                  </a:cubicBezTo>
                  <a:cubicBezTo>
                    <a:pt x="219" y="57"/>
                    <a:pt x="220" y="58"/>
                    <a:pt x="221" y="59"/>
                  </a:cubicBezTo>
                  <a:cubicBezTo>
                    <a:pt x="222" y="59"/>
                    <a:pt x="223" y="60"/>
                    <a:pt x="225" y="60"/>
                  </a:cubicBezTo>
                  <a:cubicBezTo>
                    <a:pt x="226" y="61"/>
                    <a:pt x="227" y="61"/>
                    <a:pt x="229" y="60"/>
                  </a:cubicBezTo>
                  <a:cubicBezTo>
                    <a:pt x="230" y="59"/>
                    <a:pt x="232" y="57"/>
                    <a:pt x="233" y="55"/>
                  </a:cubicBezTo>
                  <a:cubicBezTo>
                    <a:pt x="234" y="53"/>
                    <a:pt x="234" y="52"/>
                    <a:pt x="235" y="51"/>
                  </a:cubicBezTo>
                  <a:cubicBezTo>
                    <a:pt x="235" y="51"/>
                    <a:pt x="235" y="50"/>
                    <a:pt x="235" y="49"/>
                  </a:cubicBezTo>
                  <a:cubicBezTo>
                    <a:pt x="236" y="49"/>
                    <a:pt x="236" y="48"/>
                    <a:pt x="236" y="47"/>
                  </a:cubicBezTo>
                  <a:cubicBezTo>
                    <a:pt x="236" y="46"/>
                    <a:pt x="236" y="45"/>
                    <a:pt x="237" y="44"/>
                  </a:cubicBezTo>
                  <a:cubicBezTo>
                    <a:pt x="238" y="43"/>
                    <a:pt x="239" y="42"/>
                    <a:pt x="239" y="40"/>
                  </a:cubicBezTo>
                  <a:cubicBezTo>
                    <a:pt x="240" y="39"/>
                    <a:pt x="240" y="38"/>
                    <a:pt x="240" y="36"/>
                  </a:cubicBezTo>
                  <a:cubicBezTo>
                    <a:pt x="240" y="35"/>
                    <a:pt x="240" y="33"/>
                    <a:pt x="240" y="32"/>
                  </a:cubicBezTo>
                  <a:cubicBezTo>
                    <a:pt x="240" y="31"/>
                    <a:pt x="240" y="30"/>
                    <a:pt x="241" y="29"/>
                  </a:cubicBezTo>
                  <a:cubicBezTo>
                    <a:pt x="241" y="28"/>
                    <a:pt x="241" y="27"/>
                    <a:pt x="241" y="26"/>
                  </a:cubicBezTo>
                  <a:cubicBezTo>
                    <a:pt x="241" y="24"/>
                    <a:pt x="241" y="24"/>
                    <a:pt x="241" y="23"/>
                  </a:cubicBezTo>
                  <a:cubicBezTo>
                    <a:pt x="242" y="22"/>
                    <a:pt x="242" y="21"/>
                    <a:pt x="243" y="20"/>
                  </a:cubicBezTo>
                  <a:cubicBezTo>
                    <a:pt x="243" y="19"/>
                    <a:pt x="243" y="19"/>
                    <a:pt x="244" y="18"/>
                  </a:cubicBezTo>
                  <a:cubicBezTo>
                    <a:pt x="244" y="17"/>
                    <a:pt x="244" y="16"/>
                    <a:pt x="244" y="15"/>
                  </a:cubicBezTo>
                  <a:cubicBezTo>
                    <a:pt x="244" y="14"/>
                    <a:pt x="244" y="12"/>
                    <a:pt x="245" y="11"/>
                  </a:cubicBezTo>
                  <a:cubicBezTo>
                    <a:pt x="246" y="10"/>
                    <a:pt x="246" y="10"/>
                    <a:pt x="246" y="9"/>
                  </a:cubicBezTo>
                  <a:cubicBezTo>
                    <a:pt x="247" y="8"/>
                    <a:pt x="247" y="7"/>
                    <a:pt x="248" y="6"/>
                  </a:cubicBezTo>
                  <a:cubicBezTo>
                    <a:pt x="248" y="4"/>
                    <a:pt x="248" y="3"/>
                    <a:pt x="249" y="2"/>
                  </a:cubicBezTo>
                  <a:cubicBezTo>
                    <a:pt x="249" y="1"/>
                    <a:pt x="250" y="0"/>
                    <a:pt x="251" y="0"/>
                  </a:cubicBezTo>
                  <a:cubicBezTo>
                    <a:pt x="253" y="0"/>
                    <a:pt x="253" y="2"/>
                    <a:pt x="253" y="3"/>
                  </a:cubicBezTo>
                  <a:cubicBezTo>
                    <a:pt x="253" y="4"/>
                    <a:pt x="254" y="5"/>
                    <a:pt x="254" y="7"/>
                  </a:cubicBezTo>
                  <a:cubicBezTo>
                    <a:pt x="254" y="7"/>
                    <a:pt x="254" y="8"/>
                    <a:pt x="254" y="9"/>
                  </a:cubicBezTo>
                  <a:cubicBezTo>
                    <a:pt x="254" y="9"/>
                    <a:pt x="254" y="10"/>
                    <a:pt x="254" y="11"/>
                  </a:cubicBezTo>
                  <a:cubicBezTo>
                    <a:pt x="254" y="12"/>
                    <a:pt x="254" y="12"/>
                    <a:pt x="255" y="12"/>
                  </a:cubicBezTo>
                  <a:cubicBezTo>
                    <a:pt x="256" y="12"/>
                    <a:pt x="256" y="13"/>
                    <a:pt x="256" y="13"/>
                  </a:cubicBezTo>
                  <a:cubicBezTo>
                    <a:pt x="256" y="14"/>
                    <a:pt x="256" y="15"/>
                    <a:pt x="256" y="16"/>
                  </a:cubicBezTo>
                  <a:cubicBezTo>
                    <a:pt x="256" y="17"/>
                    <a:pt x="256" y="17"/>
                    <a:pt x="256" y="18"/>
                  </a:cubicBezTo>
                  <a:cubicBezTo>
                    <a:pt x="257" y="20"/>
                    <a:pt x="257" y="21"/>
                    <a:pt x="257" y="23"/>
                  </a:cubicBezTo>
                  <a:cubicBezTo>
                    <a:pt x="257" y="24"/>
                    <a:pt x="257" y="26"/>
                    <a:pt x="257" y="28"/>
                  </a:cubicBezTo>
                  <a:cubicBezTo>
                    <a:pt x="257" y="28"/>
                    <a:pt x="257" y="29"/>
                    <a:pt x="257" y="30"/>
                  </a:cubicBezTo>
                  <a:cubicBezTo>
                    <a:pt x="258" y="31"/>
                    <a:pt x="258" y="32"/>
                    <a:pt x="258" y="32"/>
                  </a:cubicBezTo>
                  <a:cubicBezTo>
                    <a:pt x="259" y="33"/>
                    <a:pt x="259" y="33"/>
                    <a:pt x="260" y="33"/>
                  </a:cubicBezTo>
                  <a:cubicBezTo>
                    <a:pt x="261" y="33"/>
                    <a:pt x="261" y="32"/>
                    <a:pt x="262" y="32"/>
                  </a:cubicBezTo>
                  <a:cubicBezTo>
                    <a:pt x="262" y="31"/>
                    <a:pt x="264" y="30"/>
                    <a:pt x="264" y="31"/>
                  </a:cubicBezTo>
                  <a:cubicBezTo>
                    <a:pt x="264" y="32"/>
                    <a:pt x="265" y="34"/>
                    <a:pt x="266" y="35"/>
                  </a:cubicBezTo>
                  <a:cubicBezTo>
                    <a:pt x="267" y="35"/>
                    <a:pt x="268" y="35"/>
                    <a:pt x="268" y="37"/>
                  </a:cubicBezTo>
                  <a:cubicBezTo>
                    <a:pt x="269" y="38"/>
                    <a:pt x="268" y="40"/>
                    <a:pt x="268" y="41"/>
                  </a:cubicBezTo>
                  <a:cubicBezTo>
                    <a:pt x="268" y="41"/>
                    <a:pt x="268" y="42"/>
                    <a:pt x="268" y="43"/>
                  </a:cubicBezTo>
                  <a:cubicBezTo>
                    <a:pt x="268" y="43"/>
                    <a:pt x="268" y="44"/>
                    <a:pt x="267" y="45"/>
                  </a:cubicBezTo>
                  <a:cubicBezTo>
                    <a:pt x="267" y="47"/>
                    <a:pt x="267" y="50"/>
                    <a:pt x="269" y="52"/>
                  </a:cubicBezTo>
                  <a:cubicBezTo>
                    <a:pt x="269" y="53"/>
                    <a:pt x="269" y="54"/>
                    <a:pt x="269" y="55"/>
                  </a:cubicBezTo>
                  <a:cubicBezTo>
                    <a:pt x="270" y="57"/>
                    <a:pt x="271" y="60"/>
                    <a:pt x="270" y="62"/>
                  </a:cubicBezTo>
                  <a:cubicBezTo>
                    <a:pt x="270" y="62"/>
                    <a:pt x="270" y="63"/>
                    <a:pt x="270" y="64"/>
                  </a:cubicBezTo>
                  <a:cubicBezTo>
                    <a:pt x="269" y="64"/>
                    <a:pt x="269" y="65"/>
                    <a:pt x="269" y="65"/>
                  </a:cubicBezTo>
                  <a:cubicBezTo>
                    <a:pt x="269" y="66"/>
                    <a:pt x="270" y="66"/>
                    <a:pt x="270" y="67"/>
                  </a:cubicBezTo>
                  <a:cubicBezTo>
                    <a:pt x="270" y="67"/>
                    <a:pt x="270" y="68"/>
                    <a:pt x="270" y="69"/>
                  </a:cubicBezTo>
                  <a:cubicBezTo>
                    <a:pt x="270" y="69"/>
                    <a:pt x="269" y="70"/>
                    <a:pt x="269" y="71"/>
                  </a:cubicBezTo>
                  <a:cubicBezTo>
                    <a:pt x="269" y="71"/>
                    <a:pt x="269" y="72"/>
                    <a:pt x="270" y="73"/>
                  </a:cubicBezTo>
                  <a:cubicBezTo>
                    <a:pt x="270" y="73"/>
                    <a:pt x="270" y="74"/>
                    <a:pt x="270" y="74"/>
                  </a:cubicBezTo>
                  <a:cubicBezTo>
                    <a:pt x="271" y="75"/>
                    <a:pt x="272" y="75"/>
                    <a:pt x="272" y="74"/>
                  </a:cubicBezTo>
                  <a:cubicBezTo>
                    <a:pt x="274" y="74"/>
                    <a:pt x="275" y="75"/>
                    <a:pt x="276" y="75"/>
                  </a:cubicBezTo>
                  <a:cubicBezTo>
                    <a:pt x="277" y="75"/>
                    <a:pt x="277" y="76"/>
                    <a:pt x="277" y="76"/>
                  </a:cubicBezTo>
                  <a:cubicBezTo>
                    <a:pt x="278" y="77"/>
                    <a:pt x="278" y="77"/>
                    <a:pt x="279" y="77"/>
                  </a:cubicBezTo>
                  <a:cubicBezTo>
                    <a:pt x="279" y="78"/>
                    <a:pt x="279" y="79"/>
                    <a:pt x="280" y="79"/>
                  </a:cubicBezTo>
                  <a:cubicBezTo>
                    <a:pt x="280" y="80"/>
                    <a:pt x="280" y="80"/>
                    <a:pt x="281" y="80"/>
                  </a:cubicBezTo>
                  <a:cubicBezTo>
                    <a:pt x="282" y="80"/>
                    <a:pt x="283" y="82"/>
                    <a:pt x="284" y="82"/>
                  </a:cubicBezTo>
                  <a:cubicBezTo>
                    <a:pt x="284" y="83"/>
                    <a:pt x="286" y="83"/>
                    <a:pt x="286" y="84"/>
                  </a:cubicBezTo>
                  <a:cubicBezTo>
                    <a:pt x="286" y="85"/>
                    <a:pt x="286" y="85"/>
                    <a:pt x="286" y="86"/>
                  </a:cubicBezTo>
                  <a:cubicBezTo>
                    <a:pt x="286" y="86"/>
                    <a:pt x="286" y="87"/>
                    <a:pt x="285" y="87"/>
                  </a:cubicBezTo>
                  <a:cubicBezTo>
                    <a:pt x="285" y="88"/>
                    <a:pt x="286" y="89"/>
                    <a:pt x="287" y="90"/>
                  </a:cubicBezTo>
                  <a:cubicBezTo>
                    <a:pt x="288" y="91"/>
                    <a:pt x="287" y="92"/>
                    <a:pt x="287" y="94"/>
                  </a:cubicBezTo>
                  <a:cubicBezTo>
                    <a:pt x="287" y="94"/>
                    <a:pt x="288" y="95"/>
                    <a:pt x="288" y="95"/>
                  </a:cubicBezTo>
                  <a:cubicBezTo>
                    <a:pt x="288" y="96"/>
                    <a:pt x="288" y="97"/>
                    <a:pt x="288" y="97"/>
                  </a:cubicBezTo>
                  <a:cubicBezTo>
                    <a:pt x="288" y="98"/>
                    <a:pt x="289" y="98"/>
                    <a:pt x="289" y="99"/>
                  </a:cubicBezTo>
                  <a:cubicBezTo>
                    <a:pt x="289" y="100"/>
                    <a:pt x="288" y="100"/>
                    <a:pt x="288" y="101"/>
                  </a:cubicBezTo>
                  <a:cubicBezTo>
                    <a:pt x="288" y="103"/>
                    <a:pt x="289" y="104"/>
                    <a:pt x="290" y="103"/>
                  </a:cubicBezTo>
                  <a:cubicBezTo>
                    <a:pt x="290" y="103"/>
                    <a:pt x="291" y="102"/>
                    <a:pt x="291" y="101"/>
                  </a:cubicBezTo>
                  <a:cubicBezTo>
                    <a:pt x="292" y="100"/>
                    <a:pt x="292" y="102"/>
                    <a:pt x="293" y="102"/>
                  </a:cubicBezTo>
                  <a:cubicBezTo>
                    <a:pt x="293" y="103"/>
                    <a:pt x="294" y="104"/>
                    <a:pt x="294" y="103"/>
                  </a:cubicBezTo>
                  <a:cubicBezTo>
                    <a:pt x="295" y="103"/>
                    <a:pt x="295" y="101"/>
                    <a:pt x="296" y="102"/>
                  </a:cubicBezTo>
                  <a:cubicBezTo>
                    <a:pt x="297" y="103"/>
                    <a:pt x="297" y="104"/>
                    <a:pt x="297" y="105"/>
                  </a:cubicBezTo>
                  <a:cubicBezTo>
                    <a:pt x="296" y="105"/>
                    <a:pt x="296" y="106"/>
                    <a:pt x="296" y="107"/>
                  </a:cubicBezTo>
                  <a:cubicBezTo>
                    <a:pt x="296" y="108"/>
                    <a:pt x="295" y="109"/>
                    <a:pt x="295" y="110"/>
                  </a:cubicBezTo>
                  <a:cubicBezTo>
                    <a:pt x="295" y="110"/>
                    <a:pt x="295" y="112"/>
                    <a:pt x="295" y="112"/>
                  </a:cubicBezTo>
                  <a:cubicBezTo>
                    <a:pt x="295" y="112"/>
                    <a:pt x="296" y="112"/>
                    <a:pt x="296" y="112"/>
                  </a:cubicBezTo>
                  <a:cubicBezTo>
                    <a:pt x="297" y="112"/>
                    <a:pt x="297" y="112"/>
                    <a:pt x="297" y="112"/>
                  </a:cubicBezTo>
                  <a:cubicBezTo>
                    <a:pt x="298" y="113"/>
                    <a:pt x="298" y="114"/>
                    <a:pt x="299" y="115"/>
                  </a:cubicBezTo>
                  <a:cubicBezTo>
                    <a:pt x="299" y="115"/>
                    <a:pt x="300" y="115"/>
                    <a:pt x="300" y="116"/>
                  </a:cubicBezTo>
                  <a:cubicBezTo>
                    <a:pt x="301" y="117"/>
                    <a:pt x="301" y="117"/>
                    <a:pt x="302" y="118"/>
                  </a:cubicBezTo>
                  <a:cubicBezTo>
                    <a:pt x="302" y="119"/>
                    <a:pt x="302" y="119"/>
                    <a:pt x="302" y="120"/>
                  </a:cubicBezTo>
                  <a:cubicBezTo>
                    <a:pt x="303" y="121"/>
                    <a:pt x="303" y="121"/>
                    <a:pt x="303" y="122"/>
                  </a:cubicBezTo>
                  <a:cubicBezTo>
                    <a:pt x="304" y="122"/>
                    <a:pt x="304" y="123"/>
                    <a:pt x="304" y="123"/>
                  </a:cubicBezTo>
                  <a:cubicBezTo>
                    <a:pt x="305" y="123"/>
                    <a:pt x="304" y="124"/>
                    <a:pt x="304" y="124"/>
                  </a:cubicBezTo>
                  <a:cubicBezTo>
                    <a:pt x="304" y="125"/>
                    <a:pt x="304" y="126"/>
                    <a:pt x="305" y="127"/>
                  </a:cubicBezTo>
                  <a:cubicBezTo>
                    <a:pt x="305" y="127"/>
                    <a:pt x="307" y="127"/>
                    <a:pt x="307" y="127"/>
                  </a:cubicBezTo>
                  <a:cubicBezTo>
                    <a:pt x="308" y="126"/>
                    <a:pt x="309" y="126"/>
                    <a:pt x="309" y="125"/>
                  </a:cubicBezTo>
                  <a:cubicBezTo>
                    <a:pt x="309" y="125"/>
                    <a:pt x="309" y="124"/>
                    <a:pt x="310" y="124"/>
                  </a:cubicBezTo>
                  <a:cubicBezTo>
                    <a:pt x="310" y="123"/>
                    <a:pt x="310" y="123"/>
                    <a:pt x="310" y="123"/>
                  </a:cubicBezTo>
                  <a:cubicBezTo>
                    <a:pt x="311" y="123"/>
                    <a:pt x="310" y="126"/>
                    <a:pt x="310" y="126"/>
                  </a:cubicBezTo>
                  <a:cubicBezTo>
                    <a:pt x="309" y="128"/>
                    <a:pt x="308" y="129"/>
                    <a:pt x="308" y="130"/>
                  </a:cubicBezTo>
                  <a:cubicBezTo>
                    <a:pt x="307" y="131"/>
                    <a:pt x="306" y="133"/>
                    <a:pt x="306" y="134"/>
                  </a:cubicBezTo>
                  <a:cubicBezTo>
                    <a:pt x="306" y="135"/>
                    <a:pt x="306" y="137"/>
                    <a:pt x="306" y="138"/>
                  </a:cubicBezTo>
                  <a:cubicBezTo>
                    <a:pt x="306" y="140"/>
                    <a:pt x="303" y="143"/>
                    <a:pt x="304" y="146"/>
                  </a:cubicBezTo>
                  <a:cubicBezTo>
                    <a:pt x="304" y="147"/>
                    <a:pt x="304" y="148"/>
                    <a:pt x="304" y="150"/>
                  </a:cubicBezTo>
                  <a:cubicBezTo>
                    <a:pt x="304" y="151"/>
                    <a:pt x="304" y="152"/>
                    <a:pt x="304" y="154"/>
                  </a:cubicBezTo>
                  <a:cubicBezTo>
                    <a:pt x="303" y="155"/>
                    <a:pt x="303" y="157"/>
                    <a:pt x="302" y="159"/>
                  </a:cubicBezTo>
                  <a:cubicBezTo>
                    <a:pt x="301" y="160"/>
                    <a:pt x="300" y="161"/>
                    <a:pt x="300" y="161"/>
                  </a:cubicBezTo>
                  <a:cubicBezTo>
                    <a:pt x="299" y="162"/>
                    <a:pt x="299" y="163"/>
                    <a:pt x="298" y="163"/>
                  </a:cubicBezTo>
                  <a:cubicBezTo>
                    <a:pt x="298" y="164"/>
                    <a:pt x="298" y="165"/>
                    <a:pt x="297" y="165"/>
                  </a:cubicBezTo>
                  <a:cubicBezTo>
                    <a:pt x="297" y="167"/>
                    <a:pt x="295" y="168"/>
                    <a:pt x="294" y="170"/>
                  </a:cubicBezTo>
                  <a:cubicBezTo>
                    <a:pt x="293" y="172"/>
                    <a:pt x="291" y="174"/>
                    <a:pt x="290" y="176"/>
                  </a:cubicBezTo>
                  <a:cubicBezTo>
                    <a:pt x="289" y="178"/>
                    <a:pt x="288" y="180"/>
                    <a:pt x="286" y="183"/>
                  </a:cubicBezTo>
                  <a:cubicBezTo>
                    <a:pt x="285" y="184"/>
                    <a:pt x="284" y="186"/>
                    <a:pt x="282" y="188"/>
                  </a:cubicBezTo>
                  <a:cubicBezTo>
                    <a:pt x="282" y="189"/>
                    <a:pt x="281" y="190"/>
                    <a:pt x="280" y="191"/>
                  </a:cubicBezTo>
                  <a:cubicBezTo>
                    <a:pt x="279" y="192"/>
                    <a:pt x="278" y="192"/>
                    <a:pt x="277" y="193"/>
                  </a:cubicBezTo>
                  <a:cubicBezTo>
                    <a:pt x="275" y="194"/>
                    <a:pt x="274" y="194"/>
                    <a:pt x="273" y="195"/>
                  </a:cubicBezTo>
                  <a:cubicBezTo>
                    <a:pt x="272" y="196"/>
                    <a:pt x="271" y="196"/>
                    <a:pt x="271" y="197"/>
                  </a:cubicBezTo>
                  <a:cubicBezTo>
                    <a:pt x="270" y="198"/>
                    <a:pt x="269" y="199"/>
                    <a:pt x="268" y="200"/>
                  </a:cubicBezTo>
                  <a:cubicBezTo>
                    <a:pt x="267" y="201"/>
                    <a:pt x="267" y="201"/>
                    <a:pt x="266" y="202"/>
                  </a:cubicBezTo>
                  <a:cubicBezTo>
                    <a:pt x="266" y="202"/>
                    <a:pt x="266" y="203"/>
                    <a:pt x="265" y="203"/>
                  </a:cubicBezTo>
                  <a:cubicBezTo>
                    <a:pt x="265" y="204"/>
                    <a:pt x="263" y="205"/>
                    <a:pt x="263" y="206"/>
                  </a:cubicBezTo>
                  <a:cubicBezTo>
                    <a:pt x="261" y="207"/>
                    <a:pt x="260" y="209"/>
                    <a:pt x="259" y="210"/>
                  </a:cubicBezTo>
                  <a:cubicBezTo>
                    <a:pt x="259" y="211"/>
                    <a:pt x="258" y="212"/>
                    <a:pt x="258" y="213"/>
                  </a:cubicBezTo>
                  <a:cubicBezTo>
                    <a:pt x="257" y="214"/>
                    <a:pt x="257" y="215"/>
                    <a:pt x="256" y="215"/>
                  </a:cubicBezTo>
                  <a:cubicBezTo>
                    <a:pt x="254" y="216"/>
                    <a:pt x="252" y="218"/>
                    <a:pt x="250" y="219"/>
                  </a:cubicBezTo>
                  <a:cubicBezTo>
                    <a:pt x="249" y="220"/>
                    <a:pt x="249" y="222"/>
                    <a:pt x="248" y="223"/>
                  </a:cubicBezTo>
                  <a:cubicBezTo>
                    <a:pt x="247" y="224"/>
                    <a:pt x="247" y="225"/>
                    <a:pt x="246" y="226"/>
                  </a:cubicBezTo>
                  <a:cubicBezTo>
                    <a:pt x="245" y="227"/>
                    <a:pt x="244" y="228"/>
                    <a:pt x="244" y="229"/>
                  </a:cubicBezTo>
                  <a:cubicBezTo>
                    <a:pt x="243" y="230"/>
                    <a:pt x="243" y="231"/>
                    <a:pt x="242" y="232"/>
                  </a:cubicBezTo>
                  <a:cubicBezTo>
                    <a:pt x="242" y="233"/>
                    <a:pt x="241" y="234"/>
                    <a:pt x="240" y="235"/>
                  </a:cubicBezTo>
                  <a:cubicBezTo>
                    <a:pt x="239" y="236"/>
                    <a:pt x="237" y="236"/>
                    <a:pt x="236" y="236"/>
                  </a:cubicBezTo>
                  <a:cubicBezTo>
                    <a:pt x="235" y="236"/>
                    <a:pt x="235" y="237"/>
                    <a:pt x="234" y="237"/>
                  </a:cubicBezTo>
                  <a:cubicBezTo>
                    <a:pt x="233" y="237"/>
                    <a:pt x="233" y="237"/>
                    <a:pt x="232" y="237"/>
                  </a:cubicBezTo>
                  <a:cubicBezTo>
                    <a:pt x="230" y="237"/>
                    <a:pt x="229" y="237"/>
                    <a:pt x="227" y="237"/>
                  </a:cubicBezTo>
                  <a:cubicBezTo>
                    <a:pt x="226" y="237"/>
                    <a:pt x="224" y="238"/>
                    <a:pt x="222" y="239"/>
                  </a:cubicBezTo>
                  <a:cubicBezTo>
                    <a:pt x="222" y="239"/>
                    <a:pt x="221" y="239"/>
                    <a:pt x="220" y="240"/>
                  </a:cubicBezTo>
                  <a:cubicBezTo>
                    <a:pt x="219" y="241"/>
                    <a:pt x="218" y="241"/>
                    <a:pt x="217" y="241"/>
                  </a:cubicBezTo>
                  <a:cubicBezTo>
                    <a:pt x="216" y="242"/>
                    <a:pt x="215" y="243"/>
                    <a:pt x="215" y="244"/>
                  </a:cubicBezTo>
                  <a:cubicBezTo>
                    <a:pt x="214" y="245"/>
                    <a:pt x="213" y="245"/>
                    <a:pt x="212" y="245"/>
                  </a:cubicBezTo>
                  <a:cubicBezTo>
                    <a:pt x="211" y="245"/>
                    <a:pt x="210" y="245"/>
                    <a:pt x="209" y="246"/>
                  </a:cubicBezTo>
                  <a:cubicBezTo>
                    <a:pt x="209" y="247"/>
                    <a:pt x="209" y="249"/>
                    <a:pt x="207" y="248"/>
                  </a:cubicBezTo>
                  <a:cubicBezTo>
                    <a:pt x="207" y="248"/>
                    <a:pt x="207" y="247"/>
                    <a:pt x="207" y="247"/>
                  </a:cubicBezTo>
                  <a:cubicBezTo>
                    <a:pt x="207" y="246"/>
                    <a:pt x="207" y="246"/>
                    <a:pt x="206" y="245"/>
                  </a:cubicBezTo>
                  <a:cubicBezTo>
                    <a:pt x="206" y="244"/>
                    <a:pt x="206" y="244"/>
                    <a:pt x="204" y="243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2" y="242"/>
                    <a:pt x="203" y="242"/>
                    <a:pt x="203" y="242"/>
                  </a:cubicBezTo>
                  <a:cubicBezTo>
                    <a:pt x="203" y="241"/>
                    <a:pt x="203" y="241"/>
                    <a:pt x="203" y="241"/>
                  </a:cubicBezTo>
                  <a:cubicBezTo>
                    <a:pt x="203" y="240"/>
                    <a:pt x="203" y="241"/>
                    <a:pt x="203" y="240"/>
                  </a:cubicBezTo>
                  <a:cubicBezTo>
                    <a:pt x="203" y="240"/>
                    <a:pt x="203" y="239"/>
                    <a:pt x="202" y="239"/>
                  </a:cubicBezTo>
                  <a:cubicBezTo>
                    <a:pt x="201" y="238"/>
                    <a:pt x="200" y="240"/>
                    <a:pt x="199" y="241"/>
                  </a:cubicBezTo>
                  <a:cubicBezTo>
                    <a:pt x="198" y="242"/>
                    <a:pt x="196" y="242"/>
                    <a:pt x="195" y="243"/>
                  </a:cubicBezTo>
                  <a:cubicBezTo>
                    <a:pt x="193" y="243"/>
                    <a:pt x="193" y="244"/>
                    <a:pt x="192" y="245"/>
                  </a:cubicBezTo>
                  <a:cubicBezTo>
                    <a:pt x="191" y="245"/>
                    <a:pt x="190" y="246"/>
                    <a:pt x="190" y="246"/>
                  </a:cubicBezTo>
                  <a:cubicBezTo>
                    <a:pt x="189" y="246"/>
                    <a:pt x="188" y="244"/>
                    <a:pt x="187" y="244"/>
                  </a:cubicBezTo>
                  <a:cubicBezTo>
                    <a:pt x="186" y="243"/>
                    <a:pt x="186" y="242"/>
                    <a:pt x="185" y="242"/>
                  </a:cubicBezTo>
                  <a:cubicBezTo>
                    <a:pt x="184" y="241"/>
                    <a:pt x="183" y="241"/>
                    <a:pt x="181" y="241"/>
                  </a:cubicBezTo>
                  <a:cubicBezTo>
                    <a:pt x="181" y="241"/>
                    <a:pt x="180" y="241"/>
                    <a:pt x="179" y="241"/>
                  </a:cubicBezTo>
                  <a:cubicBezTo>
                    <a:pt x="179" y="241"/>
                    <a:pt x="178" y="241"/>
                    <a:pt x="177" y="241"/>
                  </a:cubicBezTo>
                  <a:cubicBezTo>
                    <a:pt x="176" y="241"/>
                    <a:pt x="176" y="239"/>
                    <a:pt x="175" y="239"/>
                  </a:cubicBezTo>
                  <a:cubicBezTo>
                    <a:pt x="173" y="238"/>
                    <a:pt x="172" y="239"/>
                    <a:pt x="171" y="237"/>
                  </a:cubicBezTo>
                  <a:cubicBezTo>
                    <a:pt x="171" y="236"/>
                    <a:pt x="170" y="235"/>
                    <a:pt x="170" y="234"/>
                  </a:cubicBezTo>
                  <a:cubicBezTo>
                    <a:pt x="170" y="233"/>
                    <a:pt x="170" y="232"/>
                    <a:pt x="170" y="232"/>
                  </a:cubicBezTo>
                  <a:cubicBezTo>
                    <a:pt x="170" y="231"/>
                    <a:pt x="170" y="231"/>
                    <a:pt x="170" y="230"/>
                  </a:cubicBezTo>
                  <a:cubicBezTo>
                    <a:pt x="170" y="228"/>
                    <a:pt x="171" y="228"/>
                    <a:pt x="172" y="227"/>
                  </a:cubicBezTo>
                  <a:cubicBezTo>
                    <a:pt x="173" y="226"/>
                    <a:pt x="173" y="224"/>
                    <a:pt x="173" y="223"/>
                  </a:cubicBezTo>
                  <a:cubicBezTo>
                    <a:pt x="173" y="221"/>
                    <a:pt x="172" y="220"/>
                    <a:pt x="171" y="219"/>
                  </a:cubicBezTo>
                  <a:cubicBezTo>
                    <a:pt x="171" y="218"/>
                    <a:pt x="171" y="217"/>
                    <a:pt x="170" y="217"/>
                  </a:cubicBezTo>
                  <a:cubicBezTo>
                    <a:pt x="170" y="216"/>
                    <a:pt x="168" y="217"/>
                    <a:pt x="168" y="217"/>
                  </a:cubicBezTo>
                  <a:cubicBezTo>
                    <a:pt x="166" y="218"/>
                    <a:pt x="165" y="219"/>
                    <a:pt x="164" y="218"/>
                  </a:cubicBezTo>
                  <a:cubicBezTo>
                    <a:pt x="164" y="217"/>
                    <a:pt x="165" y="216"/>
                    <a:pt x="166" y="216"/>
                  </a:cubicBezTo>
                  <a:cubicBezTo>
                    <a:pt x="167" y="215"/>
                    <a:pt x="168" y="215"/>
                    <a:pt x="169" y="214"/>
                  </a:cubicBezTo>
                  <a:cubicBezTo>
                    <a:pt x="170" y="211"/>
                    <a:pt x="169" y="208"/>
                    <a:pt x="169" y="206"/>
                  </a:cubicBezTo>
                  <a:cubicBezTo>
                    <a:pt x="169" y="205"/>
                    <a:pt x="168" y="205"/>
                    <a:pt x="168" y="206"/>
                  </a:cubicBezTo>
                  <a:cubicBezTo>
                    <a:pt x="167" y="206"/>
                    <a:pt x="167" y="207"/>
                    <a:pt x="166" y="208"/>
                  </a:cubicBezTo>
                  <a:cubicBezTo>
                    <a:pt x="166" y="209"/>
                    <a:pt x="165" y="210"/>
                    <a:pt x="164" y="211"/>
                  </a:cubicBezTo>
                  <a:cubicBezTo>
                    <a:pt x="163" y="212"/>
                    <a:pt x="163" y="212"/>
                    <a:pt x="162" y="213"/>
                  </a:cubicBezTo>
                  <a:cubicBezTo>
                    <a:pt x="162" y="213"/>
                    <a:pt x="161" y="214"/>
                    <a:pt x="161" y="214"/>
                  </a:cubicBezTo>
                  <a:cubicBezTo>
                    <a:pt x="160" y="215"/>
                    <a:pt x="158" y="215"/>
                    <a:pt x="157" y="215"/>
                  </a:cubicBezTo>
                  <a:cubicBezTo>
                    <a:pt x="156" y="213"/>
                    <a:pt x="158" y="212"/>
                    <a:pt x="159" y="211"/>
                  </a:cubicBezTo>
                  <a:cubicBezTo>
                    <a:pt x="160" y="211"/>
                    <a:pt x="160" y="211"/>
                    <a:pt x="161" y="210"/>
                  </a:cubicBezTo>
                  <a:cubicBezTo>
                    <a:pt x="162" y="210"/>
                    <a:pt x="163" y="210"/>
                    <a:pt x="163" y="209"/>
                  </a:cubicBezTo>
                  <a:cubicBezTo>
                    <a:pt x="165" y="208"/>
                    <a:pt x="163" y="207"/>
                    <a:pt x="164" y="206"/>
                  </a:cubicBezTo>
                  <a:cubicBezTo>
                    <a:pt x="165" y="205"/>
                    <a:pt x="166" y="204"/>
                    <a:pt x="166" y="203"/>
                  </a:cubicBezTo>
                  <a:cubicBezTo>
                    <a:pt x="167" y="202"/>
                    <a:pt x="168" y="201"/>
                    <a:pt x="170" y="200"/>
                  </a:cubicBezTo>
                  <a:cubicBezTo>
                    <a:pt x="170" y="199"/>
                    <a:pt x="171" y="199"/>
                    <a:pt x="172" y="198"/>
                  </a:cubicBezTo>
                  <a:cubicBezTo>
                    <a:pt x="172" y="197"/>
                    <a:pt x="172" y="194"/>
                    <a:pt x="171" y="194"/>
                  </a:cubicBezTo>
                  <a:cubicBezTo>
                    <a:pt x="170" y="193"/>
                    <a:pt x="168" y="195"/>
                    <a:pt x="167" y="196"/>
                  </a:cubicBezTo>
                  <a:cubicBezTo>
                    <a:pt x="167" y="197"/>
                    <a:pt x="166" y="197"/>
                    <a:pt x="165" y="198"/>
                  </a:cubicBezTo>
                  <a:cubicBezTo>
                    <a:pt x="165" y="199"/>
                    <a:pt x="164" y="200"/>
                    <a:pt x="163" y="201"/>
                  </a:cubicBezTo>
                  <a:cubicBezTo>
                    <a:pt x="163" y="201"/>
                    <a:pt x="162" y="202"/>
                    <a:pt x="161" y="202"/>
                  </a:cubicBezTo>
                  <a:cubicBezTo>
                    <a:pt x="160" y="203"/>
                    <a:pt x="159" y="204"/>
                    <a:pt x="158" y="204"/>
                  </a:cubicBezTo>
                  <a:cubicBezTo>
                    <a:pt x="157" y="205"/>
                    <a:pt x="157" y="205"/>
                    <a:pt x="156" y="206"/>
                  </a:cubicBezTo>
                  <a:cubicBezTo>
                    <a:pt x="155" y="207"/>
                    <a:pt x="153" y="207"/>
                    <a:pt x="152" y="208"/>
                  </a:cubicBezTo>
                  <a:cubicBezTo>
                    <a:pt x="152" y="208"/>
                    <a:pt x="152" y="208"/>
                    <a:pt x="152" y="208"/>
                  </a:cubicBezTo>
                  <a:cubicBezTo>
                    <a:pt x="152" y="209"/>
                    <a:pt x="151" y="209"/>
                    <a:pt x="151" y="210"/>
                  </a:cubicBezTo>
                  <a:cubicBezTo>
                    <a:pt x="151" y="210"/>
                    <a:pt x="151" y="211"/>
                    <a:pt x="150" y="211"/>
                  </a:cubicBezTo>
                  <a:cubicBezTo>
                    <a:pt x="150" y="211"/>
                    <a:pt x="149" y="212"/>
                    <a:pt x="149" y="212"/>
                  </a:cubicBezTo>
                  <a:cubicBezTo>
                    <a:pt x="149" y="212"/>
                    <a:pt x="148" y="211"/>
                    <a:pt x="148" y="210"/>
                  </a:cubicBezTo>
                  <a:cubicBezTo>
                    <a:pt x="148" y="210"/>
                    <a:pt x="148" y="209"/>
                    <a:pt x="148" y="208"/>
                  </a:cubicBezTo>
                  <a:cubicBezTo>
                    <a:pt x="148" y="208"/>
                    <a:pt x="149" y="208"/>
                    <a:pt x="149" y="207"/>
                  </a:cubicBezTo>
                  <a:cubicBezTo>
                    <a:pt x="149" y="207"/>
                    <a:pt x="149" y="206"/>
                    <a:pt x="149" y="205"/>
                  </a:cubicBezTo>
                  <a:cubicBezTo>
                    <a:pt x="149" y="204"/>
                    <a:pt x="148" y="202"/>
                    <a:pt x="148" y="201"/>
                  </a:cubicBezTo>
                  <a:cubicBezTo>
                    <a:pt x="148" y="201"/>
                    <a:pt x="148" y="200"/>
                    <a:pt x="148" y="199"/>
                  </a:cubicBezTo>
                  <a:cubicBezTo>
                    <a:pt x="148" y="199"/>
                    <a:pt x="148" y="198"/>
                    <a:pt x="148" y="197"/>
                  </a:cubicBezTo>
                  <a:cubicBezTo>
                    <a:pt x="147" y="196"/>
                    <a:pt x="145" y="197"/>
                    <a:pt x="145" y="195"/>
                  </a:cubicBezTo>
                  <a:cubicBezTo>
                    <a:pt x="145" y="194"/>
                    <a:pt x="145" y="193"/>
                    <a:pt x="146" y="192"/>
                  </a:cubicBezTo>
                  <a:cubicBezTo>
                    <a:pt x="147" y="191"/>
                    <a:pt x="147" y="190"/>
                    <a:pt x="145" y="189"/>
                  </a:cubicBezTo>
                  <a:cubicBezTo>
                    <a:pt x="145" y="189"/>
                    <a:pt x="144" y="190"/>
                    <a:pt x="144" y="189"/>
                  </a:cubicBezTo>
                  <a:cubicBezTo>
                    <a:pt x="143" y="188"/>
                    <a:pt x="143" y="187"/>
                    <a:pt x="143" y="186"/>
                  </a:cubicBezTo>
                  <a:cubicBezTo>
                    <a:pt x="143" y="185"/>
                    <a:pt x="139" y="185"/>
                    <a:pt x="137" y="185"/>
                  </a:cubicBezTo>
                  <a:cubicBezTo>
                    <a:pt x="136" y="185"/>
                    <a:pt x="135" y="185"/>
                    <a:pt x="134" y="185"/>
                  </a:cubicBezTo>
                  <a:cubicBezTo>
                    <a:pt x="133" y="186"/>
                    <a:pt x="132" y="186"/>
                    <a:pt x="132" y="185"/>
                  </a:cubicBezTo>
                  <a:cubicBezTo>
                    <a:pt x="131" y="184"/>
                    <a:pt x="131" y="183"/>
                    <a:pt x="130" y="182"/>
                  </a:cubicBezTo>
                  <a:cubicBezTo>
                    <a:pt x="129" y="182"/>
                    <a:pt x="128" y="181"/>
                    <a:pt x="127" y="181"/>
                  </a:cubicBezTo>
                  <a:cubicBezTo>
                    <a:pt x="126" y="181"/>
                    <a:pt x="125" y="182"/>
                    <a:pt x="124" y="182"/>
                  </a:cubicBezTo>
                  <a:cubicBezTo>
                    <a:pt x="123" y="182"/>
                    <a:pt x="122" y="183"/>
                    <a:pt x="120" y="184"/>
                  </a:cubicBezTo>
                  <a:cubicBezTo>
                    <a:pt x="118" y="184"/>
                    <a:pt x="117" y="183"/>
                    <a:pt x="115" y="183"/>
                  </a:cubicBezTo>
                  <a:cubicBezTo>
                    <a:pt x="114" y="183"/>
                    <a:pt x="112" y="183"/>
                    <a:pt x="111" y="184"/>
                  </a:cubicBezTo>
                  <a:cubicBezTo>
                    <a:pt x="110" y="184"/>
                    <a:pt x="109" y="184"/>
                    <a:pt x="107" y="184"/>
                  </a:cubicBezTo>
                  <a:cubicBezTo>
                    <a:pt x="106" y="185"/>
                    <a:pt x="105" y="185"/>
                    <a:pt x="104" y="186"/>
                  </a:cubicBezTo>
                  <a:cubicBezTo>
                    <a:pt x="102" y="186"/>
                    <a:pt x="101" y="187"/>
                    <a:pt x="100" y="187"/>
                  </a:cubicBezTo>
                  <a:cubicBezTo>
                    <a:pt x="99" y="187"/>
                    <a:pt x="97" y="187"/>
                    <a:pt x="96" y="188"/>
                  </a:cubicBezTo>
                  <a:cubicBezTo>
                    <a:pt x="95" y="188"/>
                    <a:pt x="93" y="188"/>
                    <a:pt x="92" y="188"/>
                  </a:cubicBezTo>
                  <a:cubicBezTo>
                    <a:pt x="89" y="188"/>
                    <a:pt x="86" y="188"/>
                    <a:pt x="83" y="190"/>
                  </a:cubicBezTo>
                  <a:cubicBezTo>
                    <a:pt x="83" y="190"/>
                    <a:pt x="82" y="190"/>
                    <a:pt x="81" y="190"/>
                  </a:cubicBezTo>
                  <a:cubicBezTo>
                    <a:pt x="81" y="191"/>
                    <a:pt x="80" y="191"/>
                    <a:pt x="80" y="192"/>
                  </a:cubicBezTo>
                  <a:cubicBezTo>
                    <a:pt x="79" y="193"/>
                    <a:pt x="77" y="193"/>
                    <a:pt x="76" y="193"/>
                  </a:cubicBezTo>
                  <a:cubicBezTo>
                    <a:pt x="75" y="193"/>
                    <a:pt x="75" y="194"/>
                    <a:pt x="74" y="194"/>
                  </a:cubicBezTo>
                  <a:cubicBezTo>
                    <a:pt x="73" y="195"/>
                    <a:pt x="72" y="195"/>
                    <a:pt x="72" y="195"/>
                  </a:cubicBezTo>
                  <a:cubicBezTo>
                    <a:pt x="70" y="196"/>
                    <a:pt x="70" y="197"/>
                    <a:pt x="68" y="198"/>
                  </a:cubicBezTo>
                  <a:cubicBezTo>
                    <a:pt x="68" y="198"/>
                    <a:pt x="67" y="198"/>
                    <a:pt x="66" y="199"/>
                  </a:cubicBezTo>
                  <a:cubicBezTo>
                    <a:pt x="66" y="199"/>
                    <a:pt x="66" y="199"/>
                    <a:pt x="65" y="200"/>
                  </a:cubicBezTo>
                  <a:cubicBezTo>
                    <a:pt x="65" y="200"/>
                    <a:pt x="65" y="200"/>
                    <a:pt x="65" y="200"/>
                  </a:cubicBezTo>
                  <a:cubicBezTo>
                    <a:pt x="63" y="201"/>
                    <a:pt x="62" y="202"/>
                    <a:pt x="61" y="202"/>
                  </a:cubicBezTo>
                  <a:cubicBezTo>
                    <a:pt x="59" y="202"/>
                    <a:pt x="56" y="202"/>
                    <a:pt x="54" y="202"/>
                  </a:cubicBezTo>
                  <a:cubicBezTo>
                    <a:pt x="52" y="202"/>
                    <a:pt x="50" y="202"/>
                    <a:pt x="49" y="202"/>
                  </a:cubicBezTo>
                  <a:cubicBezTo>
                    <a:pt x="48" y="202"/>
                    <a:pt x="47" y="202"/>
                    <a:pt x="47" y="202"/>
                  </a:cubicBezTo>
                  <a:cubicBezTo>
                    <a:pt x="46" y="202"/>
                    <a:pt x="45" y="202"/>
                    <a:pt x="44" y="202"/>
                  </a:cubicBezTo>
                  <a:cubicBezTo>
                    <a:pt x="44" y="202"/>
                    <a:pt x="43" y="203"/>
                    <a:pt x="42" y="203"/>
                  </a:cubicBezTo>
                  <a:cubicBezTo>
                    <a:pt x="41" y="203"/>
                    <a:pt x="40" y="203"/>
                    <a:pt x="39" y="203"/>
                  </a:cubicBezTo>
                  <a:cubicBezTo>
                    <a:pt x="37" y="204"/>
                    <a:pt x="36" y="204"/>
                    <a:pt x="35" y="205"/>
                  </a:cubicBezTo>
                  <a:cubicBezTo>
                    <a:pt x="34" y="206"/>
                    <a:pt x="33" y="207"/>
                    <a:pt x="31" y="207"/>
                  </a:cubicBezTo>
                  <a:cubicBezTo>
                    <a:pt x="30" y="207"/>
                    <a:pt x="29" y="207"/>
                    <a:pt x="27" y="208"/>
                  </a:cubicBezTo>
                  <a:cubicBezTo>
                    <a:pt x="27" y="208"/>
                    <a:pt x="26" y="209"/>
                    <a:pt x="26" y="209"/>
                  </a:cubicBezTo>
                  <a:cubicBezTo>
                    <a:pt x="25" y="209"/>
                    <a:pt x="24" y="209"/>
                    <a:pt x="23" y="210"/>
                  </a:cubicBezTo>
                  <a:cubicBezTo>
                    <a:pt x="22" y="210"/>
                    <a:pt x="21" y="211"/>
                    <a:pt x="20" y="212"/>
                  </a:cubicBezTo>
                  <a:cubicBezTo>
                    <a:pt x="19" y="213"/>
                    <a:pt x="17" y="212"/>
                    <a:pt x="15" y="212"/>
                  </a:cubicBezTo>
                  <a:cubicBezTo>
                    <a:pt x="14" y="212"/>
                    <a:pt x="13" y="212"/>
                    <a:pt x="12" y="212"/>
                  </a:cubicBezTo>
                  <a:cubicBezTo>
                    <a:pt x="10" y="212"/>
                    <a:pt x="9" y="212"/>
                    <a:pt x="7" y="212"/>
                  </a:cubicBezTo>
                  <a:cubicBezTo>
                    <a:pt x="7" y="212"/>
                    <a:pt x="7" y="211"/>
                    <a:pt x="7" y="211"/>
                  </a:cubicBezTo>
                  <a:cubicBezTo>
                    <a:pt x="6" y="210"/>
                    <a:pt x="6" y="210"/>
                    <a:pt x="6" y="209"/>
                  </a:cubicBezTo>
                  <a:cubicBezTo>
                    <a:pt x="5" y="208"/>
                    <a:pt x="5" y="207"/>
                    <a:pt x="4" y="207"/>
                  </a:cubicBezTo>
                  <a:cubicBezTo>
                    <a:pt x="3" y="206"/>
                    <a:pt x="2" y="207"/>
                    <a:pt x="1" y="206"/>
                  </a:cubicBezTo>
                  <a:cubicBezTo>
                    <a:pt x="0" y="206"/>
                    <a:pt x="1" y="205"/>
                    <a:pt x="1" y="204"/>
                  </a:cubicBezTo>
                  <a:cubicBezTo>
                    <a:pt x="2" y="203"/>
                    <a:pt x="2" y="202"/>
                    <a:pt x="2" y="201"/>
                  </a:cubicBezTo>
                  <a:cubicBezTo>
                    <a:pt x="2" y="201"/>
                    <a:pt x="2" y="200"/>
                    <a:pt x="2" y="200"/>
                  </a:cubicBezTo>
                  <a:cubicBezTo>
                    <a:pt x="3" y="199"/>
                    <a:pt x="3" y="200"/>
                    <a:pt x="4" y="200"/>
                  </a:cubicBezTo>
                  <a:cubicBezTo>
                    <a:pt x="7" y="200"/>
                    <a:pt x="7" y="197"/>
                    <a:pt x="9" y="195"/>
                  </a:cubicBezTo>
                  <a:cubicBezTo>
                    <a:pt x="9" y="194"/>
                    <a:pt x="9" y="193"/>
                    <a:pt x="10" y="192"/>
                  </a:cubicBezTo>
                  <a:cubicBezTo>
                    <a:pt x="10" y="191"/>
                    <a:pt x="11" y="190"/>
                    <a:pt x="12" y="189"/>
                  </a:cubicBezTo>
                  <a:cubicBezTo>
                    <a:pt x="13" y="188"/>
                    <a:pt x="13" y="186"/>
                    <a:pt x="13" y="185"/>
                  </a:cubicBezTo>
                  <a:cubicBezTo>
                    <a:pt x="13" y="183"/>
                    <a:pt x="13" y="182"/>
                    <a:pt x="13" y="181"/>
                  </a:cubicBezTo>
                  <a:cubicBezTo>
                    <a:pt x="12" y="180"/>
                    <a:pt x="12" y="178"/>
                    <a:pt x="12" y="177"/>
                  </a:cubicBezTo>
                  <a:cubicBezTo>
                    <a:pt x="12" y="176"/>
                    <a:pt x="12" y="174"/>
                    <a:pt x="12" y="173"/>
                  </a:cubicBezTo>
                  <a:cubicBezTo>
                    <a:pt x="12" y="171"/>
                    <a:pt x="12" y="170"/>
                    <a:pt x="12" y="169"/>
                  </a:cubicBezTo>
                  <a:cubicBezTo>
                    <a:pt x="12" y="166"/>
                    <a:pt x="14" y="164"/>
                    <a:pt x="14" y="161"/>
                  </a:cubicBezTo>
                  <a:cubicBezTo>
                    <a:pt x="14" y="160"/>
                    <a:pt x="14" y="160"/>
                    <a:pt x="13" y="159"/>
                  </a:cubicBezTo>
                  <a:cubicBezTo>
                    <a:pt x="13" y="159"/>
                    <a:pt x="13" y="158"/>
                    <a:pt x="13" y="158"/>
                  </a:cubicBezTo>
                  <a:cubicBezTo>
                    <a:pt x="13" y="157"/>
                    <a:pt x="13" y="156"/>
                    <a:pt x="13" y="155"/>
                  </a:cubicBezTo>
                  <a:cubicBezTo>
                    <a:pt x="12" y="155"/>
                    <a:pt x="12" y="154"/>
                    <a:pt x="12" y="154"/>
                  </a:cubicBezTo>
                  <a:cubicBezTo>
                    <a:pt x="11" y="152"/>
                    <a:pt x="11" y="151"/>
                    <a:pt x="11" y="150"/>
                  </a:cubicBezTo>
                  <a:cubicBezTo>
                    <a:pt x="11" y="148"/>
                    <a:pt x="11" y="147"/>
                    <a:pt x="11" y="146"/>
                  </a:cubicBezTo>
                  <a:cubicBezTo>
                    <a:pt x="11" y="144"/>
                    <a:pt x="11" y="143"/>
                    <a:pt x="10" y="142"/>
                  </a:cubicBezTo>
                  <a:cubicBezTo>
                    <a:pt x="10" y="141"/>
                    <a:pt x="9" y="140"/>
                    <a:pt x="9" y="139"/>
                  </a:cubicBezTo>
                  <a:cubicBezTo>
                    <a:pt x="9" y="139"/>
                    <a:pt x="9" y="138"/>
                    <a:pt x="9" y="138"/>
                  </a:cubicBezTo>
                  <a:cubicBezTo>
                    <a:pt x="9" y="137"/>
                    <a:pt x="8" y="136"/>
                    <a:pt x="8" y="135"/>
                  </a:cubicBezTo>
                  <a:cubicBezTo>
                    <a:pt x="7" y="134"/>
                    <a:pt x="7" y="133"/>
                    <a:pt x="7" y="131"/>
                  </a:cubicBezTo>
                  <a:cubicBezTo>
                    <a:pt x="7" y="131"/>
                    <a:pt x="6" y="130"/>
                    <a:pt x="7" y="130"/>
                  </a:cubicBezTo>
                  <a:cubicBezTo>
                    <a:pt x="8" y="130"/>
                    <a:pt x="8" y="131"/>
                    <a:pt x="8" y="131"/>
                  </a:cubicBezTo>
                  <a:cubicBezTo>
                    <a:pt x="9" y="132"/>
                    <a:pt x="9" y="133"/>
                    <a:pt x="9" y="134"/>
                  </a:cubicBezTo>
                  <a:cubicBezTo>
                    <a:pt x="10" y="134"/>
                    <a:pt x="10" y="132"/>
                    <a:pt x="10" y="131"/>
                  </a:cubicBezTo>
                  <a:cubicBezTo>
                    <a:pt x="10" y="131"/>
                    <a:pt x="9" y="129"/>
                    <a:pt x="11" y="129"/>
                  </a:cubicBezTo>
                  <a:cubicBezTo>
                    <a:pt x="12" y="129"/>
                    <a:pt x="11" y="131"/>
                    <a:pt x="11" y="131"/>
                  </a:cubicBezTo>
                  <a:cubicBezTo>
                    <a:pt x="11" y="132"/>
                    <a:pt x="11" y="133"/>
                    <a:pt x="12" y="134"/>
                  </a:cubicBezTo>
                  <a:cubicBezTo>
                    <a:pt x="12" y="134"/>
                    <a:pt x="12" y="133"/>
                    <a:pt x="13" y="133"/>
                  </a:cubicBezTo>
                  <a:cubicBezTo>
                    <a:pt x="14" y="133"/>
                    <a:pt x="14" y="134"/>
                    <a:pt x="15" y="134"/>
                  </a:cubicBezTo>
                  <a:cubicBezTo>
                    <a:pt x="16" y="133"/>
                    <a:pt x="16" y="132"/>
                    <a:pt x="15" y="131"/>
                  </a:cubicBezTo>
                  <a:cubicBezTo>
                    <a:pt x="15" y="129"/>
                    <a:pt x="14" y="128"/>
                    <a:pt x="14" y="127"/>
                  </a:cubicBezTo>
                  <a:cubicBezTo>
                    <a:pt x="13" y="126"/>
                    <a:pt x="13" y="124"/>
                    <a:pt x="13" y="123"/>
                  </a:cubicBezTo>
                  <a:cubicBezTo>
                    <a:pt x="13" y="122"/>
                    <a:pt x="12" y="122"/>
                    <a:pt x="12" y="121"/>
                  </a:cubicBezTo>
                  <a:cubicBezTo>
                    <a:pt x="12" y="120"/>
                    <a:pt x="12" y="120"/>
                    <a:pt x="12" y="119"/>
                  </a:cubicBezTo>
                  <a:cubicBezTo>
                    <a:pt x="12" y="118"/>
                    <a:pt x="12" y="118"/>
                    <a:pt x="12" y="117"/>
                  </a:cubicBezTo>
                  <a:cubicBezTo>
                    <a:pt x="13" y="116"/>
                    <a:pt x="13" y="116"/>
                    <a:pt x="13" y="115"/>
                  </a:cubicBezTo>
                  <a:cubicBezTo>
                    <a:pt x="13" y="114"/>
                    <a:pt x="14" y="113"/>
                    <a:pt x="15" y="112"/>
                  </a:cubicBezTo>
                  <a:cubicBezTo>
                    <a:pt x="16" y="110"/>
                    <a:pt x="16" y="109"/>
                    <a:pt x="16" y="108"/>
                  </a:cubicBezTo>
                  <a:cubicBezTo>
                    <a:pt x="16" y="107"/>
                    <a:pt x="17" y="106"/>
                    <a:pt x="17" y="105"/>
                  </a:cubicBezTo>
                  <a:cubicBezTo>
                    <a:pt x="17" y="103"/>
                    <a:pt x="17" y="102"/>
                    <a:pt x="18" y="101"/>
                  </a:cubicBezTo>
                  <a:cubicBezTo>
                    <a:pt x="18" y="100"/>
                    <a:pt x="19" y="100"/>
                    <a:pt x="20" y="99"/>
                  </a:cubicBezTo>
                  <a:cubicBezTo>
                    <a:pt x="20" y="98"/>
                    <a:pt x="21" y="97"/>
                    <a:pt x="21" y="97"/>
                  </a:cubicBezTo>
                  <a:cubicBezTo>
                    <a:pt x="22" y="98"/>
                    <a:pt x="21" y="100"/>
                    <a:pt x="21" y="102"/>
                  </a:cubicBezTo>
                  <a:cubicBezTo>
                    <a:pt x="21" y="102"/>
                    <a:pt x="21" y="103"/>
                    <a:pt x="22" y="103"/>
                  </a:cubicBezTo>
                  <a:cubicBezTo>
                    <a:pt x="22" y="102"/>
                    <a:pt x="23" y="101"/>
                    <a:pt x="23" y="100"/>
                  </a:cubicBezTo>
                  <a:cubicBezTo>
                    <a:pt x="23" y="100"/>
                    <a:pt x="23" y="99"/>
                    <a:pt x="24" y="98"/>
                  </a:cubicBezTo>
                  <a:cubicBezTo>
                    <a:pt x="24" y="98"/>
                    <a:pt x="25" y="98"/>
                    <a:pt x="26" y="97"/>
                  </a:cubicBezTo>
                  <a:cubicBezTo>
                    <a:pt x="27" y="96"/>
                    <a:pt x="28" y="95"/>
                    <a:pt x="29" y="94"/>
                  </a:cubicBezTo>
                  <a:cubicBezTo>
                    <a:pt x="31" y="93"/>
                    <a:pt x="32" y="93"/>
                    <a:pt x="34" y="92"/>
                  </a:cubicBezTo>
                  <a:cubicBezTo>
                    <a:pt x="35" y="92"/>
                    <a:pt x="36" y="91"/>
                    <a:pt x="37" y="90"/>
                  </a:cubicBezTo>
                  <a:cubicBezTo>
                    <a:pt x="38" y="89"/>
                    <a:pt x="39" y="88"/>
                    <a:pt x="41" y="87"/>
                  </a:cubicBezTo>
                  <a:cubicBezTo>
                    <a:pt x="42" y="87"/>
                    <a:pt x="44" y="86"/>
                    <a:pt x="45" y="87"/>
                  </a:cubicBezTo>
                  <a:cubicBezTo>
                    <a:pt x="45" y="87"/>
                    <a:pt x="46" y="87"/>
                    <a:pt x="47" y="88"/>
                  </a:cubicBezTo>
                  <a:cubicBezTo>
                    <a:pt x="47" y="88"/>
                    <a:pt x="48" y="88"/>
                    <a:pt x="49" y="88"/>
                  </a:cubicBezTo>
                  <a:cubicBezTo>
                    <a:pt x="49" y="88"/>
                    <a:pt x="49" y="88"/>
                    <a:pt x="49" y="88"/>
                  </a:cubicBezTo>
                  <a:lnTo>
                    <a:pt x="4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4" name="Freeform 145"/>
            <p:cNvSpPr/>
            <p:nvPr/>
          </p:nvSpPr>
          <p:spPr bwMode="auto">
            <a:xfrm>
              <a:off x="10653713" y="5373688"/>
              <a:ext cx="184150" cy="236538"/>
            </a:xfrm>
            <a:custGeom>
              <a:avLst/>
              <a:gdLst>
                <a:gd name="T0" fmla="*/ 9 w 49"/>
                <a:gd name="T1" fmla="*/ 49 h 63"/>
                <a:gd name="T2" fmla="*/ 7 w 49"/>
                <a:gd name="T3" fmla="*/ 46 h 63"/>
                <a:gd name="T4" fmla="*/ 6 w 49"/>
                <a:gd name="T5" fmla="*/ 43 h 63"/>
                <a:gd name="T6" fmla="*/ 9 w 49"/>
                <a:gd name="T7" fmla="*/ 41 h 63"/>
                <a:gd name="T8" fmla="*/ 13 w 49"/>
                <a:gd name="T9" fmla="*/ 40 h 63"/>
                <a:gd name="T10" fmla="*/ 19 w 49"/>
                <a:gd name="T11" fmla="*/ 34 h 63"/>
                <a:gd name="T12" fmla="*/ 20 w 49"/>
                <a:gd name="T13" fmla="*/ 32 h 63"/>
                <a:gd name="T14" fmla="*/ 22 w 49"/>
                <a:gd name="T15" fmla="*/ 31 h 63"/>
                <a:gd name="T16" fmla="*/ 23 w 49"/>
                <a:gd name="T17" fmla="*/ 27 h 63"/>
                <a:gd name="T18" fmla="*/ 23 w 49"/>
                <a:gd name="T19" fmla="*/ 24 h 63"/>
                <a:gd name="T20" fmla="*/ 25 w 49"/>
                <a:gd name="T21" fmla="*/ 20 h 63"/>
                <a:gd name="T22" fmla="*/ 24 w 49"/>
                <a:gd name="T23" fmla="*/ 13 h 63"/>
                <a:gd name="T24" fmla="*/ 23 w 49"/>
                <a:gd name="T25" fmla="*/ 10 h 63"/>
                <a:gd name="T26" fmla="*/ 23 w 49"/>
                <a:gd name="T27" fmla="*/ 6 h 63"/>
                <a:gd name="T28" fmla="*/ 24 w 49"/>
                <a:gd name="T29" fmla="*/ 5 h 63"/>
                <a:gd name="T30" fmla="*/ 24 w 49"/>
                <a:gd name="T31" fmla="*/ 3 h 63"/>
                <a:gd name="T32" fmla="*/ 25 w 49"/>
                <a:gd name="T33" fmla="*/ 1 h 63"/>
                <a:gd name="T34" fmla="*/ 25 w 49"/>
                <a:gd name="T35" fmla="*/ 4 h 63"/>
                <a:gd name="T36" fmla="*/ 28 w 49"/>
                <a:gd name="T37" fmla="*/ 6 h 63"/>
                <a:gd name="T38" fmla="*/ 31 w 49"/>
                <a:gd name="T39" fmla="*/ 8 h 63"/>
                <a:gd name="T40" fmla="*/ 30 w 49"/>
                <a:gd name="T41" fmla="*/ 12 h 63"/>
                <a:gd name="T42" fmla="*/ 29 w 49"/>
                <a:gd name="T43" fmla="*/ 15 h 63"/>
                <a:gd name="T44" fmla="*/ 29 w 49"/>
                <a:gd name="T45" fmla="*/ 19 h 63"/>
                <a:gd name="T46" fmla="*/ 28 w 49"/>
                <a:gd name="T47" fmla="*/ 22 h 63"/>
                <a:gd name="T48" fmla="*/ 29 w 49"/>
                <a:gd name="T49" fmla="*/ 23 h 63"/>
                <a:gd name="T50" fmla="*/ 29 w 49"/>
                <a:gd name="T51" fmla="*/ 25 h 63"/>
                <a:gd name="T52" fmla="*/ 31 w 49"/>
                <a:gd name="T53" fmla="*/ 22 h 63"/>
                <a:gd name="T54" fmla="*/ 33 w 49"/>
                <a:gd name="T55" fmla="*/ 19 h 63"/>
                <a:gd name="T56" fmla="*/ 33 w 49"/>
                <a:gd name="T57" fmla="*/ 27 h 63"/>
                <a:gd name="T58" fmla="*/ 33 w 49"/>
                <a:gd name="T59" fmla="*/ 28 h 63"/>
                <a:gd name="T60" fmla="*/ 34 w 49"/>
                <a:gd name="T61" fmla="*/ 30 h 63"/>
                <a:gd name="T62" fmla="*/ 38 w 49"/>
                <a:gd name="T63" fmla="*/ 32 h 63"/>
                <a:gd name="T64" fmla="*/ 42 w 49"/>
                <a:gd name="T65" fmla="*/ 31 h 63"/>
                <a:gd name="T66" fmla="*/ 46 w 49"/>
                <a:gd name="T67" fmla="*/ 29 h 63"/>
                <a:gd name="T68" fmla="*/ 49 w 49"/>
                <a:gd name="T69" fmla="*/ 30 h 63"/>
                <a:gd name="T70" fmla="*/ 46 w 49"/>
                <a:gd name="T71" fmla="*/ 33 h 63"/>
                <a:gd name="T72" fmla="*/ 43 w 49"/>
                <a:gd name="T73" fmla="*/ 37 h 63"/>
                <a:gd name="T74" fmla="*/ 40 w 49"/>
                <a:gd name="T75" fmla="*/ 39 h 63"/>
                <a:gd name="T76" fmla="*/ 38 w 49"/>
                <a:gd name="T77" fmla="*/ 42 h 63"/>
                <a:gd name="T78" fmla="*/ 35 w 49"/>
                <a:gd name="T79" fmla="*/ 42 h 63"/>
                <a:gd name="T80" fmla="*/ 33 w 49"/>
                <a:gd name="T81" fmla="*/ 41 h 63"/>
                <a:gd name="T82" fmla="*/ 31 w 49"/>
                <a:gd name="T83" fmla="*/ 42 h 63"/>
                <a:gd name="T84" fmla="*/ 30 w 49"/>
                <a:gd name="T85" fmla="*/ 43 h 63"/>
                <a:gd name="T86" fmla="*/ 28 w 49"/>
                <a:gd name="T87" fmla="*/ 45 h 63"/>
                <a:gd name="T88" fmla="*/ 24 w 49"/>
                <a:gd name="T89" fmla="*/ 50 h 63"/>
                <a:gd name="T90" fmla="*/ 17 w 49"/>
                <a:gd name="T91" fmla="*/ 55 h 63"/>
                <a:gd name="T92" fmla="*/ 15 w 49"/>
                <a:gd name="T93" fmla="*/ 57 h 63"/>
                <a:gd name="T94" fmla="*/ 11 w 49"/>
                <a:gd name="T95" fmla="*/ 59 h 63"/>
                <a:gd name="T96" fmla="*/ 5 w 49"/>
                <a:gd name="T97" fmla="*/ 63 h 63"/>
                <a:gd name="T98" fmla="*/ 3 w 49"/>
                <a:gd name="T99" fmla="*/ 63 h 63"/>
                <a:gd name="T100" fmla="*/ 3 w 49"/>
                <a:gd name="T101" fmla="*/ 63 h 63"/>
                <a:gd name="T102" fmla="*/ 0 w 49"/>
                <a:gd name="T103" fmla="*/ 62 h 63"/>
                <a:gd name="T104" fmla="*/ 3 w 49"/>
                <a:gd name="T105" fmla="*/ 58 h 63"/>
                <a:gd name="T106" fmla="*/ 7 w 49"/>
                <a:gd name="T107" fmla="*/ 55 h 63"/>
                <a:gd name="T108" fmla="*/ 10 w 49"/>
                <a:gd name="T109" fmla="*/ 52 h 63"/>
                <a:gd name="T110" fmla="*/ 11 w 49"/>
                <a:gd name="T111" fmla="*/ 50 h 63"/>
                <a:gd name="T112" fmla="*/ 10 w 49"/>
                <a:gd name="T113" fmla="*/ 49 h 63"/>
                <a:gd name="T114" fmla="*/ 9 w 49"/>
                <a:gd name="T115" fmla="*/ 48 h 63"/>
                <a:gd name="T116" fmla="*/ 9 w 49"/>
                <a:gd name="T117" fmla="*/ 4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63">
                  <a:moveTo>
                    <a:pt x="9" y="49"/>
                  </a:moveTo>
                  <a:cubicBezTo>
                    <a:pt x="10" y="47"/>
                    <a:pt x="8" y="47"/>
                    <a:pt x="7" y="46"/>
                  </a:cubicBezTo>
                  <a:cubicBezTo>
                    <a:pt x="6" y="45"/>
                    <a:pt x="5" y="44"/>
                    <a:pt x="6" y="43"/>
                  </a:cubicBezTo>
                  <a:cubicBezTo>
                    <a:pt x="6" y="42"/>
                    <a:pt x="8" y="41"/>
                    <a:pt x="9" y="41"/>
                  </a:cubicBezTo>
                  <a:cubicBezTo>
                    <a:pt x="11" y="41"/>
                    <a:pt x="12" y="40"/>
                    <a:pt x="13" y="40"/>
                  </a:cubicBezTo>
                  <a:cubicBezTo>
                    <a:pt x="16" y="39"/>
                    <a:pt x="18" y="37"/>
                    <a:pt x="19" y="34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0" y="31"/>
                    <a:pt x="21" y="31"/>
                    <a:pt x="22" y="31"/>
                  </a:cubicBezTo>
                  <a:cubicBezTo>
                    <a:pt x="23" y="30"/>
                    <a:pt x="23" y="29"/>
                    <a:pt x="23" y="27"/>
                  </a:cubicBezTo>
                  <a:cubicBezTo>
                    <a:pt x="23" y="26"/>
                    <a:pt x="23" y="25"/>
                    <a:pt x="23" y="24"/>
                  </a:cubicBezTo>
                  <a:cubicBezTo>
                    <a:pt x="24" y="23"/>
                    <a:pt x="24" y="22"/>
                    <a:pt x="25" y="20"/>
                  </a:cubicBezTo>
                  <a:cubicBezTo>
                    <a:pt x="25" y="18"/>
                    <a:pt x="24" y="16"/>
                    <a:pt x="24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3" y="9"/>
                    <a:pt x="23" y="7"/>
                    <a:pt x="23" y="6"/>
                  </a:cubicBezTo>
                  <a:cubicBezTo>
                    <a:pt x="23" y="6"/>
                    <a:pt x="24" y="5"/>
                    <a:pt x="24" y="5"/>
                  </a:cubicBezTo>
                  <a:cubicBezTo>
                    <a:pt x="24" y="4"/>
                    <a:pt x="24" y="4"/>
                    <a:pt x="24" y="3"/>
                  </a:cubicBezTo>
                  <a:cubicBezTo>
                    <a:pt x="24" y="2"/>
                    <a:pt x="23" y="0"/>
                    <a:pt x="25" y="1"/>
                  </a:cubicBezTo>
                  <a:cubicBezTo>
                    <a:pt x="25" y="2"/>
                    <a:pt x="24" y="3"/>
                    <a:pt x="25" y="4"/>
                  </a:cubicBezTo>
                  <a:cubicBezTo>
                    <a:pt x="26" y="5"/>
                    <a:pt x="27" y="6"/>
                    <a:pt x="28" y="6"/>
                  </a:cubicBezTo>
                  <a:cubicBezTo>
                    <a:pt x="29" y="6"/>
                    <a:pt x="31" y="7"/>
                    <a:pt x="31" y="8"/>
                  </a:cubicBezTo>
                  <a:cubicBezTo>
                    <a:pt x="32" y="9"/>
                    <a:pt x="31" y="11"/>
                    <a:pt x="30" y="12"/>
                  </a:cubicBezTo>
                  <a:cubicBezTo>
                    <a:pt x="30" y="13"/>
                    <a:pt x="29" y="14"/>
                    <a:pt x="29" y="15"/>
                  </a:cubicBezTo>
                  <a:cubicBezTo>
                    <a:pt x="29" y="16"/>
                    <a:pt x="30" y="18"/>
                    <a:pt x="29" y="19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3"/>
                    <a:pt x="28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ubicBezTo>
                    <a:pt x="31" y="25"/>
                    <a:pt x="31" y="23"/>
                    <a:pt x="31" y="22"/>
                  </a:cubicBezTo>
                  <a:cubicBezTo>
                    <a:pt x="32" y="21"/>
                    <a:pt x="32" y="19"/>
                    <a:pt x="33" y="19"/>
                  </a:cubicBezTo>
                  <a:cubicBezTo>
                    <a:pt x="35" y="19"/>
                    <a:pt x="33" y="26"/>
                    <a:pt x="33" y="27"/>
                  </a:cubicBezTo>
                  <a:cubicBezTo>
                    <a:pt x="33" y="27"/>
                    <a:pt x="32" y="28"/>
                    <a:pt x="33" y="28"/>
                  </a:cubicBezTo>
                  <a:cubicBezTo>
                    <a:pt x="33" y="29"/>
                    <a:pt x="33" y="29"/>
                    <a:pt x="34" y="30"/>
                  </a:cubicBezTo>
                  <a:cubicBezTo>
                    <a:pt x="35" y="30"/>
                    <a:pt x="36" y="31"/>
                    <a:pt x="38" y="32"/>
                  </a:cubicBezTo>
                  <a:cubicBezTo>
                    <a:pt x="39" y="32"/>
                    <a:pt x="41" y="32"/>
                    <a:pt x="42" y="31"/>
                  </a:cubicBezTo>
                  <a:cubicBezTo>
                    <a:pt x="43" y="31"/>
                    <a:pt x="44" y="29"/>
                    <a:pt x="46" y="29"/>
                  </a:cubicBezTo>
                  <a:cubicBezTo>
                    <a:pt x="47" y="29"/>
                    <a:pt x="49" y="28"/>
                    <a:pt x="49" y="30"/>
                  </a:cubicBezTo>
                  <a:cubicBezTo>
                    <a:pt x="49" y="31"/>
                    <a:pt x="47" y="33"/>
                    <a:pt x="46" y="33"/>
                  </a:cubicBezTo>
                  <a:cubicBezTo>
                    <a:pt x="45" y="35"/>
                    <a:pt x="44" y="36"/>
                    <a:pt x="43" y="37"/>
                  </a:cubicBezTo>
                  <a:cubicBezTo>
                    <a:pt x="42" y="38"/>
                    <a:pt x="41" y="38"/>
                    <a:pt x="40" y="39"/>
                  </a:cubicBezTo>
                  <a:cubicBezTo>
                    <a:pt x="39" y="39"/>
                    <a:pt x="39" y="41"/>
                    <a:pt x="38" y="42"/>
                  </a:cubicBezTo>
                  <a:cubicBezTo>
                    <a:pt x="38" y="43"/>
                    <a:pt x="36" y="43"/>
                    <a:pt x="35" y="42"/>
                  </a:cubicBezTo>
                  <a:cubicBezTo>
                    <a:pt x="35" y="42"/>
                    <a:pt x="34" y="42"/>
                    <a:pt x="33" y="41"/>
                  </a:cubicBezTo>
                  <a:cubicBezTo>
                    <a:pt x="33" y="41"/>
                    <a:pt x="32" y="42"/>
                    <a:pt x="31" y="42"/>
                  </a:cubicBezTo>
                  <a:cubicBezTo>
                    <a:pt x="31" y="43"/>
                    <a:pt x="30" y="43"/>
                    <a:pt x="30" y="43"/>
                  </a:cubicBezTo>
                  <a:cubicBezTo>
                    <a:pt x="29" y="44"/>
                    <a:pt x="29" y="44"/>
                    <a:pt x="28" y="45"/>
                  </a:cubicBezTo>
                  <a:cubicBezTo>
                    <a:pt x="27" y="47"/>
                    <a:pt x="26" y="49"/>
                    <a:pt x="24" y="50"/>
                  </a:cubicBezTo>
                  <a:cubicBezTo>
                    <a:pt x="22" y="52"/>
                    <a:pt x="19" y="53"/>
                    <a:pt x="17" y="55"/>
                  </a:cubicBezTo>
                  <a:cubicBezTo>
                    <a:pt x="16" y="56"/>
                    <a:pt x="16" y="57"/>
                    <a:pt x="15" y="57"/>
                  </a:cubicBezTo>
                  <a:cubicBezTo>
                    <a:pt x="14" y="58"/>
                    <a:pt x="13" y="59"/>
                    <a:pt x="11" y="59"/>
                  </a:cubicBezTo>
                  <a:cubicBezTo>
                    <a:pt x="9" y="61"/>
                    <a:pt x="7" y="62"/>
                    <a:pt x="5" y="63"/>
                  </a:cubicBezTo>
                  <a:cubicBezTo>
                    <a:pt x="4" y="63"/>
                    <a:pt x="4" y="63"/>
                    <a:pt x="3" y="63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2" y="62"/>
                    <a:pt x="1" y="62"/>
                    <a:pt x="0" y="62"/>
                  </a:cubicBezTo>
                  <a:cubicBezTo>
                    <a:pt x="0" y="60"/>
                    <a:pt x="2" y="59"/>
                    <a:pt x="3" y="58"/>
                  </a:cubicBezTo>
                  <a:cubicBezTo>
                    <a:pt x="5" y="57"/>
                    <a:pt x="6" y="56"/>
                    <a:pt x="7" y="55"/>
                  </a:cubicBezTo>
                  <a:cubicBezTo>
                    <a:pt x="8" y="54"/>
                    <a:pt x="10" y="54"/>
                    <a:pt x="10" y="52"/>
                  </a:cubicBezTo>
                  <a:cubicBezTo>
                    <a:pt x="11" y="52"/>
                    <a:pt x="11" y="51"/>
                    <a:pt x="11" y="50"/>
                  </a:cubicBezTo>
                  <a:cubicBezTo>
                    <a:pt x="11" y="49"/>
                    <a:pt x="11" y="49"/>
                    <a:pt x="10" y="49"/>
                  </a:cubicBezTo>
                  <a:cubicBezTo>
                    <a:pt x="10" y="48"/>
                    <a:pt x="9" y="49"/>
                    <a:pt x="9" y="48"/>
                  </a:cubicBezTo>
                  <a:lnTo>
                    <a:pt x="9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5" name="Freeform 146"/>
            <p:cNvSpPr/>
            <p:nvPr/>
          </p:nvSpPr>
          <p:spPr bwMode="auto">
            <a:xfrm>
              <a:off x="10326688" y="5576888"/>
              <a:ext cx="319088" cy="198438"/>
            </a:xfrm>
            <a:custGeom>
              <a:avLst/>
              <a:gdLst>
                <a:gd name="T0" fmla="*/ 1 w 85"/>
                <a:gd name="T1" fmla="*/ 46 h 53"/>
                <a:gd name="T2" fmla="*/ 5 w 85"/>
                <a:gd name="T3" fmla="*/ 43 h 53"/>
                <a:gd name="T4" fmla="*/ 9 w 85"/>
                <a:gd name="T5" fmla="*/ 41 h 53"/>
                <a:gd name="T6" fmla="*/ 11 w 85"/>
                <a:gd name="T7" fmla="*/ 39 h 53"/>
                <a:gd name="T8" fmla="*/ 13 w 85"/>
                <a:gd name="T9" fmla="*/ 38 h 53"/>
                <a:gd name="T10" fmla="*/ 17 w 85"/>
                <a:gd name="T11" fmla="*/ 36 h 53"/>
                <a:gd name="T12" fmla="*/ 21 w 85"/>
                <a:gd name="T13" fmla="*/ 34 h 53"/>
                <a:gd name="T14" fmla="*/ 26 w 85"/>
                <a:gd name="T15" fmla="*/ 31 h 53"/>
                <a:gd name="T16" fmla="*/ 29 w 85"/>
                <a:gd name="T17" fmla="*/ 29 h 53"/>
                <a:gd name="T18" fmla="*/ 34 w 85"/>
                <a:gd name="T19" fmla="*/ 27 h 53"/>
                <a:gd name="T20" fmla="*/ 39 w 85"/>
                <a:gd name="T21" fmla="*/ 24 h 53"/>
                <a:gd name="T22" fmla="*/ 44 w 85"/>
                <a:gd name="T23" fmla="*/ 23 h 53"/>
                <a:gd name="T24" fmla="*/ 48 w 85"/>
                <a:gd name="T25" fmla="*/ 20 h 53"/>
                <a:gd name="T26" fmla="*/ 56 w 85"/>
                <a:gd name="T27" fmla="*/ 16 h 53"/>
                <a:gd name="T28" fmla="*/ 60 w 85"/>
                <a:gd name="T29" fmla="*/ 13 h 53"/>
                <a:gd name="T30" fmla="*/ 61 w 85"/>
                <a:gd name="T31" fmla="*/ 12 h 53"/>
                <a:gd name="T32" fmla="*/ 62 w 85"/>
                <a:gd name="T33" fmla="*/ 10 h 53"/>
                <a:gd name="T34" fmla="*/ 65 w 85"/>
                <a:gd name="T35" fmla="*/ 10 h 53"/>
                <a:gd name="T36" fmla="*/ 66 w 85"/>
                <a:gd name="T37" fmla="*/ 9 h 53"/>
                <a:gd name="T38" fmla="*/ 71 w 85"/>
                <a:gd name="T39" fmla="*/ 6 h 53"/>
                <a:gd name="T40" fmla="*/ 72 w 85"/>
                <a:gd name="T41" fmla="*/ 3 h 53"/>
                <a:gd name="T42" fmla="*/ 74 w 85"/>
                <a:gd name="T43" fmla="*/ 2 h 53"/>
                <a:gd name="T44" fmla="*/ 75 w 85"/>
                <a:gd name="T45" fmla="*/ 1 h 53"/>
                <a:gd name="T46" fmla="*/ 76 w 85"/>
                <a:gd name="T47" fmla="*/ 1 h 53"/>
                <a:gd name="T48" fmla="*/ 79 w 85"/>
                <a:gd name="T49" fmla="*/ 0 h 53"/>
                <a:gd name="T50" fmla="*/ 78 w 85"/>
                <a:gd name="T51" fmla="*/ 2 h 53"/>
                <a:gd name="T52" fmla="*/ 78 w 85"/>
                <a:gd name="T53" fmla="*/ 4 h 53"/>
                <a:gd name="T54" fmla="*/ 77 w 85"/>
                <a:gd name="T55" fmla="*/ 7 h 53"/>
                <a:gd name="T56" fmla="*/ 79 w 85"/>
                <a:gd name="T57" fmla="*/ 6 h 53"/>
                <a:gd name="T58" fmla="*/ 81 w 85"/>
                <a:gd name="T59" fmla="*/ 5 h 53"/>
                <a:gd name="T60" fmla="*/ 85 w 85"/>
                <a:gd name="T61" fmla="*/ 5 h 53"/>
                <a:gd name="T62" fmla="*/ 84 w 85"/>
                <a:gd name="T63" fmla="*/ 7 h 53"/>
                <a:gd name="T64" fmla="*/ 82 w 85"/>
                <a:gd name="T65" fmla="*/ 9 h 53"/>
                <a:gd name="T66" fmla="*/ 80 w 85"/>
                <a:gd name="T67" fmla="*/ 12 h 53"/>
                <a:gd name="T68" fmla="*/ 77 w 85"/>
                <a:gd name="T69" fmla="*/ 14 h 53"/>
                <a:gd name="T70" fmla="*/ 74 w 85"/>
                <a:gd name="T71" fmla="*/ 17 h 53"/>
                <a:gd name="T72" fmla="*/ 70 w 85"/>
                <a:gd name="T73" fmla="*/ 19 h 53"/>
                <a:gd name="T74" fmla="*/ 66 w 85"/>
                <a:gd name="T75" fmla="*/ 21 h 53"/>
                <a:gd name="T76" fmla="*/ 63 w 85"/>
                <a:gd name="T77" fmla="*/ 24 h 53"/>
                <a:gd name="T78" fmla="*/ 60 w 85"/>
                <a:gd name="T79" fmla="*/ 26 h 53"/>
                <a:gd name="T80" fmla="*/ 60 w 85"/>
                <a:gd name="T81" fmla="*/ 28 h 53"/>
                <a:gd name="T82" fmla="*/ 58 w 85"/>
                <a:gd name="T83" fmla="*/ 29 h 53"/>
                <a:gd name="T84" fmla="*/ 54 w 85"/>
                <a:gd name="T85" fmla="*/ 29 h 53"/>
                <a:gd name="T86" fmla="*/ 47 w 85"/>
                <a:gd name="T87" fmla="*/ 32 h 53"/>
                <a:gd name="T88" fmla="*/ 43 w 85"/>
                <a:gd name="T89" fmla="*/ 34 h 53"/>
                <a:gd name="T90" fmla="*/ 40 w 85"/>
                <a:gd name="T91" fmla="*/ 37 h 53"/>
                <a:gd name="T92" fmla="*/ 36 w 85"/>
                <a:gd name="T93" fmla="*/ 39 h 53"/>
                <a:gd name="T94" fmla="*/ 34 w 85"/>
                <a:gd name="T95" fmla="*/ 43 h 53"/>
                <a:gd name="T96" fmla="*/ 30 w 85"/>
                <a:gd name="T97" fmla="*/ 45 h 53"/>
                <a:gd name="T98" fmla="*/ 26 w 85"/>
                <a:gd name="T99" fmla="*/ 47 h 53"/>
                <a:gd name="T100" fmla="*/ 22 w 85"/>
                <a:gd name="T101" fmla="*/ 49 h 53"/>
                <a:gd name="T102" fmla="*/ 18 w 85"/>
                <a:gd name="T103" fmla="*/ 52 h 53"/>
                <a:gd name="T104" fmla="*/ 14 w 85"/>
                <a:gd name="T105" fmla="*/ 53 h 53"/>
                <a:gd name="T106" fmla="*/ 12 w 85"/>
                <a:gd name="T107" fmla="*/ 53 h 53"/>
                <a:gd name="T108" fmla="*/ 9 w 85"/>
                <a:gd name="T109" fmla="*/ 52 h 53"/>
                <a:gd name="T110" fmla="*/ 7 w 85"/>
                <a:gd name="T111" fmla="*/ 51 h 53"/>
                <a:gd name="T112" fmla="*/ 6 w 85"/>
                <a:gd name="T113" fmla="*/ 49 h 53"/>
                <a:gd name="T114" fmla="*/ 3 w 85"/>
                <a:gd name="T115" fmla="*/ 49 h 53"/>
                <a:gd name="T116" fmla="*/ 0 w 85"/>
                <a:gd name="T117" fmla="*/ 48 h 53"/>
                <a:gd name="T118" fmla="*/ 1 w 85"/>
                <a:gd name="T119" fmla="*/ 4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" h="53">
                  <a:moveTo>
                    <a:pt x="1" y="46"/>
                  </a:moveTo>
                  <a:cubicBezTo>
                    <a:pt x="2" y="45"/>
                    <a:pt x="4" y="44"/>
                    <a:pt x="5" y="43"/>
                  </a:cubicBezTo>
                  <a:cubicBezTo>
                    <a:pt x="6" y="42"/>
                    <a:pt x="7" y="41"/>
                    <a:pt x="9" y="41"/>
                  </a:cubicBezTo>
                  <a:cubicBezTo>
                    <a:pt x="9" y="40"/>
                    <a:pt x="10" y="40"/>
                    <a:pt x="11" y="39"/>
                  </a:cubicBezTo>
                  <a:cubicBezTo>
                    <a:pt x="11" y="39"/>
                    <a:pt x="12" y="38"/>
                    <a:pt x="13" y="38"/>
                  </a:cubicBezTo>
                  <a:cubicBezTo>
                    <a:pt x="14" y="37"/>
                    <a:pt x="15" y="36"/>
                    <a:pt x="17" y="36"/>
                  </a:cubicBezTo>
                  <a:cubicBezTo>
                    <a:pt x="18" y="35"/>
                    <a:pt x="19" y="34"/>
                    <a:pt x="21" y="34"/>
                  </a:cubicBezTo>
                  <a:cubicBezTo>
                    <a:pt x="22" y="33"/>
                    <a:pt x="24" y="32"/>
                    <a:pt x="26" y="31"/>
                  </a:cubicBezTo>
                  <a:cubicBezTo>
                    <a:pt x="27" y="30"/>
                    <a:pt x="28" y="29"/>
                    <a:pt x="29" y="29"/>
                  </a:cubicBezTo>
                  <a:cubicBezTo>
                    <a:pt x="31" y="29"/>
                    <a:pt x="32" y="28"/>
                    <a:pt x="34" y="27"/>
                  </a:cubicBezTo>
                  <a:cubicBezTo>
                    <a:pt x="36" y="26"/>
                    <a:pt x="37" y="25"/>
                    <a:pt x="39" y="24"/>
                  </a:cubicBezTo>
                  <a:cubicBezTo>
                    <a:pt x="41" y="23"/>
                    <a:pt x="42" y="23"/>
                    <a:pt x="44" y="23"/>
                  </a:cubicBezTo>
                  <a:cubicBezTo>
                    <a:pt x="46" y="22"/>
                    <a:pt x="47" y="21"/>
                    <a:pt x="48" y="20"/>
                  </a:cubicBezTo>
                  <a:cubicBezTo>
                    <a:pt x="51" y="19"/>
                    <a:pt x="54" y="18"/>
                    <a:pt x="56" y="16"/>
                  </a:cubicBezTo>
                  <a:cubicBezTo>
                    <a:pt x="57" y="15"/>
                    <a:pt x="59" y="14"/>
                    <a:pt x="60" y="13"/>
                  </a:cubicBezTo>
                  <a:cubicBezTo>
                    <a:pt x="60" y="13"/>
                    <a:pt x="61" y="12"/>
                    <a:pt x="61" y="12"/>
                  </a:cubicBezTo>
                  <a:cubicBezTo>
                    <a:pt x="61" y="11"/>
                    <a:pt x="62" y="10"/>
                    <a:pt x="62" y="10"/>
                  </a:cubicBezTo>
                  <a:cubicBezTo>
                    <a:pt x="63" y="10"/>
                    <a:pt x="64" y="10"/>
                    <a:pt x="65" y="10"/>
                  </a:cubicBezTo>
                  <a:cubicBezTo>
                    <a:pt x="65" y="10"/>
                    <a:pt x="66" y="10"/>
                    <a:pt x="66" y="9"/>
                  </a:cubicBezTo>
                  <a:cubicBezTo>
                    <a:pt x="68" y="8"/>
                    <a:pt x="70" y="7"/>
                    <a:pt x="71" y="6"/>
                  </a:cubicBezTo>
                  <a:cubicBezTo>
                    <a:pt x="71" y="5"/>
                    <a:pt x="72" y="4"/>
                    <a:pt x="72" y="3"/>
                  </a:cubicBezTo>
                  <a:cubicBezTo>
                    <a:pt x="73" y="2"/>
                    <a:pt x="73" y="2"/>
                    <a:pt x="74" y="2"/>
                  </a:cubicBezTo>
                  <a:cubicBezTo>
                    <a:pt x="75" y="2"/>
                    <a:pt x="75" y="1"/>
                    <a:pt x="75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7" y="1"/>
                    <a:pt x="78" y="0"/>
                    <a:pt x="79" y="0"/>
                  </a:cubicBezTo>
                  <a:cubicBezTo>
                    <a:pt x="79" y="1"/>
                    <a:pt x="79" y="1"/>
                    <a:pt x="78" y="2"/>
                  </a:cubicBezTo>
                  <a:cubicBezTo>
                    <a:pt x="78" y="2"/>
                    <a:pt x="78" y="3"/>
                    <a:pt x="78" y="4"/>
                  </a:cubicBezTo>
                  <a:cubicBezTo>
                    <a:pt x="78" y="4"/>
                    <a:pt x="76" y="7"/>
                    <a:pt x="77" y="7"/>
                  </a:cubicBezTo>
                  <a:cubicBezTo>
                    <a:pt x="78" y="8"/>
                    <a:pt x="79" y="6"/>
                    <a:pt x="79" y="6"/>
                  </a:cubicBezTo>
                  <a:cubicBezTo>
                    <a:pt x="80" y="6"/>
                    <a:pt x="80" y="5"/>
                    <a:pt x="81" y="5"/>
                  </a:cubicBezTo>
                  <a:cubicBezTo>
                    <a:pt x="82" y="4"/>
                    <a:pt x="84" y="4"/>
                    <a:pt x="85" y="5"/>
                  </a:cubicBezTo>
                  <a:cubicBezTo>
                    <a:pt x="85" y="6"/>
                    <a:pt x="84" y="6"/>
                    <a:pt x="84" y="7"/>
                  </a:cubicBezTo>
                  <a:cubicBezTo>
                    <a:pt x="84" y="8"/>
                    <a:pt x="83" y="8"/>
                    <a:pt x="82" y="9"/>
                  </a:cubicBezTo>
                  <a:cubicBezTo>
                    <a:pt x="81" y="10"/>
                    <a:pt x="81" y="12"/>
                    <a:pt x="80" y="12"/>
                  </a:cubicBezTo>
                  <a:cubicBezTo>
                    <a:pt x="79" y="13"/>
                    <a:pt x="78" y="13"/>
                    <a:pt x="77" y="14"/>
                  </a:cubicBezTo>
                  <a:cubicBezTo>
                    <a:pt x="76" y="15"/>
                    <a:pt x="75" y="16"/>
                    <a:pt x="74" y="17"/>
                  </a:cubicBezTo>
                  <a:cubicBezTo>
                    <a:pt x="72" y="18"/>
                    <a:pt x="72" y="19"/>
                    <a:pt x="70" y="19"/>
                  </a:cubicBezTo>
                  <a:cubicBezTo>
                    <a:pt x="69" y="20"/>
                    <a:pt x="68" y="20"/>
                    <a:pt x="66" y="21"/>
                  </a:cubicBezTo>
                  <a:cubicBezTo>
                    <a:pt x="65" y="21"/>
                    <a:pt x="64" y="23"/>
                    <a:pt x="63" y="24"/>
                  </a:cubicBezTo>
                  <a:cubicBezTo>
                    <a:pt x="62" y="24"/>
                    <a:pt x="61" y="25"/>
                    <a:pt x="60" y="26"/>
                  </a:cubicBezTo>
                  <a:cubicBezTo>
                    <a:pt x="60" y="27"/>
                    <a:pt x="61" y="28"/>
                    <a:pt x="60" y="28"/>
                  </a:cubicBezTo>
                  <a:cubicBezTo>
                    <a:pt x="60" y="29"/>
                    <a:pt x="59" y="29"/>
                    <a:pt x="58" y="29"/>
                  </a:cubicBezTo>
                  <a:cubicBezTo>
                    <a:pt x="57" y="29"/>
                    <a:pt x="56" y="29"/>
                    <a:pt x="54" y="29"/>
                  </a:cubicBezTo>
                  <a:cubicBezTo>
                    <a:pt x="52" y="30"/>
                    <a:pt x="49" y="31"/>
                    <a:pt x="47" y="32"/>
                  </a:cubicBezTo>
                  <a:cubicBezTo>
                    <a:pt x="46" y="33"/>
                    <a:pt x="45" y="33"/>
                    <a:pt x="43" y="34"/>
                  </a:cubicBezTo>
                  <a:cubicBezTo>
                    <a:pt x="42" y="35"/>
                    <a:pt x="41" y="36"/>
                    <a:pt x="40" y="37"/>
                  </a:cubicBezTo>
                  <a:cubicBezTo>
                    <a:pt x="39" y="37"/>
                    <a:pt x="37" y="38"/>
                    <a:pt x="36" y="39"/>
                  </a:cubicBezTo>
                  <a:cubicBezTo>
                    <a:pt x="36" y="40"/>
                    <a:pt x="35" y="42"/>
                    <a:pt x="34" y="43"/>
                  </a:cubicBezTo>
                  <a:cubicBezTo>
                    <a:pt x="33" y="44"/>
                    <a:pt x="31" y="45"/>
                    <a:pt x="30" y="45"/>
                  </a:cubicBezTo>
                  <a:cubicBezTo>
                    <a:pt x="29" y="46"/>
                    <a:pt x="28" y="47"/>
                    <a:pt x="26" y="47"/>
                  </a:cubicBezTo>
                  <a:cubicBezTo>
                    <a:pt x="25" y="48"/>
                    <a:pt x="24" y="49"/>
                    <a:pt x="22" y="49"/>
                  </a:cubicBezTo>
                  <a:cubicBezTo>
                    <a:pt x="21" y="50"/>
                    <a:pt x="20" y="51"/>
                    <a:pt x="18" y="52"/>
                  </a:cubicBezTo>
                  <a:cubicBezTo>
                    <a:pt x="17" y="53"/>
                    <a:pt x="16" y="53"/>
                    <a:pt x="14" y="53"/>
                  </a:cubicBezTo>
                  <a:cubicBezTo>
                    <a:pt x="13" y="53"/>
                    <a:pt x="13" y="53"/>
                    <a:pt x="12" y="53"/>
                  </a:cubicBezTo>
                  <a:cubicBezTo>
                    <a:pt x="11" y="52"/>
                    <a:pt x="10" y="52"/>
                    <a:pt x="9" y="52"/>
                  </a:cubicBezTo>
                  <a:cubicBezTo>
                    <a:pt x="8" y="52"/>
                    <a:pt x="8" y="52"/>
                    <a:pt x="7" y="51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9"/>
                    <a:pt x="4" y="49"/>
                    <a:pt x="3" y="49"/>
                  </a:cubicBezTo>
                  <a:cubicBezTo>
                    <a:pt x="3" y="49"/>
                    <a:pt x="0" y="49"/>
                    <a:pt x="0" y="48"/>
                  </a:cubicBezTo>
                  <a:cubicBezTo>
                    <a:pt x="0" y="47"/>
                    <a:pt x="1" y="46"/>
                    <a:pt x="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6" name="Freeform 147"/>
            <p:cNvSpPr/>
            <p:nvPr/>
          </p:nvSpPr>
          <p:spPr bwMode="auto">
            <a:xfrm>
              <a:off x="9845675" y="5572126"/>
              <a:ext cx="117475" cy="106363"/>
            </a:xfrm>
            <a:custGeom>
              <a:avLst/>
              <a:gdLst>
                <a:gd name="T0" fmla="*/ 1 w 31"/>
                <a:gd name="T1" fmla="*/ 21 h 28"/>
                <a:gd name="T2" fmla="*/ 1 w 31"/>
                <a:gd name="T3" fmla="*/ 19 h 28"/>
                <a:gd name="T4" fmla="*/ 2 w 31"/>
                <a:gd name="T5" fmla="*/ 17 h 28"/>
                <a:gd name="T6" fmla="*/ 3 w 31"/>
                <a:gd name="T7" fmla="*/ 16 h 28"/>
                <a:gd name="T8" fmla="*/ 4 w 31"/>
                <a:gd name="T9" fmla="*/ 14 h 28"/>
                <a:gd name="T10" fmla="*/ 5 w 31"/>
                <a:gd name="T11" fmla="*/ 5 h 28"/>
                <a:gd name="T12" fmla="*/ 7 w 31"/>
                <a:gd name="T13" fmla="*/ 2 h 28"/>
                <a:gd name="T14" fmla="*/ 10 w 31"/>
                <a:gd name="T15" fmla="*/ 1 h 28"/>
                <a:gd name="T16" fmla="*/ 11 w 31"/>
                <a:gd name="T17" fmla="*/ 3 h 28"/>
                <a:gd name="T18" fmla="*/ 12 w 31"/>
                <a:gd name="T19" fmla="*/ 4 h 28"/>
                <a:gd name="T20" fmla="*/ 15 w 31"/>
                <a:gd name="T21" fmla="*/ 6 h 28"/>
                <a:gd name="T22" fmla="*/ 17 w 31"/>
                <a:gd name="T23" fmla="*/ 6 h 28"/>
                <a:gd name="T24" fmla="*/ 19 w 31"/>
                <a:gd name="T25" fmla="*/ 5 h 28"/>
                <a:gd name="T26" fmla="*/ 24 w 31"/>
                <a:gd name="T27" fmla="*/ 5 h 28"/>
                <a:gd name="T28" fmla="*/ 28 w 31"/>
                <a:gd name="T29" fmla="*/ 4 h 28"/>
                <a:gd name="T30" fmla="*/ 30 w 31"/>
                <a:gd name="T31" fmla="*/ 4 h 28"/>
                <a:gd name="T32" fmla="*/ 31 w 31"/>
                <a:gd name="T33" fmla="*/ 5 h 28"/>
                <a:gd name="T34" fmla="*/ 29 w 31"/>
                <a:gd name="T35" fmla="*/ 9 h 28"/>
                <a:gd name="T36" fmla="*/ 27 w 31"/>
                <a:gd name="T37" fmla="*/ 11 h 28"/>
                <a:gd name="T38" fmla="*/ 26 w 31"/>
                <a:gd name="T39" fmla="*/ 13 h 28"/>
                <a:gd name="T40" fmla="*/ 24 w 31"/>
                <a:gd name="T41" fmla="*/ 16 h 28"/>
                <a:gd name="T42" fmla="*/ 21 w 31"/>
                <a:gd name="T43" fmla="*/ 18 h 28"/>
                <a:gd name="T44" fmla="*/ 19 w 31"/>
                <a:gd name="T45" fmla="*/ 21 h 28"/>
                <a:gd name="T46" fmla="*/ 17 w 31"/>
                <a:gd name="T47" fmla="*/ 23 h 28"/>
                <a:gd name="T48" fmla="*/ 15 w 31"/>
                <a:gd name="T49" fmla="*/ 24 h 28"/>
                <a:gd name="T50" fmla="*/ 14 w 31"/>
                <a:gd name="T51" fmla="*/ 23 h 28"/>
                <a:gd name="T52" fmla="*/ 12 w 31"/>
                <a:gd name="T53" fmla="*/ 23 h 28"/>
                <a:gd name="T54" fmla="*/ 11 w 31"/>
                <a:gd name="T55" fmla="*/ 26 h 28"/>
                <a:gd name="T56" fmla="*/ 9 w 31"/>
                <a:gd name="T57" fmla="*/ 26 h 28"/>
                <a:gd name="T58" fmla="*/ 8 w 31"/>
                <a:gd name="T59" fmla="*/ 27 h 28"/>
                <a:gd name="T60" fmla="*/ 5 w 31"/>
                <a:gd name="T61" fmla="*/ 28 h 28"/>
                <a:gd name="T62" fmla="*/ 3 w 31"/>
                <a:gd name="T63" fmla="*/ 28 h 28"/>
                <a:gd name="T64" fmla="*/ 2 w 31"/>
                <a:gd name="T65" fmla="*/ 27 h 28"/>
                <a:gd name="T66" fmla="*/ 2 w 31"/>
                <a:gd name="T67" fmla="*/ 25 h 28"/>
                <a:gd name="T68" fmla="*/ 1 w 31"/>
                <a:gd name="T69" fmla="*/ 24 h 28"/>
                <a:gd name="T70" fmla="*/ 1 w 31"/>
                <a:gd name="T71" fmla="*/ 22 h 28"/>
                <a:gd name="T72" fmla="*/ 0 w 31"/>
                <a:gd name="T73" fmla="*/ 21 h 28"/>
                <a:gd name="T74" fmla="*/ 1 w 31"/>
                <a:gd name="T75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" h="28">
                  <a:moveTo>
                    <a:pt x="1" y="21"/>
                  </a:move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2" y="18"/>
                    <a:pt x="2" y="17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4" y="15"/>
                    <a:pt x="3" y="14"/>
                    <a:pt x="4" y="14"/>
                  </a:cubicBezTo>
                  <a:cubicBezTo>
                    <a:pt x="4" y="11"/>
                    <a:pt x="3" y="8"/>
                    <a:pt x="5" y="5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8" y="1"/>
                    <a:pt x="9" y="0"/>
                    <a:pt x="10" y="1"/>
                  </a:cubicBezTo>
                  <a:cubicBezTo>
                    <a:pt x="10" y="2"/>
                    <a:pt x="10" y="2"/>
                    <a:pt x="11" y="3"/>
                  </a:cubicBezTo>
                  <a:cubicBezTo>
                    <a:pt x="11" y="3"/>
                    <a:pt x="12" y="3"/>
                    <a:pt x="12" y="4"/>
                  </a:cubicBezTo>
                  <a:cubicBezTo>
                    <a:pt x="13" y="5"/>
                    <a:pt x="13" y="6"/>
                    <a:pt x="15" y="6"/>
                  </a:cubicBezTo>
                  <a:cubicBezTo>
                    <a:pt x="15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21" y="5"/>
                    <a:pt x="22" y="5"/>
                    <a:pt x="24" y="5"/>
                  </a:cubicBezTo>
                  <a:cubicBezTo>
                    <a:pt x="25" y="5"/>
                    <a:pt x="26" y="5"/>
                    <a:pt x="28" y="4"/>
                  </a:cubicBezTo>
                  <a:cubicBezTo>
                    <a:pt x="29" y="4"/>
                    <a:pt x="29" y="4"/>
                    <a:pt x="30" y="4"/>
                  </a:cubicBezTo>
                  <a:cubicBezTo>
                    <a:pt x="31" y="4"/>
                    <a:pt x="31" y="4"/>
                    <a:pt x="31" y="5"/>
                  </a:cubicBezTo>
                  <a:cubicBezTo>
                    <a:pt x="31" y="6"/>
                    <a:pt x="30" y="8"/>
                    <a:pt x="29" y="9"/>
                  </a:cubicBezTo>
                  <a:cubicBezTo>
                    <a:pt x="28" y="10"/>
                    <a:pt x="28" y="10"/>
                    <a:pt x="27" y="11"/>
                  </a:cubicBezTo>
                  <a:cubicBezTo>
                    <a:pt x="27" y="12"/>
                    <a:pt x="27" y="12"/>
                    <a:pt x="26" y="13"/>
                  </a:cubicBezTo>
                  <a:cubicBezTo>
                    <a:pt x="26" y="14"/>
                    <a:pt x="25" y="15"/>
                    <a:pt x="24" y="16"/>
                  </a:cubicBezTo>
                  <a:cubicBezTo>
                    <a:pt x="23" y="16"/>
                    <a:pt x="22" y="17"/>
                    <a:pt x="21" y="18"/>
                  </a:cubicBezTo>
                  <a:cubicBezTo>
                    <a:pt x="20" y="19"/>
                    <a:pt x="20" y="20"/>
                    <a:pt x="19" y="21"/>
                  </a:cubicBezTo>
                  <a:cubicBezTo>
                    <a:pt x="18" y="22"/>
                    <a:pt x="17" y="22"/>
                    <a:pt x="17" y="23"/>
                  </a:cubicBezTo>
                  <a:cubicBezTo>
                    <a:pt x="16" y="25"/>
                    <a:pt x="16" y="25"/>
                    <a:pt x="15" y="24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4"/>
                    <a:pt x="12" y="25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9" y="26"/>
                    <a:pt x="8" y="26"/>
                    <a:pt x="8" y="27"/>
                  </a:cubicBezTo>
                  <a:cubicBezTo>
                    <a:pt x="7" y="27"/>
                    <a:pt x="6" y="28"/>
                    <a:pt x="5" y="28"/>
                  </a:cubicBezTo>
                  <a:cubicBezTo>
                    <a:pt x="4" y="28"/>
                    <a:pt x="4" y="28"/>
                    <a:pt x="3" y="28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2" y="27"/>
                    <a:pt x="2" y="26"/>
                    <a:pt x="2" y="25"/>
                  </a:cubicBezTo>
                  <a:cubicBezTo>
                    <a:pt x="2" y="25"/>
                    <a:pt x="1" y="24"/>
                    <a:pt x="1" y="24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1" y="22"/>
                    <a:pt x="1" y="21"/>
                    <a:pt x="0" y="21"/>
                  </a:cubicBezTo>
                  <a:lnTo>
                    <a:pt x="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7" name="Freeform 148"/>
            <p:cNvSpPr/>
            <p:nvPr/>
          </p:nvSpPr>
          <p:spPr bwMode="auto">
            <a:xfrm>
              <a:off x="9732963" y="5414963"/>
              <a:ext cx="46038" cy="22225"/>
            </a:xfrm>
            <a:custGeom>
              <a:avLst/>
              <a:gdLst>
                <a:gd name="T0" fmla="*/ 5 w 12"/>
                <a:gd name="T1" fmla="*/ 4 h 6"/>
                <a:gd name="T2" fmla="*/ 5 w 12"/>
                <a:gd name="T3" fmla="*/ 4 h 6"/>
                <a:gd name="T4" fmla="*/ 3 w 12"/>
                <a:gd name="T5" fmla="*/ 4 h 6"/>
                <a:gd name="T6" fmla="*/ 1 w 12"/>
                <a:gd name="T7" fmla="*/ 4 h 6"/>
                <a:gd name="T8" fmla="*/ 0 w 12"/>
                <a:gd name="T9" fmla="*/ 3 h 6"/>
                <a:gd name="T10" fmla="*/ 1 w 12"/>
                <a:gd name="T11" fmla="*/ 1 h 6"/>
                <a:gd name="T12" fmla="*/ 3 w 12"/>
                <a:gd name="T13" fmla="*/ 1 h 6"/>
                <a:gd name="T14" fmla="*/ 6 w 12"/>
                <a:gd name="T15" fmla="*/ 0 h 6"/>
                <a:gd name="T16" fmla="*/ 8 w 12"/>
                <a:gd name="T17" fmla="*/ 0 h 6"/>
                <a:gd name="T18" fmla="*/ 9 w 12"/>
                <a:gd name="T19" fmla="*/ 1 h 6"/>
                <a:gd name="T20" fmla="*/ 11 w 12"/>
                <a:gd name="T21" fmla="*/ 1 h 6"/>
                <a:gd name="T22" fmla="*/ 11 w 12"/>
                <a:gd name="T23" fmla="*/ 3 h 6"/>
                <a:gd name="T24" fmla="*/ 9 w 12"/>
                <a:gd name="T25" fmla="*/ 3 h 6"/>
                <a:gd name="T26" fmla="*/ 6 w 12"/>
                <a:gd name="T27" fmla="*/ 4 h 6"/>
                <a:gd name="T28" fmla="*/ 5 w 12"/>
                <a:gd name="T29" fmla="*/ 5 h 6"/>
                <a:gd name="T30" fmla="*/ 5 w 12"/>
                <a:gd name="T3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6"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3" y="4"/>
                  </a:cubicBezTo>
                  <a:cubicBezTo>
                    <a:pt x="2" y="4"/>
                    <a:pt x="2" y="5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2" y="2"/>
                    <a:pt x="11" y="3"/>
                    <a:pt x="11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5"/>
                    <a:pt x="6" y="6"/>
                    <a:pt x="5" y="5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8" name="Freeform 149"/>
            <p:cNvSpPr/>
            <p:nvPr/>
          </p:nvSpPr>
          <p:spPr bwMode="auto">
            <a:xfrm>
              <a:off x="8302625" y="3925888"/>
              <a:ext cx="63500" cy="131763"/>
            </a:xfrm>
            <a:custGeom>
              <a:avLst/>
              <a:gdLst>
                <a:gd name="T0" fmla="*/ 1 w 17"/>
                <a:gd name="T1" fmla="*/ 8 h 35"/>
                <a:gd name="T2" fmla="*/ 2 w 17"/>
                <a:gd name="T3" fmla="*/ 6 h 35"/>
                <a:gd name="T4" fmla="*/ 3 w 17"/>
                <a:gd name="T5" fmla="*/ 4 h 35"/>
                <a:gd name="T6" fmla="*/ 2 w 17"/>
                <a:gd name="T7" fmla="*/ 2 h 35"/>
                <a:gd name="T8" fmla="*/ 2 w 17"/>
                <a:gd name="T9" fmla="*/ 0 h 35"/>
                <a:gd name="T10" fmla="*/ 3 w 17"/>
                <a:gd name="T11" fmla="*/ 0 h 35"/>
                <a:gd name="T12" fmla="*/ 5 w 17"/>
                <a:gd name="T13" fmla="*/ 1 h 35"/>
                <a:gd name="T14" fmla="*/ 8 w 17"/>
                <a:gd name="T15" fmla="*/ 5 h 35"/>
                <a:gd name="T16" fmla="*/ 10 w 17"/>
                <a:gd name="T17" fmla="*/ 8 h 35"/>
                <a:gd name="T18" fmla="*/ 11 w 17"/>
                <a:gd name="T19" fmla="*/ 9 h 35"/>
                <a:gd name="T20" fmla="*/ 12 w 17"/>
                <a:gd name="T21" fmla="*/ 11 h 35"/>
                <a:gd name="T22" fmla="*/ 14 w 17"/>
                <a:gd name="T23" fmla="*/ 15 h 35"/>
                <a:gd name="T24" fmla="*/ 16 w 17"/>
                <a:gd name="T25" fmla="*/ 20 h 35"/>
                <a:gd name="T26" fmla="*/ 17 w 17"/>
                <a:gd name="T27" fmla="*/ 24 h 35"/>
                <a:gd name="T28" fmla="*/ 16 w 17"/>
                <a:gd name="T29" fmla="*/ 28 h 35"/>
                <a:gd name="T30" fmla="*/ 14 w 17"/>
                <a:gd name="T31" fmla="*/ 31 h 35"/>
                <a:gd name="T32" fmla="*/ 11 w 17"/>
                <a:gd name="T33" fmla="*/ 33 h 35"/>
                <a:gd name="T34" fmla="*/ 8 w 17"/>
                <a:gd name="T35" fmla="*/ 34 h 35"/>
                <a:gd name="T36" fmla="*/ 4 w 17"/>
                <a:gd name="T37" fmla="*/ 31 h 35"/>
                <a:gd name="T38" fmla="*/ 3 w 17"/>
                <a:gd name="T39" fmla="*/ 29 h 35"/>
                <a:gd name="T40" fmla="*/ 3 w 17"/>
                <a:gd name="T41" fmla="*/ 26 h 35"/>
                <a:gd name="T42" fmla="*/ 2 w 17"/>
                <a:gd name="T43" fmla="*/ 21 h 35"/>
                <a:gd name="T44" fmla="*/ 0 w 17"/>
                <a:gd name="T45" fmla="*/ 14 h 35"/>
                <a:gd name="T46" fmla="*/ 0 w 17"/>
                <a:gd name="T47" fmla="*/ 11 h 35"/>
                <a:gd name="T48" fmla="*/ 1 w 17"/>
                <a:gd name="T4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35">
                  <a:moveTo>
                    <a:pt x="1" y="8"/>
                  </a:moveTo>
                  <a:cubicBezTo>
                    <a:pt x="2" y="7"/>
                    <a:pt x="2" y="6"/>
                    <a:pt x="2" y="6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3" y="4"/>
                    <a:pt x="3" y="3"/>
                    <a:pt x="2" y="2"/>
                  </a:cubicBezTo>
                  <a:cubicBezTo>
                    <a:pt x="2" y="2"/>
                    <a:pt x="1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2"/>
                    <a:pt x="7" y="3"/>
                    <a:pt x="8" y="5"/>
                  </a:cubicBezTo>
                  <a:cubicBezTo>
                    <a:pt x="8" y="6"/>
                    <a:pt x="9" y="7"/>
                    <a:pt x="10" y="8"/>
                  </a:cubicBezTo>
                  <a:cubicBezTo>
                    <a:pt x="10" y="8"/>
                    <a:pt x="11" y="9"/>
                    <a:pt x="11" y="9"/>
                  </a:cubicBezTo>
                  <a:cubicBezTo>
                    <a:pt x="11" y="10"/>
                    <a:pt x="11" y="11"/>
                    <a:pt x="12" y="11"/>
                  </a:cubicBezTo>
                  <a:cubicBezTo>
                    <a:pt x="12" y="13"/>
                    <a:pt x="13" y="14"/>
                    <a:pt x="14" y="15"/>
                  </a:cubicBezTo>
                  <a:cubicBezTo>
                    <a:pt x="15" y="16"/>
                    <a:pt x="15" y="18"/>
                    <a:pt x="16" y="20"/>
                  </a:cubicBezTo>
                  <a:cubicBezTo>
                    <a:pt x="16" y="21"/>
                    <a:pt x="17" y="22"/>
                    <a:pt x="17" y="24"/>
                  </a:cubicBezTo>
                  <a:cubicBezTo>
                    <a:pt x="17" y="25"/>
                    <a:pt x="17" y="26"/>
                    <a:pt x="16" y="28"/>
                  </a:cubicBezTo>
                  <a:cubicBezTo>
                    <a:pt x="16" y="29"/>
                    <a:pt x="15" y="31"/>
                    <a:pt x="14" y="31"/>
                  </a:cubicBezTo>
                  <a:cubicBezTo>
                    <a:pt x="13" y="33"/>
                    <a:pt x="12" y="33"/>
                    <a:pt x="11" y="33"/>
                  </a:cubicBezTo>
                  <a:cubicBezTo>
                    <a:pt x="10" y="33"/>
                    <a:pt x="9" y="34"/>
                    <a:pt x="8" y="34"/>
                  </a:cubicBezTo>
                  <a:cubicBezTo>
                    <a:pt x="6" y="35"/>
                    <a:pt x="5" y="33"/>
                    <a:pt x="4" y="31"/>
                  </a:cubicBezTo>
                  <a:cubicBezTo>
                    <a:pt x="4" y="31"/>
                    <a:pt x="4" y="30"/>
                    <a:pt x="3" y="29"/>
                  </a:cubicBezTo>
                  <a:cubicBezTo>
                    <a:pt x="3" y="28"/>
                    <a:pt x="3" y="27"/>
                    <a:pt x="3" y="26"/>
                  </a:cubicBezTo>
                  <a:cubicBezTo>
                    <a:pt x="2" y="24"/>
                    <a:pt x="2" y="23"/>
                    <a:pt x="2" y="21"/>
                  </a:cubicBezTo>
                  <a:cubicBezTo>
                    <a:pt x="1" y="19"/>
                    <a:pt x="1" y="16"/>
                    <a:pt x="0" y="14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1" y="10"/>
                    <a:pt x="1" y="9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9" name="Freeform 150"/>
            <p:cNvSpPr>
              <a:spLocks noEditPoints="1"/>
            </p:cNvSpPr>
            <p:nvPr/>
          </p:nvSpPr>
          <p:spPr bwMode="auto">
            <a:xfrm>
              <a:off x="5510213" y="1812926"/>
              <a:ext cx="4706938" cy="3575050"/>
            </a:xfrm>
            <a:custGeom>
              <a:avLst/>
              <a:gdLst>
                <a:gd name="T0" fmla="*/ 1083 w 1254"/>
                <a:gd name="T1" fmla="*/ 58 h 951"/>
                <a:gd name="T2" fmla="*/ 908 w 1254"/>
                <a:gd name="T3" fmla="*/ 33 h 951"/>
                <a:gd name="T4" fmla="*/ 763 w 1254"/>
                <a:gd name="T5" fmla="*/ 29 h 951"/>
                <a:gd name="T6" fmla="*/ 669 w 1254"/>
                <a:gd name="T7" fmla="*/ 1 h 951"/>
                <a:gd name="T8" fmla="*/ 557 w 1254"/>
                <a:gd name="T9" fmla="*/ 36 h 951"/>
                <a:gd name="T10" fmla="*/ 547 w 1254"/>
                <a:gd name="T11" fmla="*/ 45 h 951"/>
                <a:gd name="T12" fmla="*/ 478 w 1254"/>
                <a:gd name="T13" fmla="*/ 63 h 951"/>
                <a:gd name="T14" fmla="*/ 386 w 1254"/>
                <a:gd name="T15" fmla="*/ 92 h 951"/>
                <a:gd name="T16" fmla="*/ 343 w 1254"/>
                <a:gd name="T17" fmla="*/ 57 h 951"/>
                <a:gd name="T18" fmla="*/ 249 w 1254"/>
                <a:gd name="T19" fmla="*/ 62 h 951"/>
                <a:gd name="T20" fmla="*/ 195 w 1254"/>
                <a:gd name="T21" fmla="*/ 107 h 951"/>
                <a:gd name="T22" fmla="*/ 216 w 1254"/>
                <a:gd name="T23" fmla="*/ 172 h 951"/>
                <a:gd name="T24" fmla="*/ 285 w 1254"/>
                <a:gd name="T25" fmla="*/ 100 h 951"/>
                <a:gd name="T26" fmla="*/ 242 w 1254"/>
                <a:gd name="T27" fmla="*/ 177 h 951"/>
                <a:gd name="T28" fmla="*/ 141 w 1254"/>
                <a:gd name="T29" fmla="*/ 217 h 951"/>
                <a:gd name="T30" fmla="*/ 74 w 1254"/>
                <a:gd name="T31" fmla="*/ 294 h 951"/>
                <a:gd name="T32" fmla="*/ 187 w 1254"/>
                <a:gd name="T33" fmla="*/ 268 h 951"/>
                <a:gd name="T34" fmla="*/ 259 w 1254"/>
                <a:gd name="T35" fmla="*/ 307 h 951"/>
                <a:gd name="T36" fmla="*/ 270 w 1254"/>
                <a:gd name="T37" fmla="*/ 281 h 951"/>
                <a:gd name="T38" fmla="*/ 317 w 1254"/>
                <a:gd name="T39" fmla="*/ 291 h 951"/>
                <a:gd name="T40" fmla="*/ 391 w 1254"/>
                <a:gd name="T41" fmla="*/ 252 h 951"/>
                <a:gd name="T42" fmla="*/ 371 w 1254"/>
                <a:gd name="T43" fmla="*/ 283 h 951"/>
                <a:gd name="T44" fmla="*/ 391 w 1254"/>
                <a:gd name="T45" fmla="*/ 326 h 951"/>
                <a:gd name="T46" fmla="*/ 318 w 1254"/>
                <a:gd name="T47" fmla="*/ 369 h 951"/>
                <a:gd name="T48" fmla="*/ 251 w 1254"/>
                <a:gd name="T49" fmla="*/ 373 h 951"/>
                <a:gd name="T50" fmla="*/ 210 w 1254"/>
                <a:gd name="T51" fmla="*/ 326 h 951"/>
                <a:gd name="T52" fmla="*/ 132 w 1254"/>
                <a:gd name="T53" fmla="*/ 335 h 951"/>
                <a:gd name="T54" fmla="*/ 82 w 1254"/>
                <a:gd name="T55" fmla="*/ 352 h 951"/>
                <a:gd name="T56" fmla="*/ 13 w 1254"/>
                <a:gd name="T57" fmla="*/ 441 h 951"/>
                <a:gd name="T58" fmla="*/ 6 w 1254"/>
                <a:gd name="T59" fmla="*/ 504 h 951"/>
                <a:gd name="T60" fmla="*/ 29 w 1254"/>
                <a:gd name="T61" fmla="*/ 573 h 951"/>
                <a:gd name="T62" fmla="*/ 105 w 1254"/>
                <a:gd name="T63" fmla="*/ 602 h 951"/>
                <a:gd name="T64" fmla="*/ 170 w 1254"/>
                <a:gd name="T65" fmla="*/ 595 h 951"/>
                <a:gd name="T66" fmla="*/ 205 w 1254"/>
                <a:gd name="T67" fmla="*/ 639 h 951"/>
                <a:gd name="T68" fmla="*/ 232 w 1254"/>
                <a:gd name="T69" fmla="*/ 722 h 951"/>
                <a:gd name="T70" fmla="*/ 223 w 1254"/>
                <a:gd name="T71" fmla="*/ 786 h 951"/>
                <a:gd name="T72" fmla="*/ 251 w 1254"/>
                <a:gd name="T73" fmla="*/ 889 h 951"/>
                <a:gd name="T74" fmla="*/ 293 w 1254"/>
                <a:gd name="T75" fmla="*/ 948 h 951"/>
                <a:gd name="T76" fmla="*/ 442 w 1254"/>
                <a:gd name="T77" fmla="*/ 782 h 951"/>
                <a:gd name="T78" fmla="*/ 523 w 1254"/>
                <a:gd name="T79" fmla="*/ 554 h 951"/>
                <a:gd name="T80" fmla="*/ 395 w 1254"/>
                <a:gd name="T81" fmla="*/ 431 h 951"/>
                <a:gd name="T82" fmla="*/ 433 w 1254"/>
                <a:gd name="T83" fmla="*/ 466 h 951"/>
                <a:gd name="T84" fmla="*/ 545 w 1254"/>
                <a:gd name="T85" fmla="*/ 499 h 951"/>
                <a:gd name="T86" fmla="*/ 520 w 1254"/>
                <a:gd name="T87" fmla="*/ 424 h 951"/>
                <a:gd name="T88" fmla="*/ 586 w 1254"/>
                <a:gd name="T89" fmla="*/ 426 h 951"/>
                <a:gd name="T90" fmla="*/ 685 w 1254"/>
                <a:gd name="T91" fmla="*/ 488 h 951"/>
                <a:gd name="T92" fmla="*/ 765 w 1254"/>
                <a:gd name="T93" fmla="*/ 493 h 951"/>
                <a:gd name="T94" fmla="*/ 847 w 1254"/>
                <a:gd name="T95" fmla="*/ 483 h 951"/>
                <a:gd name="T96" fmla="*/ 904 w 1254"/>
                <a:gd name="T97" fmla="*/ 604 h 951"/>
                <a:gd name="T98" fmla="*/ 916 w 1254"/>
                <a:gd name="T99" fmla="*/ 543 h 951"/>
                <a:gd name="T100" fmla="*/ 935 w 1254"/>
                <a:gd name="T101" fmla="*/ 477 h 951"/>
                <a:gd name="T102" fmla="*/ 1026 w 1254"/>
                <a:gd name="T103" fmla="*/ 427 h 951"/>
                <a:gd name="T104" fmla="*/ 1004 w 1254"/>
                <a:gd name="T105" fmla="*/ 342 h 951"/>
                <a:gd name="T106" fmla="*/ 1003 w 1254"/>
                <a:gd name="T107" fmla="*/ 310 h 951"/>
                <a:gd name="T108" fmla="*/ 1058 w 1254"/>
                <a:gd name="T109" fmla="*/ 273 h 951"/>
                <a:gd name="T110" fmla="*/ 1023 w 1254"/>
                <a:gd name="T111" fmla="*/ 160 h 951"/>
                <a:gd name="T112" fmla="*/ 1129 w 1254"/>
                <a:gd name="T113" fmla="*/ 124 h 951"/>
                <a:gd name="T114" fmla="*/ 1185 w 1254"/>
                <a:gd name="T115" fmla="*/ 183 h 951"/>
                <a:gd name="T116" fmla="*/ 1218 w 1254"/>
                <a:gd name="T117" fmla="*/ 110 h 951"/>
                <a:gd name="T118" fmla="*/ 495 w 1254"/>
                <a:gd name="T119" fmla="*/ 321 h 951"/>
                <a:gd name="T120" fmla="*/ 478 w 1254"/>
                <a:gd name="T121" fmla="*/ 244 h 951"/>
                <a:gd name="T122" fmla="*/ 508 w 1254"/>
                <a:gd name="T123" fmla="*/ 284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4" h="951">
                  <a:moveTo>
                    <a:pt x="1251" y="92"/>
                  </a:moveTo>
                  <a:cubicBezTo>
                    <a:pt x="1250" y="91"/>
                    <a:pt x="1246" y="90"/>
                    <a:pt x="1247" y="87"/>
                  </a:cubicBezTo>
                  <a:cubicBezTo>
                    <a:pt x="1248" y="87"/>
                    <a:pt x="1253" y="88"/>
                    <a:pt x="1252" y="85"/>
                  </a:cubicBezTo>
                  <a:cubicBezTo>
                    <a:pt x="1251" y="83"/>
                    <a:pt x="1248" y="82"/>
                    <a:pt x="1246" y="81"/>
                  </a:cubicBezTo>
                  <a:cubicBezTo>
                    <a:pt x="1244" y="79"/>
                    <a:pt x="1240" y="78"/>
                    <a:pt x="1238" y="78"/>
                  </a:cubicBezTo>
                  <a:cubicBezTo>
                    <a:pt x="1235" y="77"/>
                    <a:pt x="1233" y="78"/>
                    <a:pt x="1230" y="77"/>
                  </a:cubicBezTo>
                  <a:cubicBezTo>
                    <a:pt x="1227" y="77"/>
                    <a:pt x="1225" y="75"/>
                    <a:pt x="1222" y="76"/>
                  </a:cubicBezTo>
                  <a:cubicBezTo>
                    <a:pt x="1222" y="76"/>
                    <a:pt x="1221" y="76"/>
                    <a:pt x="1220" y="77"/>
                  </a:cubicBezTo>
                  <a:cubicBezTo>
                    <a:pt x="1220" y="77"/>
                    <a:pt x="1219" y="77"/>
                    <a:pt x="1218" y="77"/>
                  </a:cubicBezTo>
                  <a:cubicBezTo>
                    <a:pt x="1217" y="77"/>
                    <a:pt x="1216" y="77"/>
                    <a:pt x="1215" y="76"/>
                  </a:cubicBezTo>
                  <a:cubicBezTo>
                    <a:pt x="1214" y="75"/>
                    <a:pt x="1213" y="74"/>
                    <a:pt x="1212" y="74"/>
                  </a:cubicBezTo>
                  <a:cubicBezTo>
                    <a:pt x="1211" y="73"/>
                    <a:pt x="1209" y="74"/>
                    <a:pt x="1208" y="74"/>
                  </a:cubicBezTo>
                  <a:cubicBezTo>
                    <a:pt x="1202" y="74"/>
                    <a:pt x="1198" y="70"/>
                    <a:pt x="1192" y="69"/>
                  </a:cubicBezTo>
                  <a:cubicBezTo>
                    <a:pt x="1191" y="68"/>
                    <a:pt x="1190" y="68"/>
                    <a:pt x="1189" y="68"/>
                  </a:cubicBezTo>
                  <a:cubicBezTo>
                    <a:pt x="1187" y="67"/>
                    <a:pt x="1186" y="67"/>
                    <a:pt x="1185" y="67"/>
                  </a:cubicBezTo>
                  <a:cubicBezTo>
                    <a:pt x="1182" y="66"/>
                    <a:pt x="1180" y="65"/>
                    <a:pt x="1177" y="65"/>
                  </a:cubicBezTo>
                  <a:cubicBezTo>
                    <a:pt x="1174" y="64"/>
                    <a:pt x="1171" y="64"/>
                    <a:pt x="1168" y="63"/>
                  </a:cubicBezTo>
                  <a:cubicBezTo>
                    <a:pt x="1165" y="62"/>
                    <a:pt x="1163" y="61"/>
                    <a:pt x="1160" y="60"/>
                  </a:cubicBezTo>
                  <a:cubicBezTo>
                    <a:pt x="1155" y="59"/>
                    <a:pt x="1150" y="58"/>
                    <a:pt x="1145" y="57"/>
                  </a:cubicBezTo>
                  <a:cubicBezTo>
                    <a:pt x="1142" y="57"/>
                    <a:pt x="1139" y="56"/>
                    <a:pt x="1137" y="56"/>
                  </a:cubicBezTo>
                  <a:cubicBezTo>
                    <a:pt x="1135" y="55"/>
                    <a:pt x="1133" y="55"/>
                    <a:pt x="1131" y="55"/>
                  </a:cubicBezTo>
                  <a:cubicBezTo>
                    <a:pt x="1129" y="54"/>
                    <a:pt x="1128" y="54"/>
                    <a:pt x="1126" y="54"/>
                  </a:cubicBezTo>
                  <a:cubicBezTo>
                    <a:pt x="1123" y="54"/>
                    <a:pt x="1120" y="55"/>
                    <a:pt x="1117" y="54"/>
                  </a:cubicBezTo>
                  <a:cubicBezTo>
                    <a:pt x="1114" y="53"/>
                    <a:pt x="1110" y="54"/>
                    <a:pt x="1107" y="54"/>
                  </a:cubicBezTo>
                  <a:cubicBezTo>
                    <a:pt x="1104" y="54"/>
                    <a:pt x="1101" y="52"/>
                    <a:pt x="1098" y="53"/>
                  </a:cubicBezTo>
                  <a:cubicBezTo>
                    <a:pt x="1098" y="54"/>
                    <a:pt x="1100" y="55"/>
                    <a:pt x="1101" y="56"/>
                  </a:cubicBezTo>
                  <a:cubicBezTo>
                    <a:pt x="1102" y="57"/>
                    <a:pt x="1103" y="57"/>
                    <a:pt x="1104" y="58"/>
                  </a:cubicBezTo>
                  <a:cubicBezTo>
                    <a:pt x="1105" y="59"/>
                    <a:pt x="1108" y="61"/>
                    <a:pt x="1107" y="63"/>
                  </a:cubicBezTo>
                  <a:cubicBezTo>
                    <a:pt x="1105" y="62"/>
                    <a:pt x="1103" y="61"/>
                    <a:pt x="1101" y="60"/>
                  </a:cubicBezTo>
                  <a:cubicBezTo>
                    <a:pt x="1099" y="60"/>
                    <a:pt x="1096" y="60"/>
                    <a:pt x="1094" y="58"/>
                  </a:cubicBezTo>
                  <a:cubicBezTo>
                    <a:pt x="1093" y="58"/>
                    <a:pt x="1093" y="57"/>
                    <a:pt x="1092" y="56"/>
                  </a:cubicBezTo>
                  <a:cubicBezTo>
                    <a:pt x="1091" y="55"/>
                    <a:pt x="1090" y="55"/>
                    <a:pt x="1089" y="55"/>
                  </a:cubicBezTo>
                  <a:cubicBezTo>
                    <a:pt x="1086" y="55"/>
                    <a:pt x="1085" y="57"/>
                    <a:pt x="1083" y="58"/>
                  </a:cubicBezTo>
                  <a:cubicBezTo>
                    <a:pt x="1082" y="58"/>
                    <a:pt x="1080" y="58"/>
                    <a:pt x="1079" y="58"/>
                  </a:cubicBezTo>
                  <a:cubicBezTo>
                    <a:pt x="1078" y="58"/>
                    <a:pt x="1077" y="57"/>
                    <a:pt x="1076" y="57"/>
                  </a:cubicBezTo>
                  <a:cubicBezTo>
                    <a:pt x="1074" y="56"/>
                    <a:pt x="1071" y="56"/>
                    <a:pt x="1069" y="56"/>
                  </a:cubicBezTo>
                  <a:cubicBezTo>
                    <a:pt x="1066" y="56"/>
                    <a:pt x="1064" y="57"/>
                    <a:pt x="1061" y="57"/>
                  </a:cubicBezTo>
                  <a:cubicBezTo>
                    <a:pt x="1059" y="57"/>
                    <a:pt x="1056" y="57"/>
                    <a:pt x="1054" y="57"/>
                  </a:cubicBezTo>
                  <a:cubicBezTo>
                    <a:pt x="1051" y="57"/>
                    <a:pt x="1049" y="57"/>
                    <a:pt x="1046" y="56"/>
                  </a:cubicBezTo>
                  <a:cubicBezTo>
                    <a:pt x="1044" y="55"/>
                    <a:pt x="1042" y="55"/>
                    <a:pt x="1039" y="53"/>
                  </a:cubicBezTo>
                  <a:cubicBezTo>
                    <a:pt x="1038" y="52"/>
                    <a:pt x="1036" y="51"/>
                    <a:pt x="1034" y="50"/>
                  </a:cubicBezTo>
                  <a:cubicBezTo>
                    <a:pt x="1031" y="49"/>
                    <a:pt x="1030" y="47"/>
                    <a:pt x="1027" y="47"/>
                  </a:cubicBezTo>
                  <a:cubicBezTo>
                    <a:pt x="1025" y="46"/>
                    <a:pt x="1024" y="46"/>
                    <a:pt x="1022" y="46"/>
                  </a:cubicBezTo>
                  <a:cubicBezTo>
                    <a:pt x="1021" y="46"/>
                    <a:pt x="1020" y="46"/>
                    <a:pt x="1018" y="46"/>
                  </a:cubicBezTo>
                  <a:cubicBezTo>
                    <a:pt x="1016" y="45"/>
                    <a:pt x="1013" y="45"/>
                    <a:pt x="1010" y="45"/>
                  </a:cubicBezTo>
                  <a:cubicBezTo>
                    <a:pt x="1008" y="45"/>
                    <a:pt x="1005" y="46"/>
                    <a:pt x="1003" y="47"/>
                  </a:cubicBezTo>
                  <a:cubicBezTo>
                    <a:pt x="1002" y="47"/>
                    <a:pt x="1000" y="47"/>
                    <a:pt x="999" y="47"/>
                  </a:cubicBezTo>
                  <a:cubicBezTo>
                    <a:pt x="997" y="47"/>
                    <a:pt x="995" y="48"/>
                    <a:pt x="993" y="48"/>
                  </a:cubicBezTo>
                  <a:cubicBezTo>
                    <a:pt x="991" y="47"/>
                    <a:pt x="990" y="48"/>
                    <a:pt x="989" y="48"/>
                  </a:cubicBezTo>
                  <a:cubicBezTo>
                    <a:pt x="987" y="48"/>
                    <a:pt x="987" y="47"/>
                    <a:pt x="985" y="47"/>
                  </a:cubicBezTo>
                  <a:cubicBezTo>
                    <a:pt x="983" y="46"/>
                    <a:pt x="981" y="44"/>
                    <a:pt x="978" y="44"/>
                  </a:cubicBezTo>
                  <a:cubicBezTo>
                    <a:pt x="976" y="44"/>
                    <a:pt x="973" y="44"/>
                    <a:pt x="971" y="43"/>
                  </a:cubicBezTo>
                  <a:cubicBezTo>
                    <a:pt x="970" y="43"/>
                    <a:pt x="969" y="42"/>
                    <a:pt x="968" y="41"/>
                  </a:cubicBezTo>
                  <a:cubicBezTo>
                    <a:pt x="967" y="41"/>
                    <a:pt x="966" y="41"/>
                    <a:pt x="965" y="40"/>
                  </a:cubicBezTo>
                  <a:cubicBezTo>
                    <a:pt x="963" y="40"/>
                    <a:pt x="960" y="40"/>
                    <a:pt x="958" y="39"/>
                  </a:cubicBezTo>
                  <a:cubicBezTo>
                    <a:pt x="956" y="38"/>
                    <a:pt x="954" y="37"/>
                    <a:pt x="951" y="38"/>
                  </a:cubicBezTo>
                  <a:cubicBezTo>
                    <a:pt x="950" y="38"/>
                    <a:pt x="949" y="38"/>
                    <a:pt x="948" y="39"/>
                  </a:cubicBezTo>
                  <a:cubicBezTo>
                    <a:pt x="947" y="40"/>
                    <a:pt x="947" y="40"/>
                    <a:pt x="946" y="40"/>
                  </a:cubicBezTo>
                  <a:cubicBezTo>
                    <a:pt x="945" y="38"/>
                    <a:pt x="946" y="38"/>
                    <a:pt x="945" y="37"/>
                  </a:cubicBezTo>
                  <a:cubicBezTo>
                    <a:pt x="944" y="37"/>
                    <a:pt x="943" y="36"/>
                    <a:pt x="942" y="36"/>
                  </a:cubicBezTo>
                  <a:cubicBezTo>
                    <a:pt x="940" y="36"/>
                    <a:pt x="939" y="36"/>
                    <a:pt x="937" y="36"/>
                  </a:cubicBezTo>
                  <a:cubicBezTo>
                    <a:pt x="935" y="36"/>
                    <a:pt x="933" y="37"/>
                    <a:pt x="931" y="37"/>
                  </a:cubicBezTo>
                  <a:cubicBezTo>
                    <a:pt x="929" y="37"/>
                    <a:pt x="927" y="36"/>
                    <a:pt x="925" y="36"/>
                  </a:cubicBezTo>
                  <a:cubicBezTo>
                    <a:pt x="923" y="35"/>
                    <a:pt x="921" y="35"/>
                    <a:pt x="919" y="35"/>
                  </a:cubicBezTo>
                  <a:cubicBezTo>
                    <a:pt x="917" y="34"/>
                    <a:pt x="915" y="33"/>
                    <a:pt x="913" y="33"/>
                  </a:cubicBezTo>
                  <a:cubicBezTo>
                    <a:pt x="912" y="33"/>
                    <a:pt x="909" y="33"/>
                    <a:pt x="908" y="33"/>
                  </a:cubicBezTo>
                  <a:cubicBezTo>
                    <a:pt x="907" y="34"/>
                    <a:pt x="905" y="37"/>
                    <a:pt x="905" y="38"/>
                  </a:cubicBezTo>
                  <a:cubicBezTo>
                    <a:pt x="907" y="38"/>
                    <a:pt x="908" y="38"/>
                    <a:pt x="910" y="39"/>
                  </a:cubicBezTo>
                  <a:cubicBezTo>
                    <a:pt x="911" y="39"/>
                    <a:pt x="912" y="40"/>
                    <a:pt x="912" y="42"/>
                  </a:cubicBezTo>
                  <a:cubicBezTo>
                    <a:pt x="912" y="45"/>
                    <a:pt x="911" y="44"/>
                    <a:pt x="909" y="44"/>
                  </a:cubicBezTo>
                  <a:cubicBezTo>
                    <a:pt x="907" y="44"/>
                    <a:pt x="905" y="44"/>
                    <a:pt x="904" y="44"/>
                  </a:cubicBezTo>
                  <a:cubicBezTo>
                    <a:pt x="902" y="44"/>
                    <a:pt x="900" y="43"/>
                    <a:pt x="898" y="43"/>
                  </a:cubicBezTo>
                  <a:cubicBezTo>
                    <a:pt x="897" y="42"/>
                    <a:pt x="895" y="42"/>
                    <a:pt x="893" y="43"/>
                  </a:cubicBezTo>
                  <a:cubicBezTo>
                    <a:pt x="889" y="43"/>
                    <a:pt x="885" y="43"/>
                    <a:pt x="881" y="43"/>
                  </a:cubicBezTo>
                  <a:cubicBezTo>
                    <a:pt x="880" y="43"/>
                    <a:pt x="878" y="42"/>
                    <a:pt x="877" y="42"/>
                  </a:cubicBezTo>
                  <a:cubicBezTo>
                    <a:pt x="876" y="41"/>
                    <a:pt x="874" y="40"/>
                    <a:pt x="873" y="40"/>
                  </a:cubicBezTo>
                  <a:cubicBezTo>
                    <a:pt x="873" y="42"/>
                    <a:pt x="873" y="43"/>
                    <a:pt x="873" y="44"/>
                  </a:cubicBezTo>
                  <a:cubicBezTo>
                    <a:pt x="874" y="45"/>
                    <a:pt x="875" y="46"/>
                    <a:pt x="875" y="47"/>
                  </a:cubicBezTo>
                  <a:cubicBezTo>
                    <a:pt x="874" y="49"/>
                    <a:pt x="868" y="48"/>
                    <a:pt x="867" y="48"/>
                  </a:cubicBezTo>
                  <a:cubicBezTo>
                    <a:pt x="863" y="47"/>
                    <a:pt x="861" y="45"/>
                    <a:pt x="858" y="43"/>
                  </a:cubicBezTo>
                  <a:cubicBezTo>
                    <a:pt x="857" y="43"/>
                    <a:pt x="856" y="42"/>
                    <a:pt x="855" y="41"/>
                  </a:cubicBezTo>
                  <a:cubicBezTo>
                    <a:pt x="854" y="40"/>
                    <a:pt x="854" y="39"/>
                    <a:pt x="854" y="38"/>
                  </a:cubicBezTo>
                  <a:cubicBezTo>
                    <a:pt x="853" y="38"/>
                    <a:pt x="851" y="37"/>
                    <a:pt x="851" y="37"/>
                  </a:cubicBezTo>
                  <a:cubicBezTo>
                    <a:pt x="850" y="36"/>
                    <a:pt x="849" y="35"/>
                    <a:pt x="848" y="35"/>
                  </a:cubicBezTo>
                  <a:cubicBezTo>
                    <a:pt x="847" y="34"/>
                    <a:pt x="846" y="33"/>
                    <a:pt x="845" y="32"/>
                  </a:cubicBezTo>
                  <a:cubicBezTo>
                    <a:pt x="844" y="32"/>
                    <a:pt x="843" y="32"/>
                    <a:pt x="842" y="32"/>
                  </a:cubicBezTo>
                  <a:cubicBezTo>
                    <a:pt x="839" y="31"/>
                    <a:pt x="836" y="29"/>
                    <a:pt x="833" y="29"/>
                  </a:cubicBezTo>
                  <a:cubicBezTo>
                    <a:pt x="830" y="29"/>
                    <a:pt x="828" y="29"/>
                    <a:pt x="825" y="29"/>
                  </a:cubicBezTo>
                  <a:cubicBezTo>
                    <a:pt x="822" y="29"/>
                    <a:pt x="820" y="27"/>
                    <a:pt x="817" y="27"/>
                  </a:cubicBezTo>
                  <a:cubicBezTo>
                    <a:pt x="816" y="27"/>
                    <a:pt x="810" y="27"/>
                    <a:pt x="810" y="28"/>
                  </a:cubicBezTo>
                  <a:cubicBezTo>
                    <a:pt x="811" y="29"/>
                    <a:pt x="812" y="29"/>
                    <a:pt x="812" y="30"/>
                  </a:cubicBezTo>
                  <a:cubicBezTo>
                    <a:pt x="812" y="32"/>
                    <a:pt x="811" y="32"/>
                    <a:pt x="810" y="33"/>
                  </a:cubicBezTo>
                  <a:cubicBezTo>
                    <a:pt x="808" y="34"/>
                    <a:pt x="804" y="33"/>
                    <a:pt x="802" y="34"/>
                  </a:cubicBezTo>
                  <a:cubicBezTo>
                    <a:pt x="801" y="34"/>
                    <a:pt x="800" y="33"/>
                    <a:pt x="798" y="33"/>
                  </a:cubicBezTo>
                  <a:cubicBezTo>
                    <a:pt x="797" y="33"/>
                    <a:pt x="795" y="33"/>
                    <a:pt x="794" y="32"/>
                  </a:cubicBezTo>
                  <a:cubicBezTo>
                    <a:pt x="792" y="32"/>
                    <a:pt x="789" y="31"/>
                    <a:pt x="786" y="30"/>
                  </a:cubicBezTo>
                  <a:cubicBezTo>
                    <a:pt x="783" y="29"/>
                    <a:pt x="781" y="28"/>
                    <a:pt x="778" y="28"/>
                  </a:cubicBezTo>
                  <a:cubicBezTo>
                    <a:pt x="776" y="28"/>
                    <a:pt x="773" y="28"/>
                    <a:pt x="770" y="29"/>
                  </a:cubicBezTo>
                  <a:cubicBezTo>
                    <a:pt x="768" y="29"/>
                    <a:pt x="765" y="30"/>
                    <a:pt x="763" y="29"/>
                  </a:cubicBezTo>
                  <a:cubicBezTo>
                    <a:pt x="761" y="29"/>
                    <a:pt x="758" y="31"/>
                    <a:pt x="756" y="30"/>
                  </a:cubicBezTo>
                  <a:cubicBezTo>
                    <a:pt x="755" y="29"/>
                    <a:pt x="754" y="27"/>
                    <a:pt x="752" y="26"/>
                  </a:cubicBezTo>
                  <a:cubicBezTo>
                    <a:pt x="750" y="25"/>
                    <a:pt x="748" y="27"/>
                    <a:pt x="746" y="27"/>
                  </a:cubicBezTo>
                  <a:cubicBezTo>
                    <a:pt x="745" y="27"/>
                    <a:pt x="745" y="26"/>
                    <a:pt x="744" y="26"/>
                  </a:cubicBezTo>
                  <a:cubicBezTo>
                    <a:pt x="743" y="25"/>
                    <a:pt x="742" y="25"/>
                    <a:pt x="741" y="26"/>
                  </a:cubicBezTo>
                  <a:cubicBezTo>
                    <a:pt x="739" y="26"/>
                    <a:pt x="737" y="26"/>
                    <a:pt x="735" y="27"/>
                  </a:cubicBezTo>
                  <a:cubicBezTo>
                    <a:pt x="736" y="28"/>
                    <a:pt x="736" y="28"/>
                    <a:pt x="735" y="30"/>
                  </a:cubicBezTo>
                  <a:cubicBezTo>
                    <a:pt x="734" y="30"/>
                    <a:pt x="733" y="30"/>
                    <a:pt x="732" y="31"/>
                  </a:cubicBezTo>
                  <a:cubicBezTo>
                    <a:pt x="731" y="31"/>
                    <a:pt x="729" y="32"/>
                    <a:pt x="728" y="32"/>
                  </a:cubicBezTo>
                  <a:cubicBezTo>
                    <a:pt x="727" y="33"/>
                    <a:pt x="725" y="33"/>
                    <a:pt x="724" y="32"/>
                  </a:cubicBezTo>
                  <a:cubicBezTo>
                    <a:pt x="723" y="31"/>
                    <a:pt x="723" y="30"/>
                    <a:pt x="724" y="29"/>
                  </a:cubicBezTo>
                  <a:cubicBezTo>
                    <a:pt x="725" y="27"/>
                    <a:pt x="728" y="26"/>
                    <a:pt x="730" y="26"/>
                  </a:cubicBezTo>
                  <a:cubicBezTo>
                    <a:pt x="732" y="25"/>
                    <a:pt x="735" y="25"/>
                    <a:pt x="736" y="22"/>
                  </a:cubicBezTo>
                  <a:cubicBezTo>
                    <a:pt x="737" y="21"/>
                    <a:pt x="737" y="20"/>
                    <a:pt x="738" y="19"/>
                  </a:cubicBezTo>
                  <a:cubicBezTo>
                    <a:pt x="739" y="19"/>
                    <a:pt x="740" y="19"/>
                    <a:pt x="741" y="18"/>
                  </a:cubicBezTo>
                  <a:cubicBezTo>
                    <a:pt x="744" y="17"/>
                    <a:pt x="742" y="15"/>
                    <a:pt x="740" y="14"/>
                  </a:cubicBezTo>
                  <a:cubicBezTo>
                    <a:pt x="738" y="12"/>
                    <a:pt x="737" y="10"/>
                    <a:pt x="734" y="10"/>
                  </a:cubicBezTo>
                  <a:cubicBezTo>
                    <a:pt x="732" y="10"/>
                    <a:pt x="731" y="10"/>
                    <a:pt x="730" y="9"/>
                  </a:cubicBezTo>
                  <a:cubicBezTo>
                    <a:pt x="728" y="9"/>
                    <a:pt x="727" y="8"/>
                    <a:pt x="726" y="8"/>
                  </a:cubicBezTo>
                  <a:cubicBezTo>
                    <a:pt x="723" y="7"/>
                    <a:pt x="720" y="9"/>
                    <a:pt x="717" y="9"/>
                  </a:cubicBezTo>
                  <a:cubicBezTo>
                    <a:pt x="714" y="8"/>
                    <a:pt x="711" y="7"/>
                    <a:pt x="708" y="7"/>
                  </a:cubicBezTo>
                  <a:cubicBezTo>
                    <a:pt x="706" y="7"/>
                    <a:pt x="705" y="8"/>
                    <a:pt x="704" y="8"/>
                  </a:cubicBezTo>
                  <a:cubicBezTo>
                    <a:pt x="703" y="9"/>
                    <a:pt x="701" y="8"/>
                    <a:pt x="700" y="7"/>
                  </a:cubicBezTo>
                  <a:cubicBezTo>
                    <a:pt x="700" y="7"/>
                    <a:pt x="700" y="7"/>
                    <a:pt x="700" y="6"/>
                  </a:cubicBezTo>
                  <a:cubicBezTo>
                    <a:pt x="700" y="6"/>
                    <a:pt x="699" y="6"/>
                    <a:pt x="699" y="6"/>
                  </a:cubicBezTo>
                  <a:cubicBezTo>
                    <a:pt x="698" y="6"/>
                    <a:pt x="697" y="5"/>
                    <a:pt x="697" y="5"/>
                  </a:cubicBezTo>
                  <a:cubicBezTo>
                    <a:pt x="696" y="5"/>
                    <a:pt x="694" y="5"/>
                    <a:pt x="693" y="4"/>
                  </a:cubicBezTo>
                  <a:cubicBezTo>
                    <a:pt x="692" y="4"/>
                    <a:pt x="691" y="3"/>
                    <a:pt x="689" y="2"/>
                  </a:cubicBezTo>
                  <a:cubicBezTo>
                    <a:pt x="688" y="2"/>
                    <a:pt x="687" y="2"/>
                    <a:pt x="686" y="2"/>
                  </a:cubicBezTo>
                  <a:cubicBezTo>
                    <a:pt x="684" y="1"/>
                    <a:pt x="683" y="1"/>
                    <a:pt x="682" y="1"/>
                  </a:cubicBezTo>
                  <a:cubicBezTo>
                    <a:pt x="680" y="0"/>
                    <a:pt x="679" y="0"/>
                    <a:pt x="678" y="0"/>
                  </a:cubicBezTo>
                  <a:cubicBezTo>
                    <a:pt x="676" y="0"/>
                    <a:pt x="675" y="0"/>
                    <a:pt x="673" y="0"/>
                  </a:cubicBezTo>
                  <a:cubicBezTo>
                    <a:pt x="672" y="0"/>
                    <a:pt x="670" y="1"/>
                    <a:pt x="669" y="1"/>
                  </a:cubicBezTo>
                  <a:cubicBezTo>
                    <a:pt x="667" y="3"/>
                    <a:pt x="668" y="3"/>
                    <a:pt x="669" y="4"/>
                  </a:cubicBezTo>
                  <a:cubicBezTo>
                    <a:pt x="670" y="5"/>
                    <a:pt x="669" y="7"/>
                    <a:pt x="668" y="7"/>
                  </a:cubicBezTo>
                  <a:cubicBezTo>
                    <a:pt x="667" y="8"/>
                    <a:pt x="666" y="8"/>
                    <a:pt x="664" y="8"/>
                  </a:cubicBezTo>
                  <a:cubicBezTo>
                    <a:pt x="663" y="8"/>
                    <a:pt x="662" y="8"/>
                    <a:pt x="661" y="9"/>
                  </a:cubicBezTo>
                  <a:cubicBezTo>
                    <a:pt x="659" y="11"/>
                    <a:pt x="658" y="11"/>
                    <a:pt x="655" y="11"/>
                  </a:cubicBezTo>
                  <a:cubicBezTo>
                    <a:pt x="652" y="11"/>
                    <a:pt x="650" y="11"/>
                    <a:pt x="647" y="11"/>
                  </a:cubicBezTo>
                  <a:cubicBezTo>
                    <a:pt x="644" y="11"/>
                    <a:pt x="641" y="10"/>
                    <a:pt x="639" y="11"/>
                  </a:cubicBezTo>
                  <a:cubicBezTo>
                    <a:pt x="638" y="11"/>
                    <a:pt x="637" y="12"/>
                    <a:pt x="635" y="13"/>
                  </a:cubicBezTo>
                  <a:cubicBezTo>
                    <a:pt x="634" y="13"/>
                    <a:pt x="633" y="13"/>
                    <a:pt x="631" y="13"/>
                  </a:cubicBezTo>
                  <a:cubicBezTo>
                    <a:pt x="629" y="13"/>
                    <a:pt x="626" y="13"/>
                    <a:pt x="624" y="14"/>
                  </a:cubicBezTo>
                  <a:cubicBezTo>
                    <a:pt x="621" y="15"/>
                    <a:pt x="618" y="15"/>
                    <a:pt x="615" y="16"/>
                  </a:cubicBezTo>
                  <a:cubicBezTo>
                    <a:pt x="612" y="17"/>
                    <a:pt x="608" y="17"/>
                    <a:pt x="608" y="21"/>
                  </a:cubicBezTo>
                  <a:cubicBezTo>
                    <a:pt x="608" y="24"/>
                    <a:pt x="611" y="23"/>
                    <a:pt x="612" y="25"/>
                  </a:cubicBezTo>
                  <a:cubicBezTo>
                    <a:pt x="613" y="28"/>
                    <a:pt x="603" y="28"/>
                    <a:pt x="602" y="27"/>
                  </a:cubicBezTo>
                  <a:cubicBezTo>
                    <a:pt x="598" y="27"/>
                    <a:pt x="594" y="26"/>
                    <a:pt x="589" y="26"/>
                  </a:cubicBezTo>
                  <a:cubicBezTo>
                    <a:pt x="587" y="27"/>
                    <a:pt x="586" y="28"/>
                    <a:pt x="584" y="28"/>
                  </a:cubicBezTo>
                  <a:cubicBezTo>
                    <a:pt x="583" y="28"/>
                    <a:pt x="582" y="28"/>
                    <a:pt x="582" y="29"/>
                  </a:cubicBezTo>
                  <a:cubicBezTo>
                    <a:pt x="582" y="31"/>
                    <a:pt x="586" y="33"/>
                    <a:pt x="587" y="33"/>
                  </a:cubicBezTo>
                  <a:cubicBezTo>
                    <a:pt x="588" y="34"/>
                    <a:pt x="590" y="35"/>
                    <a:pt x="592" y="35"/>
                  </a:cubicBezTo>
                  <a:cubicBezTo>
                    <a:pt x="594" y="36"/>
                    <a:pt x="596" y="36"/>
                    <a:pt x="597" y="37"/>
                  </a:cubicBezTo>
                  <a:cubicBezTo>
                    <a:pt x="600" y="38"/>
                    <a:pt x="599" y="40"/>
                    <a:pt x="597" y="41"/>
                  </a:cubicBezTo>
                  <a:cubicBezTo>
                    <a:pt x="594" y="41"/>
                    <a:pt x="593" y="40"/>
                    <a:pt x="592" y="38"/>
                  </a:cubicBezTo>
                  <a:cubicBezTo>
                    <a:pt x="590" y="37"/>
                    <a:pt x="588" y="38"/>
                    <a:pt x="586" y="38"/>
                  </a:cubicBezTo>
                  <a:cubicBezTo>
                    <a:pt x="582" y="38"/>
                    <a:pt x="578" y="38"/>
                    <a:pt x="574" y="38"/>
                  </a:cubicBezTo>
                  <a:cubicBezTo>
                    <a:pt x="575" y="39"/>
                    <a:pt x="575" y="41"/>
                    <a:pt x="573" y="41"/>
                  </a:cubicBezTo>
                  <a:cubicBezTo>
                    <a:pt x="571" y="41"/>
                    <a:pt x="570" y="40"/>
                    <a:pt x="569" y="40"/>
                  </a:cubicBezTo>
                  <a:cubicBezTo>
                    <a:pt x="568" y="40"/>
                    <a:pt x="567" y="39"/>
                    <a:pt x="566" y="40"/>
                  </a:cubicBezTo>
                  <a:cubicBezTo>
                    <a:pt x="567" y="42"/>
                    <a:pt x="570" y="42"/>
                    <a:pt x="572" y="43"/>
                  </a:cubicBezTo>
                  <a:cubicBezTo>
                    <a:pt x="573" y="45"/>
                    <a:pt x="570" y="46"/>
                    <a:pt x="569" y="46"/>
                  </a:cubicBezTo>
                  <a:cubicBezTo>
                    <a:pt x="566" y="44"/>
                    <a:pt x="563" y="42"/>
                    <a:pt x="561" y="39"/>
                  </a:cubicBezTo>
                  <a:cubicBezTo>
                    <a:pt x="561" y="37"/>
                    <a:pt x="559" y="36"/>
                    <a:pt x="558" y="35"/>
                  </a:cubicBezTo>
                  <a:cubicBezTo>
                    <a:pt x="557" y="34"/>
                    <a:pt x="555" y="33"/>
                    <a:pt x="555" y="34"/>
                  </a:cubicBezTo>
                  <a:cubicBezTo>
                    <a:pt x="555" y="34"/>
                    <a:pt x="556" y="35"/>
                    <a:pt x="557" y="36"/>
                  </a:cubicBezTo>
                  <a:cubicBezTo>
                    <a:pt x="558" y="37"/>
                    <a:pt x="559" y="39"/>
                    <a:pt x="557" y="40"/>
                  </a:cubicBezTo>
                  <a:cubicBezTo>
                    <a:pt x="556" y="41"/>
                    <a:pt x="553" y="41"/>
                    <a:pt x="552" y="42"/>
                  </a:cubicBezTo>
                  <a:cubicBezTo>
                    <a:pt x="554" y="44"/>
                    <a:pt x="556" y="45"/>
                    <a:pt x="558" y="47"/>
                  </a:cubicBezTo>
                  <a:cubicBezTo>
                    <a:pt x="560" y="48"/>
                    <a:pt x="562" y="49"/>
                    <a:pt x="563" y="51"/>
                  </a:cubicBezTo>
                  <a:cubicBezTo>
                    <a:pt x="563" y="53"/>
                    <a:pt x="563" y="55"/>
                    <a:pt x="564" y="57"/>
                  </a:cubicBezTo>
                  <a:cubicBezTo>
                    <a:pt x="564" y="59"/>
                    <a:pt x="565" y="59"/>
                    <a:pt x="566" y="59"/>
                  </a:cubicBezTo>
                  <a:cubicBezTo>
                    <a:pt x="568" y="60"/>
                    <a:pt x="568" y="59"/>
                    <a:pt x="569" y="58"/>
                  </a:cubicBezTo>
                  <a:cubicBezTo>
                    <a:pt x="572" y="58"/>
                    <a:pt x="574" y="59"/>
                    <a:pt x="576" y="59"/>
                  </a:cubicBezTo>
                  <a:cubicBezTo>
                    <a:pt x="579" y="60"/>
                    <a:pt x="581" y="59"/>
                    <a:pt x="584" y="59"/>
                  </a:cubicBezTo>
                  <a:cubicBezTo>
                    <a:pt x="587" y="60"/>
                    <a:pt x="593" y="64"/>
                    <a:pt x="589" y="68"/>
                  </a:cubicBezTo>
                  <a:cubicBezTo>
                    <a:pt x="588" y="67"/>
                    <a:pt x="588" y="65"/>
                    <a:pt x="586" y="64"/>
                  </a:cubicBezTo>
                  <a:cubicBezTo>
                    <a:pt x="585" y="63"/>
                    <a:pt x="583" y="63"/>
                    <a:pt x="581" y="63"/>
                  </a:cubicBezTo>
                  <a:cubicBezTo>
                    <a:pt x="579" y="62"/>
                    <a:pt x="575" y="61"/>
                    <a:pt x="572" y="63"/>
                  </a:cubicBezTo>
                  <a:cubicBezTo>
                    <a:pt x="571" y="65"/>
                    <a:pt x="574" y="66"/>
                    <a:pt x="575" y="67"/>
                  </a:cubicBezTo>
                  <a:cubicBezTo>
                    <a:pt x="576" y="69"/>
                    <a:pt x="575" y="70"/>
                    <a:pt x="574" y="71"/>
                  </a:cubicBezTo>
                  <a:cubicBezTo>
                    <a:pt x="573" y="73"/>
                    <a:pt x="573" y="75"/>
                    <a:pt x="572" y="77"/>
                  </a:cubicBezTo>
                  <a:cubicBezTo>
                    <a:pt x="572" y="79"/>
                    <a:pt x="570" y="79"/>
                    <a:pt x="568" y="79"/>
                  </a:cubicBezTo>
                  <a:cubicBezTo>
                    <a:pt x="568" y="80"/>
                    <a:pt x="567" y="82"/>
                    <a:pt x="567" y="82"/>
                  </a:cubicBezTo>
                  <a:cubicBezTo>
                    <a:pt x="566" y="82"/>
                    <a:pt x="564" y="82"/>
                    <a:pt x="563" y="82"/>
                  </a:cubicBezTo>
                  <a:cubicBezTo>
                    <a:pt x="562" y="81"/>
                    <a:pt x="561" y="81"/>
                    <a:pt x="559" y="80"/>
                  </a:cubicBezTo>
                  <a:cubicBezTo>
                    <a:pt x="558" y="80"/>
                    <a:pt x="557" y="80"/>
                    <a:pt x="555" y="81"/>
                  </a:cubicBezTo>
                  <a:cubicBezTo>
                    <a:pt x="554" y="81"/>
                    <a:pt x="552" y="81"/>
                    <a:pt x="551" y="80"/>
                  </a:cubicBezTo>
                  <a:cubicBezTo>
                    <a:pt x="549" y="80"/>
                    <a:pt x="550" y="78"/>
                    <a:pt x="552" y="78"/>
                  </a:cubicBezTo>
                  <a:cubicBezTo>
                    <a:pt x="554" y="78"/>
                    <a:pt x="555" y="78"/>
                    <a:pt x="556" y="78"/>
                  </a:cubicBezTo>
                  <a:cubicBezTo>
                    <a:pt x="558" y="78"/>
                    <a:pt x="559" y="77"/>
                    <a:pt x="560" y="76"/>
                  </a:cubicBezTo>
                  <a:cubicBezTo>
                    <a:pt x="562" y="74"/>
                    <a:pt x="565" y="74"/>
                    <a:pt x="567" y="72"/>
                  </a:cubicBezTo>
                  <a:cubicBezTo>
                    <a:pt x="568" y="70"/>
                    <a:pt x="569" y="66"/>
                    <a:pt x="567" y="65"/>
                  </a:cubicBezTo>
                  <a:cubicBezTo>
                    <a:pt x="566" y="65"/>
                    <a:pt x="564" y="65"/>
                    <a:pt x="563" y="64"/>
                  </a:cubicBezTo>
                  <a:cubicBezTo>
                    <a:pt x="562" y="64"/>
                    <a:pt x="561" y="63"/>
                    <a:pt x="560" y="62"/>
                  </a:cubicBezTo>
                  <a:cubicBezTo>
                    <a:pt x="558" y="61"/>
                    <a:pt x="556" y="59"/>
                    <a:pt x="555" y="57"/>
                  </a:cubicBezTo>
                  <a:cubicBezTo>
                    <a:pt x="555" y="55"/>
                    <a:pt x="555" y="54"/>
                    <a:pt x="555" y="53"/>
                  </a:cubicBezTo>
                  <a:cubicBezTo>
                    <a:pt x="554" y="52"/>
                    <a:pt x="553" y="51"/>
                    <a:pt x="552" y="50"/>
                  </a:cubicBezTo>
                  <a:cubicBezTo>
                    <a:pt x="550" y="48"/>
                    <a:pt x="549" y="46"/>
                    <a:pt x="547" y="45"/>
                  </a:cubicBezTo>
                  <a:cubicBezTo>
                    <a:pt x="546" y="44"/>
                    <a:pt x="544" y="43"/>
                    <a:pt x="544" y="42"/>
                  </a:cubicBezTo>
                  <a:cubicBezTo>
                    <a:pt x="544" y="41"/>
                    <a:pt x="546" y="40"/>
                    <a:pt x="546" y="39"/>
                  </a:cubicBezTo>
                  <a:cubicBezTo>
                    <a:pt x="546" y="36"/>
                    <a:pt x="542" y="35"/>
                    <a:pt x="541" y="34"/>
                  </a:cubicBezTo>
                  <a:cubicBezTo>
                    <a:pt x="539" y="34"/>
                    <a:pt x="538" y="33"/>
                    <a:pt x="537" y="33"/>
                  </a:cubicBezTo>
                  <a:cubicBezTo>
                    <a:pt x="535" y="33"/>
                    <a:pt x="534" y="33"/>
                    <a:pt x="533" y="34"/>
                  </a:cubicBezTo>
                  <a:cubicBezTo>
                    <a:pt x="531" y="34"/>
                    <a:pt x="526" y="32"/>
                    <a:pt x="525" y="34"/>
                  </a:cubicBezTo>
                  <a:cubicBezTo>
                    <a:pt x="523" y="36"/>
                    <a:pt x="525" y="40"/>
                    <a:pt x="523" y="42"/>
                  </a:cubicBezTo>
                  <a:cubicBezTo>
                    <a:pt x="523" y="43"/>
                    <a:pt x="521" y="44"/>
                    <a:pt x="521" y="45"/>
                  </a:cubicBezTo>
                  <a:cubicBezTo>
                    <a:pt x="519" y="46"/>
                    <a:pt x="520" y="47"/>
                    <a:pt x="521" y="48"/>
                  </a:cubicBezTo>
                  <a:cubicBezTo>
                    <a:pt x="521" y="49"/>
                    <a:pt x="521" y="49"/>
                    <a:pt x="522" y="50"/>
                  </a:cubicBezTo>
                  <a:cubicBezTo>
                    <a:pt x="522" y="50"/>
                    <a:pt x="523" y="51"/>
                    <a:pt x="523" y="51"/>
                  </a:cubicBezTo>
                  <a:cubicBezTo>
                    <a:pt x="523" y="52"/>
                    <a:pt x="522" y="53"/>
                    <a:pt x="522" y="55"/>
                  </a:cubicBezTo>
                  <a:cubicBezTo>
                    <a:pt x="525" y="55"/>
                    <a:pt x="526" y="56"/>
                    <a:pt x="529" y="57"/>
                  </a:cubicBezTo>
                  <a:cubicBezTo>
                    <a:pt x="531" y="59"/>
                    <a:pt x="533" y="60"/>
                    <a:pt x="535" y="60"/>
                  </a:cubicBezTo>
                  <a:cubicBezTo>
                    <a:pt x="537" y="60"/>
                    <a:pt x="541" y="60"/>
                    <a:pt x="540" y="63"/>
                  </a:cubicBezTo>
                  <a:cubicBezTo>
                    <a:pt x="539" y="63"/>
                    <a:pt x="538" y="64"/>
                    <a:pt x="538" y="65"/>
                  </a:cubicBezTo>
                  <a:cubicBezTo>
                    <a:pt x="537" y="66"/>
                    <a:pt x="536" y="66"/>
                    <a:pt x="535" y="65"/>
                  </a:cubicBezTo>
                  <a:cubicBezTo>
                    <a:pt x="531" y="64"/>
                    <a:pt x="526" y="64"/>
                    <a:pt x="522" y="61"/>
                  </a:cubicBezTo>
                  <a:cubicBezTo>
                    <a:pt x="521" y="61"/>
                    <a:pt x="520" y="60"/>
                    <a:pt x="519" y="59"/>
                  </a:cubicBezTo>
                  <a:cubicBezTo>
                    <a:pt x="518" y="59"/>
                    <a:pt x="517" y="57"/>
                    <a:pt x="516" y="57"/>
                  </a:cubicBezTo>
                  <a:cubicBezTo>
                    <a:pt x="515" y="57"/>
                    <a:pt x="514" y="58"/>
                    <a:pt x="512" y="58"/>
                  </a:cubicBezTo>
                  <a:cubicBezTo>
                    <a:pt x="511" y="58"/>
                    <a:pt x="510" y="58"/>
                    <a:pt x="509" y="58"/>
                  </a:cubicBezTo>
                  <a:cubicBezTo>
                    <a:pt x="506" y="58"/>
                    <a:pt x="504" y="57"/>
                    <a:pt x="501" y="56"/>
                  </a:cubicBezTo>
                  <a:cubicBezTo>
                    <a:pt x="498" y="55"/>
                    <a:pt x="495" y="54"/>
                    <a:pt x="493" y="55"/>
                  </a:cubicBezTo>
                  <a:cubicBezTo>
                    <a:pt x="490" y="55"/>
                    <a:pt x="488" y="55"/>
                    <a:pt x="485" y="54"/>
                  </a:cubicBezTo>
                  <a:cubicBezTo>
                    <a:pt x="483" y="52"/>
                    <a:pt x="481" y="51"/>
                    <a:pt x="478" y="51"/>
                  </a:cubicBezTo>
                  <a:cubicBezTo>
                    <a:pt x="476" y="51"/>
                    <a:pt x="478" y="53"/>
                    <a:pt x="479" y="54"/>
                  </a:cubicBezTo>
                  <a:cubicBezTo>
                    <a:pt x="480" y="55"/>
                    <a:pt x="481" y="55"/>
                    <a:pt x="482" y="55"/>
                  </a:cubicBezTo>
                  <a:cubicBezTo>
                    <a:pt x="485" y="56"/>
                    <a:pt x="488" y="56"/>
                    <a:pt x="490" y="58"/>
                  </a:cubicBezTo>
                  <a:cubicBezTo>
                    <a:pt x="492" y="59"/>
                    <a:pt x="491" y="63"/>
                    <a:pt x="490" y="65"/>
                  </a:cubicBezTo>
                  <a:cubicBezTo>
                    <a:pt x="489" y="66"/>
                    <a:pt x="488" y="66"/>
                    <a:pt x="487" y="65"/>
                  </a:cubicBezTo>
                  <a:cubicBezTo>
                    <a:pt x="486" y="65"/>
                    <a:pt x="486" y="64"/>
                    <a:pt x="485" y="63"/>
                  </a:cubicBezTo>
                  <a:cubicBezTo>
                    <a:pt x="483" y="60"/>
                    <a:pt x="480" y="62"/>
                    <a:pt x="478" y="63"/>
                  </a:cubicBezTo>
                  <a:cubicBezTo>
                    <a:pt x="475" y="64"/>
                    <a:pt x="472" y="63"/>
                    <a:pt x="469" y="63"/>
                  </a:cubicBezTo>
                  <a:cubicBezTo>
                    <a:pt x="466" y="63"/>
                    <a:pt x="464" y="64"/>
                    <a:pt x="462" y="65"/>
                  </a:cubicBezTo>
                  <a:cubicBezTo>
                    <a:pt x="460" y="66"/>
                    <a:pt x="459" y="66"/>
                    <a:pt x="458" y="66"/>
                  </a:cubicBezTo>
                  <a:cubicBezTo>
                    <a:pt x="456" y="65"/>
                    <a:pt x="456" y="64"/>
                    <a:pt x="456" y="62"/>
                  </a:cubicBezTo>
                  <a:cubicBezTo>
                    <a:pt x="456" y="59"/>
                    <a:pt x="452" y="60"/>
                    <a:pt x="450" y="61"/>
                  </a:cubicBezTo>
                  <a:cubicBezTo>
                    <a:pt x="448" y="63"/>
                    <a:pt x="445" y="64"/>
                    <a:pt x="443" y="65"/>
                  </a:cubicBezTo>
                  <a:cubicBezTo>
                    <a:pt x="440" y="66"/>
                    <a:pt x="438" y="67"/>
                    <a:pt x="435" y="67"/>
                  </a:cubicBezTo>
                  <a:cubicBezTo>
                    <a:pt x="434" y="68"/>
                    <a:pt x="432" y="68"/>
                    <a:pt x="430" y="69"/>
                  </a:cubicBezTo>
                  <a:cubicBezTo>
                    <a:pt x="430" y="69"/>
                    <a:pt x="429" y="70"/>
                    <a:pt x="429" y="71"/>
                  </a:cubicBezTo>
                  <a:cubicBezTo>
                    <a:pt x="428" y="71"/>
                    <a:pt x="426" y="70"/>
                    <a:pt x="425" y="71"/>
                  </a:cubicBezTo>
                  <a:cubicBezTo>
                    <a:pt x="424" y="71"/>
                    <a:pt x="424" y="73"/>
                    <a:pt x="424" y="74"/>
                  </a:cubicBezTo>
                  <a:cubicBezTo>
                    <a:pt x="423" y="75"/>
                    <a:pt x="423" y="76"/>
                    <a:pt x="422" y="76"/>
                  </a:cubicBezTo>
                  <a:cubicBezTo>
                    <a:pt x="420" y="78"/>
                    <a:pt x="417" y="78"/>
                    <a:pt x="415" y="77"/>
                  </a:cubicBezTo>
                  <a:cubicBezTo>
                    <a:pt x="414" y="76"/>
                    <a:pt x="414" y="75"/>
                    <a:pt x="412" y="75"/>
                  </a:cubicBezTo>
                  <a:cubicBezTo>
                    <a:pt x="411" y="75"/>
                    <a:pt x="409" y="75"/>
                    <a:pt x="409" y="74"/>
                  </a:cubicBezTo>
                  <a:cubicBezTo>
                    <a:pt x="408" y="74"/>
                    <a:pt x="409" y="71"/>
                    <a:pt x="410" y="71"/>
                  </a:cubicBezTo>
                  <a:cubicBezTo>
                    <a:pt x="411" y="70"/>
                    <a:pt x="412" y="70"/>
                    <a:pt x="413" y="70"/>
                  </a:cubicBezTo>
                  <a:cubicBezTo>
                    <a:pt x="414" y="70"/>
                    <a:pt x="415" y="69"/>
                    <a:pt x="415" y="67"/>
                  </a:cubicBezTo>
                  <a:cubicBezTo>
                    <a:pt x="414" y="66"/>
                    <a:pt x="413" y="66"/>
                    <a:pt x="411" y="66"/>
                  </a:cubicBezTo>
                  <a:cubicBezTo>
                    <a:pt x="408" y="66"/>
                    <a:pt x="406" y="66"/>
                    <a:pt x="404" y="65"/>
                  </a:cubicBezTo>
                  <a:cubicBezTo>
                    <a:pt x="403" y="64"/>
                    <a:pt x="402" y="63"/>
                    <a:pt x="400" y="63"/>
                  </a:cubicBezTo>
                  <a:cubicBezTo>
                    <a:pt x="399" y="63"/>
                    <a:pt x="398" y="64"/>
                    <a:pt x="396" y="64"/>
                  </a:cubicBezTo>
                  <a:cubicBezTo>
                    <a:pt x="396" y="66"/>
                    <a:pt x="400" y="66"/>
                    <a:pt x="401" y="66"/>
                  </a:cubicBezTo>
                  <a:cubicBezTo>
                    <a:pt x="402" y="67"/>
                    <a:pt x="401" y="70"/>
                    <a:pt x="400" y="71"/>
                  </a:cubicBezTo>
                  <a:cubicBezTo>
                    <a:pt x="400" y="72"/>
                    <a:pt x="399" y="72"/>
                    <a:pt x="401" y="73"/>
                  </a:cubicBezTo>
                  <a:cubicBezTo>
                    <a:pt x="401" y="73"/>
                    <a:pt x="403" y="73"/>
                    <a:pt x="403" y="73"/>
                  </a:cubicBezTo>
                  <a:cubicBezTo>
                    <a:pt x="405" y="74"/>
                    <a:pt x="406" y="75"/>
                    <a:pt x="406" y="77"/>
                  </a:cubicBezTo>
                  <a:cubicBezTo>
                    <a:pt x="406" y="78"/>
                    <a:pt x="405" y="80"/>
                    <a:pt x="404" y="82"/>
                  </a:cubicBezTo>
                  <a:cubicBezTo>
                    <a:pt x="401" y="82"/>
                    <a:pt x="395" y="76"/>
                    <a:pt x="392" y="80"/>
                  </a:cubicBezTo>
                  <a:cubicBezTo>
                    <a:pt x="390" y="82"/>
                    <a:pt x="389" y="84"/>
                    <a:pt x="387" y="85"/>
                  </a:cubicBezTo>
                  <a:cubicBezTo>
                    <a:pt x="385" y="85"/>
                    <a:pt x="381" y="85"/>
                    <a:pt x="381" y="87"/>
                  </a:cubicBezTo>
                  <a:cubicBezTo>
                    <a:pt x="382" y="88"/>
                    <a:pt x="383" y="89"/>
                    <a:pt x="385" y="90"/>
                  </a:cubicBezTo>
                  <a:cubicBezTo>
                    <a:pt x="385" y="91"/>
                    <a:pt x="386" y="92"/>
                    <a:pt x="386" y="92"/>
                  </a:cubicBezTo>
                  <a:cubicBezTo>
                    <a:pt x="387" y="93"/>
                    <a:pt x="386" y="94"/>
                    <a:pt x="386" y="95"/>
                  </a:cubicBezTo>
                  <a:cubicBezTo>
                    <a:pt x="384" y="95"/>
                    <a:pt x="383" y="94"/>
                    <a:pt x="382" y="93"/>
                  </a:cubicBezTo>
                  <a:cubicBezTo>
                    <a:pt x="381" y="93"/>
                    <a:pt x="378" y="93"/>
                    <a:pt x="377" y="93"/>
                  </a:cubicBezTo>
                  <a:cubicBezTo>
                    <a:pt x="375" y="93"/>
                    <a:pt x="374" y="93"/>
                    <a:pt x="372" y="92"/>
                  </a:cubicBezTo>
                  <a:cubicBezTo>
                    <a:pt x="370" y="91"/>
                    <a:pt x="369" y="90"/>
                    <a:pt x="367" y="90"/>
                  </a:cubicBezTo>
                  <a:cubicBezTo>
                    <a:pt x="365" y="90"/>
                    <a:pt x="363" y="90"/>
                    <a:pt x="363" y="92"/>
                  </a:cubicBezTo>
                  <a:cubicBezTo>
                    <a:pt x="363" y="93"/>
                    <a:pt x="365" y="95"/>
                    <a:pt x="366" y="96"/>
                  </a:cubicBezTo>
                  <a:cubicBezTo>
                    <a:pt x="367" y="96"/>
                    <a:pt x="370" y="96"/>
                    <a:pt x="371" y="96"/>
                  </a:cubicBezTo>
                  <a:cubicBezTo>
                    <a:pt x="373" y="97"/>
                    <a:pt x="373" y="98"/>
                    <a:pt x="373" y="100"/>
                  </a:cubicBezTo>
                  <a:cubicBezTo>
                    <a:pt x="372" y="100"/>
                    <a:pt x="371" y="100"/>
                    <a:pt x="370" y="100"/>
                  </a:cubicBezTo>
                  <a:cubicBezTo>
                    <a:pt x="369" y="100"/>
                    <a:pt x="368" y="100"/>
                    <a:pt x="367" y="100"/>
                  </a:cubicBezTo>
                  <a:cubicBezTo>
                    <a:pt x="365" y="99"/>
                    <a:pt x="364" y="98"/>
                    <a:pt x="362" y="97"/>
                  </a:cubicBezTo>
                  <a:cubicBezTo>
                    <a:pt x="360" y="96"/>
                    <a:pt x="358" y="97"/>
                    <a:pt x="356" y="96"/>
                  </a:cubicBezTo>
                  <a:cubicBezTo>
                    <a:pt x="354" y="96"/>
                    <a:pt x="355" y="94"/>
                    <a:pt x="355" y="92"/>
                  </a:cubicBezTo>
                  <a:cubicBezTo>
                    <a:pt x="352" y="91"/>
                    <a:pt x="353" y="89"/>
                    <a:pt x="353" y="87"/>
                  </a:cubicBezTo>
                  <a:cubicBezTo>
                    <a:pt x="353" y="85"/>
                    <a:pt x="351" y="83"/>
                    <a:pt x="349" y="82"/>
                  </a:cubicBezTo>
                  <a:cubicBezTo>
                    <a:pt x="347" y="81"/>
                    <a:pt x="346" y="80"/>
                    <a:pt x="344" y="80"/>
                  </a:cubicBezTo>
                  <a:cubicBezTo>
                    <a:pt x="343" y="79"/>
                    <a:pt x="340" y="78"/>
                    <a:pt x="339" y="77"/>
                  </a:cubicBezTo>
                  <a:cubicBezTo>
                    <a:pt x="341" y="77"/>
                    <a:pt x="343" y="77"/>
                    <a:pt x="345" y="78"/>
                  </a:cubicBezTo>
                  <a:cubicBezTo>
                    <a:pt x="347" y="78"/>
                    <a:pt x="349" y="79"/>
                    <a:pt x="351" y="80"/>
                  </a:cubicBezTo>
                  <a:cubicBezTo>
                    <a:pt x="355" y="81"/>
                    <a:pt x="360" y="81"/>
                    <a:pt x="364" y="81"/>
                  </a:cubicBezTo>
                  <a:cubicBezTo>
                    <a:pt x="368" y="82"/>
                    <a:pt x="372" y="83"/>
                    <a:pt x="377" y="83"/>
                  </a:cubicBezTo>
                  <a:cubicBezTo>
                    <a:pt x="379" y="82"/>
                    <a:pt x="380" y="82"/>
                    <a:pt x="382" y="81"/>
                  </a:cubicBezTo>
                  <a:cubicBezTo>
                    <a:pt x="383" y="80"/>
                    <a:pt x="383" y="80"/>
                    <a:pt x="384" y="79"/>
                  </a:cubicBezTo>
                  <a:cubicBezTo>
                    <a:pt x="385" y="79"/>
                    <a:pt x="386" y="79"/>
                    <a:pt x="386" y="78"/>
                  </a:cubicBezTo>
                  <a:cubicBezTo>
                    <a:pt x="389" y="77"/>
                    <a:pt x="386" y="73"/>
                    <a:pt x="385" y="72"/>
                  </a:cubicBezTo>
                  <a:cubicBezTo>
                    <a:pt x="383" y="70"/>
                    <a:pt x="381" y="69"/>
                    <a:pt x="379" y="68"/>
                  </a:cubicBezTo>
                  <a:cubicBezTo>
                    <a:pt x="376" y="68"/>
                    <a:pt x="374" y="67"/>
                    <a:pt x="371" y="66"/>
                  </a:cubicBezTo>
                  <a:cubicBezTo>
                    <a:pt x="369" y="65"/>
                    <a:pt x="367" y="64"/>
                    <a:pt x="364" y="63"/>
                  </a:cubicBezTo>
                  <a:cubicBezTo>
                    <a:pt x="362" y="62"/>
                    <a:pt x="359" y="62"/>
                    <a:pt x="357" y="60"/>
                  </a:cubicBezTo>
                  <a:cubicBezTo>
                    <a:pt x="354" y="59"/>
                    <a:pt x="352" y="59"/>
                    <a:pt x="349" y="59"/>
                  </a:cubicBezTo>
                  <a:cubicBezTo>
                    <a:pt x="348" y="59"/>
                    <a:pt x="346" y="59"/>
                    <a:pt x="345" y="58"/>
                  </a:cubicBezTo>
                  <a:cubicBezTo>
                    <a:pt x="344" y="58"/>
                    <a:pt x="344" y="57"/>
                    <a:pt x="343" y="57"/>
                  </a:cubicBezTo>
                  <a:cubicBezTo>
                    <a:pt x="341" y="57"/>
                    <a:pt x="336" y="57"/>
                    <a:pt x="337" y="55"/>
                  </a:cubicBezTo>
                  <a:cubicBezTo>
                    <a:pt x="335" y="55"/>
                    <a:pt x="335" y="54"/>
                    <a:pt x="334" y="54"/>
                  </a:cubicBezTo>
                  <a:cubicBezTo>
                    <a:pt x="333" y="54"/>
                    <a:pt x="332" y="54"/>
                    <a:pt x="331" y="54"/>
                  </a:cubicBezTo>
                  <a:cubicBezTo>
                    <a:pt x="330" y="54"/>
                    <a:pt x="330" y="55"/>
                    <a:pt x="329" y="55"/>
                  </a:cubicBezTo>
                  <a:cubicBezTo>
                    <a:pt x="328" y="55"/>
                    <a:pt x="328" y="54"/>
                    <a:pt x="327" y="54"/>
                  </a:cubicBezTo>
                  <a:cubicBezTo>
                    <a:pt x="325" y="53"/>
                    <a:pt x="324" y="54"/>
                    <a:pt x="322" y="55"/>
                  </a:cubicBezTo>
                  <a:cubicBezTo>
                    <a:pt x="322" y="55"/>
                    <a:pt x="318" y="56"/>
                    <a:pt x="318" y="55"/>
                  </a:cubicBezTo>
                  <a:cubicBezTo>
                    <a:pt x="318" y="53"/>
                    <a:pt x="322" y="55"/>
                    <a:pt x="321" y="52"/>
                  </a:cubicBezTo>
                  <a:cubicBezTo>
                    <a:pt x="320" y="52"/>
                    <a:pt x="320" y="51"/>
                    <a:pt x="319" y="51"/>
                  </a:cubicBezTo>
                  <a:cubicBezTo>
                    <a:pt x="318" y="50"/>
                    <a:pt x="317" y="50"/>
                    <a:pt x="317" y="49"/>
                  </a:cubicBezTo>
                  <a:cubicBezTo>
                    <a:pt x="315" y="49"/>
                    <a:pt x="314" y="50"/>
                    <a:pt x="312" y="50"/>
                  </a:cubicBezTo>
                  <a:cubicBezTo>
                    <a:pt x="310" y="51"/>
                    <a:pt x="310" y="50"/>
                    <a:pt x="309" y="48"/>
                  </a:cubicBezTo>
                  <a:cubicBezTo>
                    <a:pt x="308" y="48"/>
                    <a:pt x="307" y="46"/>
                    <a:pt x="306" y="47"/>
                  </a:cubicBezTo>
                  <a:cubicBezTo>
                    <a:pt x="304" y="47"/>
                    <a:pt x="303" y="50"/>
                    <a:pt x="302" y="50"/>
                  </a:cubicBezTo>
                  <a:cubicBezTo>
                    <a:pt x="301" y="48"/>
                    <a:pt x="302" y="47"/>
                    <a:pt x="299" y="48"/>
                  </a:cubicBezTo>
                  <a:cubicBezTo>
                    <a:pt x="298" y="48"/>
                    <a:pt x="297" y="51"/>
                    <a:pt x="295" y="50"/>
                  </a:cubicBezTo>
                  <a:cubicBezTo>
                    <a:pt x="295" y="49"/>
                    <a:pt x="298" y="47"/>
                    <a:pt x="298" y="46"/>
                  </a:cubicBezTo>
                  <a:cubicBezTo>
                    <a:pt x="297" y="45"/>
                    <a:pt x="295" y="46"/>
                    <a:pt x="295" y="46"/>
                  </a:cubicBezTo>
                  <a:cubicBezTo>
                    <a:pt x="294" y="46"/>
                    <a:pt x="292" y="47"/>
                    <a:pt x="291" y="47"/>
                  </a:cubicBezTo>
                  <a:cubicBezTo>
                    <a:pt x="290" y="48"/>
                    <a:pt x="285" y="51"/>
                    <a:pt x="285" y="47"/>
                  </a:cubicBezTo>
                  <a:cubicBezTo>
                    <a:pt x="282" y="47"/>
                    <a:pt x="279" y="47"/>
                    <a:pt x="277" y="48"/>
                  </a:cubicBezTo>
                  <a:cubicBezTo>
                    <a:pt x="274" y="49"/>
                    <a:pt x="276" y="49"/>
                    <a:pt x="277" y="50"/>
                  </a:cubicBezTo>
                  <a:cubicBezTo>
                    <a:pt x="278" y="51"/>
                    <a:pt x="277" y="52"/>
                    <a:pt x="276" y="52"/>
                  </a:cubicBezTo>
                  <a:cubicBezTo>
                    <a:pt x="275" y="53"/>
                    <a:pt x="273" y="52"/>
                    <a:pt x="272" y="52"/>
                  </a:cubicBezTo>
                  <a:cubicBezTo>
                    <a:pt x="271" y="53"/>
                    <a:pt x="269" y="53"/>
                    <a:pt x="268" y="54"/>
                  </a:cubicBezTo>
                  <a:cubicBezTo>
                    <a:pt x="267" y="54"/>
                    <a:pt x="265" y="55"/>
                    <a:pt x="264" y="55"/>
                  </a:cubicBezTo>
                  <a:cubicBezTo>
                    <a:pt x="264" y="54"/>
                    <a:pt x="264" y="53"/>
                    <a:pt x="264" y="52"/>
                  </a:cubicBezTo>
                  <a:cubicBezTo>
                    <a:pt x="262" y="52"/>
                    <a:pt x="260" y="51"/>
                    <a:pt x="259" y="53"/>
                  </a:cubicBezTo>
                  <a:cubicBezTo>
                    <a:pt x="258" y="54"/>
                    <a:pt x="257" y="56"/>
                    <a:pt x="256" y="56"/>
                  </a:cubicBezTo>
                  <a:cubicBezTo>
                    <a:pt x="254" y="57"/>
                    <a:pt x="252" y="56"/>
                    <a:pt x="250" y="57"/>
                  </a:cubicBezTo>
                  <a:cubicBezTo>
                    <a:pt x="249" y="57"/>
                    <a:pt x="247" y="58"/>
                    <a:pt x="247" y="60"/>
                  </a:cubicBezTo>
                  <a:cubicBezTo>
                    <a:pt x="247" y="60"/>
                    <a:pt x="248" y="60"/>
                    <a:pt x="249" y="60"/>
                  </a:cubicBezTo>
                  <a:cubicBezTo>
                    <a:pt x="249" y="60"/>
                    <a:pt x="249" y="61"/>
                    <a:pt x="249" y="62"/>
                  </a:cubicBezTo>
                  <a:cubicBezTo>
                    <a:pt x="248" y="62"/>
                    <a:pt x="247" y="62"/>
                    <a:pt x="246" y="61"/>
                  </a:cubicBezTo>
                  <a:cubicBezTo>
                    <a:pt x="245" y="61"/>
                    <a:pt x="244" y="61"/>
                    <a:pt x="244" y="61"/>
                  </a:cubicBezTo>
                  <a:cubicBezTo>
                    <a:pt x="243" y="59"/>
                    <a:pt x="243" y="60"/>
                    <a:pt x="242" y="60"/>
                  </a:cubicBezTo>
                  <a:cubicBezTo>
                    <a:pt x="240" y="61"/>
                    <a:pt x="240" y="60"/>
                    <a:pt x="239" y="61"/>
                  </a:cubicBezTo>
                  <a:cubicBezTo>
                    <a:pt x="238" y="62"/>
                    <a:pt x="238" y="62"/>
                    <a:pt x="238" y="62"/>
                  </a:cubicBezTo>
                  <a:cubicBezTo>
                    <a:pt x="237" y="62"/>
                    <a:pt x="237" y="62"/>
                    <a:pt x="236" y="63"/>
                  </a:cubicBezTo>
                  <a:cubicBezTo>
                    <a:pt x="235" y="64"/>
                    <a:pt x="234" y="65"/>
                    <a:pt x="233" y="66"/>
                  </a:cubicBezTo>
                  <a:cubicBezTo>
                    <a:pt x="236" y="66"/>
                    <a:pt x="240" y="66"/>
                    <a:pt x="241" y="67"/>
                  </a:cubicBezTo>
                  <a:cubicBezTo>
                    <a:pt x="240" y="68"/>
                    <a:pt x="238" y="68"/>
                    <a:pt x="237" y="69"/>
                  </a:cubicBezTo>
                  <a:cubicBezTo>
                    <a:pt x="239" y="69"/>
                    <a:pt x="240" y="69"/>
                    <a:pt x="239" y="71"/>
                  </a:cubicBezTo>
                  <a:cubicBezTo>
                    <a:pt x="239" y="72"/>
                    <a:pt x="239" y="72"/>
                    <a:pt x="237" y="72"/>
                  </a:cubicBezTo>
                  <a:cubicBezTo>
                    <a:pt x="236" y="73"/>
                    <a:pt x="235" y="75"/>
                    <a:pt x="233" y="75"/>
                  </a:cubicBezTo>
                  <a:cubicBezTo>
                    <a:pt x="231" y="75"/>
                    <a:pt x="229" y="75"/>
                    <a:pt x="228" y="77"/>
                  </a:cubicBezTo>
                  <a:cubicBezTo>
                    <a:pt x="228" y="78"/>
                    <a:pt x="228" y="78"/>
                    <a:pt x="228" y="79"/>
                  </a:cubicBezTo>
                  <a:cubicBezTo>
                    <a:pt x="228" y="81"/>
                    <a:pt x="226" y="80"/>
                    <a:pt x="225" y="81"/>
                  </a:cubicBezTo>
                  <a:cubicBezTo>
                    <a:pt x="226" y="82"/>
                    <a:pt x="227" y="82"/>
                    <a:pt x="226" y="83"/>
                  </a:cubicBezTo>
                  <a:cubicBezTo>
                    <a:pt x="224" y="84"/>
                    <a:pt x="225" y="84"/>
                    <a:pt x="225" y="86"/>
                  </a:cubicBezTo>
                  <a:cubicBezTo>
                    <a:pt x="224" y="88"/>
                    <a:pt x="221" y="87"/>
                    <a:pt x="220" y="89"/>
                  </a:cubicBezTo>
                  <a:cubicBezTo>
                    <a:pt x="220" y="90"/>
                    <a:pt x="220" y="92"/>
                    <a:pt x="219" y="93"/>
                  </a:cubicBezTo>
                  <a:cubicBezTo>
                    <a:pt x="220" y="93"/>
                    <a:pt x="218" y="93"/>
                    <a:pt x="218" y="93"/>
                  </a:cubicBezTo>
                  <a:cubicBezTo>
                    <a:pt x="217" y="94"/>
                    <a:pt x="217" y="94"/>
                    <a:pt x="217" y="94"/>
                  </a:cubicBezTo>
                  <a:cubicBezTo>
                    <a:pt x="216" y="94"/>
                    <a:pt x="216" y="94"/>
                    <a:pt x="215" y="94"/>
                  </a:cubicBezTo>
                  <a:cubicBezTo>
                    <a:pt x="215" y="94"/>
                    <a:pt x="214" y="95"/>
                    <a:pt x="214" y="95"/>
                  </a:cubicBezTo>
                  <a:cubicBezTo>
                    <a:pt x="212" y="96"/>
                    <a:pt x="212" y="96"/>
                    <a:pt x="211" y="98"/>
                  </a:cubicBezTo>
                  <a:cubicBezTo>
                    <a:pt x="211" y="98"/>
                    <a:pt x="210" y="99"/>
                    <a:pt x="210" y="99"/>
                  </a:cubicBezTo>
                  <a:cubicBezTo>
                    <a:pt x="209" y="100"/>
                    <a:pt x="209" y="99"/>
                    <a:pt x="208" y="99"/>
                  </a:cubicBezTo>
                  <a:cubicBezTo>
                    <a:pt x="207" y="100"/>
                    <a:pt x="207" y="101"/>
                    <a:pt x="206" y="102"/>
                  </a:cubicBezTo>
                  <a:cubicBezTo>
                    <a:pt x="205" y="102"/>
                    <a:pt x="205" y="102"/>
                    <a:pt x="204" y="102"/>
                  </a:cubicBezTo>
                  <a:cubicBezTo>
                    <a:pt x="204" y="102"/>
                    <a:pt x="204" y="103"/>
                    <a:pt x="203" y="103"/>
                  </a:cubicBezTo>
                  <a:cubicBezTo>
                    <a:pt x="202" y="104"/>
                    <a:pt x="201" y="103"/>
                    <a:pt x="200" y="103"/>
                  </a:cubicBezTo>
                  <a:cubicBezTo>
                    <a:pt x="199" y="104"/>
                    <a:pt x="199" y="105"/>
                    <a:pt x="198" y="105"/>
                  </a:cubicBezTo>
                  <a:cubicBezTo>
                    <a:pt x="198" y="106"/>
                    <a:pt x="198" y="106"/>
                    <a:pt x="197" y="106"/>
                  </a:cubicBezTo>
                  <a:cubicBezTo>
                    <a:pt x="196" y="106"/>
                    <a:pt x="196" y="107"/>
                    <a:pt x="195" y="107"/>
                  </a:cubicBezTo>
                  <a:cubicBezTo>
                    <a:pt x="194" y="107"/>
                    <a:pt x="193" y="107"/>
                    <a:pt x="193" y="107"/>
                  </a:cubicBezTo>
                  <a:cubicBezTo>
                    <a:pt x="192" y="107"/>
                    <a:pt x="192" y="108"/>
                    <a:pt x="192" y="108"/>
                  </a:cubicBezTo>
                  <a:cubicBezTo>
                    <a:pt x="191" y="108"/>
                    <a:pt x="191" y="108"/>
                    <a:pt x="191" y="109"/>
                  </a:cubicBezTo>
                  <a:cubicBezTo>
                    <a:pt x="190" y="109"/>
                    <a:pt x="190" y="108"/>
                    <a:pt x="189" y="108"/>
                  </a:cubicBezTo>
                  <a:cubicBezTo>
                    <a:pt x="189" y="110"/>
                    <a:pt x="188" y="111"/>
                    <a:pt x="186" y="111"/>
                  </a:cubicBezTo>
                  <a:cubicBezTo>
                    <a:pt x="185" y="111"/>
                    <a:pt x="181" y="111"/>
                    <a:pt x="182" y="113"/>
                  </a:cubicBezTo>
                  <a:cubicBezTo>
                    <a:pt x="180" y="112"/>
                    <a:pt x="180" y="115"/>
                    <a:pt x="179" y="116"/>
                  </a:cubicBezTo>
                  <a:cubicBezTo>
                    <a:pt x="178" y="117"/>
                    <a:pt x="178" y="117"/>
                    <a:pt x="179" y="118"/>
                  </a:cubicBezTo>
                  <a:cubicBezTo>
                    <a:pt x="179" y="119"/>
                    <a:pt x="180" y="120"/>
                    <a:pt x="180" y="120"/>
                  </a:cubicBezTo>
                  <a:cubicBezTo>
                    <a:pt x="180" y="121"/>
                    <a:pt x="176" y="122"/>
                    <a:pt x="179" y="123"/>
                  </a:cubicBezTo>
                  <a:cubicBezTo>
                    <a:pt x="180" y="124"/>
                    <a:pt x="181" y="123"/>
                    <a:pt x="181" y="124"/>
                  </a:cubicBezTo>
                  <a:cubicBezTo>
                    <a:pt x="182" y="125"/>
                    <a:pt x="181" y="126"/>
                    <a:pt x="181" y="127"/>
                  </a:cubicBezTo>
                  <a:cubicBezTo>
                    <a:pt x="181" y="127"/>
                    <a:pt x="182" y="128"/>
                    <a:pt x="183" y="129"/>
                  </a:cubicBezTo>
                  <a:cubicBezTo>
                    <a:pt x="183" y="130"/>
                    <a:pt x="182" y="131"/>
                    <a:pt x="182" y="132"/>
                  </a:cubicBezTo>
                  <a:cubicBezTo>
                    <a:pt x="181" y="133"/>
                    <a:pt x="179" y="134"/>
                    <a:pt x="180" y="136"/>
                  </a:cubicBezTo>
                  <a:cubicBezTo>
                    <a:pt x="181" y="137"/>
                    <a:pt x="183" y="134"/>
                    <a:pt x="185" y="135"/>
                  </a:cubicBezTo>
                  <a:cubicBezTo>
                    <a:pt x="186" y="137"/>
                    <a:pt x="183" y="140"/>
                    <a:pt x="181" y="139"/>
                  </a:cubicBezTo>
                  <a:cubicBezTo>
                    <a:pt x="181" y="141"/>
                    <a:pt x="181" y="142"/>
                    <a:pt x="182" y="144"/>
                  </a:cubicBezTo>
                  <a:cubicBezTo>
                    <a:pt x="183" y="145"/>
                    <a:pt x="184" y="145"/>
                    <a:pt x="186" y="146"/>
                  </a:cubicBezTo>
                  <a:cubicBezTo>
                    <a:pt x="187" y="147"/>
                    <a:pt x="188" y="147"/>
                    <a:pt x="190" y="147"/>
                  </a:cubicBezTo>
                  <a:cubicBezTo>
                    <a:pt x="192" y="146"/>
                    <a:pt x="194" y="146"/>
                    <a:pt x="195" y="146"/>
                  </a:cubicBezTo>
                  <a:cubicBezTo>
                    <a:pt x="198" y="146"/>
                    <a:pt x="201" y="143"/>
                    <a:pt x="203" y="141"/>
                  </a:cubicBezTo>
                  <a:cubicBezTo>
                    <a:pt x="204" y="139"/>
                    <a:pt x="205" y="139"/>
                    <a:pt x="207" y="139"/>
                  </a:cubicBezTo>
                  <a:cubicBezTo>
                    <a:pt x="209" y="139"/>
                    <a:pt x="209" y="137"/>
                    <a:pt x="210" y="135"/>
                  </a:cubicBezTo>
                  <a:cubicBezTo>
                    <a:pt x="212" y="135"/>
                    <a:pt x="213" y="138"/>
                    <a:pt x="214" y="140"/>
                  </a:cubicBezTo>
                  <a:cubicBezTo>
                    <a:pt x="216" y="142"/>
                    <a:pt x="217" y="145"/>
                    <a:pt x="218" y="147"/>
                  </a:cubicBezTo>
                  <a:cubicBezTo>
                    <a:pt x="219" y="150"/>
                    <a:pt x="219" y="153"/>
                    <a:pt x="221" y="155"/>
                  </a:cubicBezTo>
                  <a:cubicBezTo>
                    <a:pt x="222" y="157"/>
                    <a:pt x="225" y="158"/>
                    <a:pt x="225" y="161"/>
                  </a:cubicBezTo>
                  <a:cubicBezTo>
                    <a:pt x="223" y="162"/>
                    <a:pt x="222" y="162"/>
                    <a:pt x="221" y="163"/>
                  </a:cubicBezTo>
                  <a:cubicBezTo>
                    <a:pt x="220" y="164"/>
                    <a:pt x="218" y="165"/>
                    <a:pt x="217" y="165"/>
                  </a:cubicBezTo>
                  <a:cubicBezTo>
                    <a:pt x="215" y="166"/>
                    <a:pt x="212" y="165"/>
                    <a:pt x="212" y="167"/>
                  </a:cubicBezTo>
                  <a:cubicBezTo>
                    <a:pt x="212" y="170"/>
                    <a:pt x="214" y="168"/>
                    <a:pt x="216" y="170"/>
                  </a:cubicBezTo>
                  <a:cubicBezTo>
                    <a:pt x="216" y="170"/>
                    <a:pt x="216" y="171"/>
                    <a:pt x="216" y="172"/>
                  </a:cubicBezTo>
                  <a:cubicBezTo>
                    <a:pt x="216" y="173"/>
                    <a:pt x="217" y="174"/>
                    <a:pt x="218" y="174"/>
                  </a:cubicBezTo>
                  <a:cubicBezTo>
                    <a:pt x="219" y="175"/>
                    <a:pt x="221" y="175"/>
                    <a:pt x="222" y="173"/>
                  </a:cubicBezTo>
                  <a:cubicBezTo>
                    <a:pt x="222" y="172"/>
                    <a:pt x="221" y="172"/>
                    <a:pt x="221" y="171"/>
                  </a:cubicBezTo>
                  <a:cubicBezTo>
                    <a:pt x="221" y="170"/>
                    <a:pt x="221" y="169"/>
                    <a:pt x="222" y="169"/>
                  </a:cubicBezTo>
                  <a:cubicBezTo>
                    <a:pt x="222" y="167"/>
                    <a:pt x="223" y="165"/>
                    <a:pt x="226" y="165"/>
                  </a:cubicBezTo>
                  <a:cubicBezTo>
                    <a:pt x="226" y="167"/>
                    <a:pt x="226" y="167"/>
                    <a:pt x="227" y="168"/>
                  </a:cubicBezTo>
                  <a:cubicBezTo>
                    <a:pt x="228" y="168"/>
                    <a:pt x="230" y="169"/>
                    <a:pt x="231" y="169"/>
                  </a:cubicBezTo>
                  <a:cubicBezTo>
                    <a:pt x="234" y="170"/>
                    <a:pt x="234" y="169"/>
                    <a:pt x="235" y="167"/>
                  </a:cubicBezTo>
                  <a:cubicBezTo>
                    <a:pt x="236" y="165"/>
                    <a:pt x="238" y="164"/>
                    <a:pt x="240" y="163"/>
                  </a:cubicBezTo>
                  <a:cubicBezTo>
                    <a:pt x="242" y="163"/>
                    <a:pt x="244" y="163"/>
                    <a:pt x="246" y="162"/>
                  </a:cubicBezTo>
                  <a:cubicBezTo>
                    <a:pt x="250" y="160"/>
                    <a:pt x="249" y="155"/>
                    <a:pt x="250" y="151"/>
                  </a:cubicBezTo>
                  <a:cubicBezTo>
                    <a:pt x="250" y="150"/>
                    <a:pt x="250" y="149"/>
                    <a:pt x="250" y="148"/>
                  </a:cubicBezTo>
                  <a:cubicBezTo>
                    <a:pt x="251" y="147"/>
                    <a:pt x="251" y="146"/>
                    <a:pt x="251" y="144"/>
                  </a:cubicBezTo>
                  <a:cubicBezTo>
                    <a:pt x="251" y="142"/>
                    <a:pt x="252" y="141"/>
                    <a:pt x="255" y="141"/>
                  </a:cubicBezTo>
                  <a:cubicBezTo>
                    <a:pt x="257" y="140"/>
                    <a:pt x="258" y="138"/>
                    <a:pt x="259" y="136"/>
                  </a:cubicBezTo>
                  <a:cubicBezTo>
                    <a:pt x="261" y="135"/>
                    <a:pt x="264" y="132"/>
                    <a:pt x="263" y="130"/>
                  </a:cubicBezTo>
                  <a:cubicBezTo>
                    <a:pt x="263" y="129"/>
                    <a:pt x="260" y="128"/>
                    <a:pt x="260" y="128"/>
                  </a:cubicBezTo>
                  <a:cubicBezTo>
                    <a:pt x="258" y="128"/>
                    <a:pt x="257" y="127"/>
                    <a:pt x="256" y="127"/>
                  </a:cubicBezTo>
                  <a:cubicBezTo>
                    <a:pt x="254" y="126"/>
                    <a:pt x="252" y="125"/>
                    <a:pt x="251" y="122"/>
                  </a:cubicBezTo>
                  <a:cubicBezTo>
                    <a:pt x="251" y="119"/>
                    <a:pt x="251" y="116"/>
                    <a:pt x="253" y="114"/>
                  </a:cubicBezTo>
                  <a:cubicBezTo>
                    <a:pt x="254" y="112"/>
                    <a:pt x="255" y="110"/>
                    <a:pt x="256" y="108"/>
                  </a:cubicBezTo>
                  <a:cubicBezTo>
                    <a:pt x="258" y="106"/>
                    <a:pt x="260" y="106"/>
                    <a:pt x="263" y="105"/>
                  </a:cubicBezTo>
                  <a:cubicBezTo>
                    <a:pt x="266" y="104"/>
                    <a:pt x="268" y="102"/>
                    <a:pt x="270" y="101"/>
                  </a:cubicBezTo>
                  <a:cubicBezTo>
                    <a:pt x="272" y="100"/>
                    <a:pt x="273" y="99"/>
                    <a:pt x="274" y="98"/>
                  </a:cubicBezTo>
                  <a:cubicBezTo>
                    <a:pt x="275" y="97"/>
                    <a:pt x="275" y="96"/>
                    <a:pt x="274" y="95"/>
                  </a:cubicBezTo>
                  <a:cubicBezTo>
                    <a:pt x="274" y="94"/>
                    <a:pt x="274" y="93"/>
                    <a:pt x="275" y="92"/>
                  </a:cubicBezTo>
                  <a:cubicBezTo>
                    <a:pt x="275" y="91"/>
                    <a:pt x="276" y="90"/>
                    <a:pt x="276" y="89"/>
                  </a:cubicBezTo>
                  <a:cubicBezTo>
                    <a:pt x="278" y="87"/>
                    <a:pt x="279" y="86"/>
                    <a:pt x="282" y="85"/>
                  </a:cubicBezTo>
                  <a:cubicBezTo>
                    <a:pt x="284" y="85"/>
                    <a:pt x="288" y="85"/>
                    <a:pt x="291" y="85"/>
                  </a:cubicBezTo>
                  <a:cubicBezTo>
                    <a:pt x="293" y="85"/>
                    <a:pt x="296" y="85"/>
                    <a:pt x="297" y="88"/>
                  </a:cubicBezTo>
                  <a:cubicBezTo>
                    <a:pt x="298" y="90"/>
                    <a:pt x="296" y="91"/>
                    <a:pt x="295" y="93"/>
                  </a:cubicBezTo>
                  <a:cubicBezTo>
                    <a:pt x="293" y="95"/>
                    <a:pt x="291" y="96"/>
                    <a:pt x="288" y="98"/>
                  </a:cubicBezTo>
                  <a:cubicBezTo>
                    <a:pt x="287" y="98"/>
                    <a:pt x="286" y="99"/>
                    <a:pt x="285" y="100"/>
                  </a:cubicBezTo>
                  <a:cubicBezTo>
                    <a:pt x="285" y="101"/>
                    <a:pt x="284" y="102"/>
                    <a:pt x="284" y="103"/>
                  </a:cubicBezTo>
                  <a:cubicBezTo>
                    <a:pt x="282" y="106"/>
                    <a:pt x="280" y="105"/>
                    <a:pt x="277" y="105"/>
                  </a:cubicBezTo>
                  <a:cubicBezTo>
                    <a:pt x="274" y="106"/>
                    <a:pt x="276" y="111"/>
                    <a:pt x="277" y="113"/>
                  </a:cubicBezTo>
                  <a:cubicBezTo>
                    <a:pt x="278" y="114"/>
                    <a:pt x="278" y="114"/>
                    <a:pt x="278" y="116"/>
                  </a:cubicBezTo>
                  <a:cubicBezTo>
                    <a:pt x="278" y="117"/>
                    <a:pt x="278" y="119"/>
                    <a:pt x="278" y="120"/>
                  </a:cubicBezTo>
                  <a:cubicBezTo>
                    <a:pt x="278" y="122"/>
                    <a:pt x="278" y="122"/>
                    <a:pt x="280" y="123"/>
                  </a:cubicBezTo>
                  <a:cubicBezTo>
                    <a:pt x="281" y="123"/>
                    <a:pt x="282" y="124"/>
                    <a:pt x="282" y="124"/>
                  </a:cubicBezTo>
                  <a:cubicBezTo>
                    <a:pt x="285" y="125"/>
                    <a:pt x="287" y="127"/>
                    <a:pt x="290" y="129"/>
                  </a:cubicBezTo>
                  <a:cubicBezTo>
                    <a:pt x="294" y="133"/>
                    <a:pt x="300" y="129"/>
                    <a:pt x="304" y="128"/>
                  </a:cubicBezTo>
                  <a:cubicBezTo>
                    <a:pt x="307" y="127"/>
                    <a:pt x="309" y="125"/>
                    <a:pt x="312" y="125"/>
                  </a:cubicBezTo>
                  <a:cubicBezTo>
                    <a:pt x="315" y="124"/>
                    <a:pt x="318" y="125"/>
                    <a:pt x="321" y="126"/>
                  </a:cubicBezTo>
                  <a:cubicBezTo>
                    <a:pt x="322" y="126"/>
                    <a:pt x="323" y="127"/>
                    <a:pt x="325" y="127"/>
                  </a:cubicBezTo>
                  <a:cubicBezTo>
                    <a:pt x="326" y="128"/>
                    <a:pt x="327" y="129"/>
                    <a:pt x="327" y="130"/>
                  </a:cubicBezTo>
                  <a:cubicBezTo>
                    <a:pt x="329" y="133"/>
                    <a:pt x="326" y="134"/>
                    <a:pt x="323" y="134"/>
                  </a:cubicBezTo>
                  <a:cubicBezTo>
                    <a:pt x="320" y="134"/>
                    <a:pt x="318" y="134"/>
                    <a:pt x="315" y="133"/>
                  </a:cubicBezTo>
                  <a:cubicBezTo>
                    <a:pt x="312" y="133"/>
                    <a:pt x="310" y="133"/>
                    <a:pt x="307" y="134"/>
                  </a:cubicBezTo>
                  <a:cubicBezTo>
                    <a:pt x="305" y="136"/>
                    <a:pt x="302" y="137"/>
                    <a:pt x="299" y="137"/>
                  </a:cubicBezTo>
                  <a:cubicBezTo>
                    <a:pt x="298" y="137"/>
                    <a:pt x="291" y="137"/>
                    <a:pt x="294" y="140"/>
                  </a:cubicBezTo>
                  <a:cubicBezTo>
                    <a:pt x="295" y="141"/>
                    <a:pt x="296" y="141"/>
                    <a:pt x="298" y="142"/>
                  </a:cubicBezTo>
                  <a:cubicBezTo>
                    <a:pt x="299" y="143"/>
                    <a:pt x="298" y="144"/>
                    <a:pt x="299" y="145"/>
                  </a:cubicBezTo>
                  <a:cubicBezTo>
                    <a:pt x="299" y="147"/>
                    <a:pt x="299" y="148"/>
                    <a:pt x="299" y="150"/>
                  </a:cubicBezTo>
                  <a:cubicBezTo>
                    <a:pt x="299" y="151"/>
                    <a:pt x="299" y="152"/>
                    <a:pt x="298" y="153"/>
                  </a:cubicBezTo>
                  <a:cubicBezTo>
                    <a:pt x="294" y="153"/>
                    <a:pt x="290" y="153"/>
                    <a:pt x="287" y="151"/>
                  </a:cubicBezTo>
                  <a:cubicBezTo>
                    <a:pt x="285" y="149"/>
                    <a:pt x="284" y="150"/>
                    <a:pt x="283" y="152"/>
                  </a:cubicBezTo>
                  <a:cubicBezTo>
                    <a:pt x="282" y="153"/>
                    <a:pt x="281" y="155"/>
                    <a:pt x="280" y="156"/>
                  </a:cubicBezTo>
                  <a:cubicBezTo>
                    <a:pt x="278" y="160"/>
                    <a:pt x="279" y="164"/>
                    <a:pt x="277" y="167"/>
                  </a:cubicBezTo>
                  <a:cubicBezTo>
                    <a:pt x="276" y="169"/>
                    <a:pt x="275" y="170"/>
                    <a:pt x="274" y="171"/>
                  </a:cubicBezTo>
                  <a:cubicBezTo>
                    <a:pt x="274" y="173"/>
                    <a:pt x="273" y="175"/>
                    <a:pt x="271" y="175"/>
                  </a:cubicBezTo>
                  <a:cubicBezTo>
                    <a:pt x="270" y="176"/>
                    <a:pt x="268" y="175"/>
                    <a:pt x="268" y="174"/>
                  </a:cubicBezTo>
                  <a:cubicBezTo>
                    <a:pt x="267" y="173"/>
                    <a:pt x="267" y="172"/>
                    <a:pt x="266" y="171"/>
                  </a:cubicBezTo>
                  <a:cubicBezTo>
                    <a:pt x="264" y="170"/>
                    <a:pt x="260" y="172"/>
                    <a:pt x="259" y="173"/>
                  </a:cubicBezTo>
                  <a:cubicBezTo>
                    <a:pt x="256" y="173"/>
                    <a:pt x="254" y="175"/>
                    <a:pt x="251" y="176"/>
                  </a:cubicBezTo>
                  <a:cubicBezTo>
                    <a:pt x="248" y="176"/>
                    <a:pt x="245" y="176"/>
                    <a:pt x="242" y="177"/>
                  </a:cubicBezTo>
                  <a:cubicBezTo>
                    <a:pt x="240" y="177"/>
                    <a:pt x="239" y="180"/>
                    <a:pt x="236" y="179"/>
                  </a:cubicBezTo>
                  <a:cubicBezTo>
                    <a:pt x="233" y="179"/>
                    <a:pt x="232" y="177"/>
                    <a:pt x="229" y="176"/>
                  </a:cubicBezTo>
                  <a:cubicBezTo>
                    <a:pt x="226" y="175"/>
                    <a:pt x="218" y="182"/>
                    <a:pt x="216" y="175"/>
                  </a:cubicBezTo>
                  <a:cubicBezTo>
                    <a:pt x="214" y="175"/>
                    <a:pt x="211" y="176"/>
                    <a:pt x="209" y="175"/>
                  </a:cubicBezTo>
                  <a:cubicBezTo>
                    <a:pt x="209" y="174"/>
                    <a:pt x="209" y="174"/>
                    <a:pt x="209" y="173"/>
                  </a:cubicBezTo>
                  <a:cubicBezTo>
                    <a:pt x="208" y="173"/>
                    <a:pt x="208" y="173"/>
                    <a:pt x="207" y="172"/>
                  </a:cubicBezTo>
                  <a:cubicBezTo>
                    <a:pt x="207" y="171"/>
                    <a:pt x="207" y="170"/>
                    <a:pt x="207" y="169"/>
                  </a:cubicBezTo>
                  <a:cubicBezTo>
                    <a:pt x="208" y="165"/>
                    <a:pt x="212" y="161"/>
                    <a:pt x="210" y="157"/>
                  </a:cubicBezTo>
                  <a:cubicBezTo>
                    <a:pt x="210" y="156"/>
                    <a:pt x="209" y="156"/>
                    <a:pt x="209" y="154"/>
                  </a:cubicBezTo>
                  <a:cubicBezTo>
                    <a:pt x="210" y="153"/>
                    <a:pt x="211" y="153"/>
                    <a:pt x="211" y="152"/>
                  </a:cubicBezTo>
                  <a:cubicBezTo>
                    <a:pt x="212" y="150"/>
                    <a:pt x="211" y="149"/>
                    <a:pt x="210" y="149"/>
                  </a:cubicBezTo>
                  <a:cubicBezTo>
                    <a:pt x="209" y="149"/>
                    <a:pt x="208" y="150"/>
                    <a:pt x="207" y="151"/>
                  </a:cubicBezTo>
                  <a:cubicBezTo>
                    <a:pt x="207" y="152"/>
                    <a:pt x="206" y="152"/>
                    <a:pt x="206" y="153"/>
                  </a:cubicBezTo>
                  <a:cubicBezTo>
                    <a:pt x="205" y="154"/>
                    <a:pt x="204" y="154"/>
                    <a:pt x="202" y="155"/>
                  </a:cubicBezTo>
                  <a:cubicBezTo>
                    <a:pt x="201" y="155"/>
                    <a:pt x="200" y="155"/>
                    <a:pt x="199" y="156"/>
                  </a:cubicBezTo>
                  <a:cubicBezTo>
                    <a:pt x="197" y="157"/>
                    <a:pt x="197" y="158"/>
                    <a:pt x="197" y="160"/>
                  </a:cubicBezTo>
                  <a:cubicBezTo>
                    <a:pt x="198" y="161"/>
                    <a:pt x="198" y="162"/>
                    <a:pt x="198" y="163"/>
                  </a:cubicBezTo>
                  <a:cubicBezTo>
                    <a:pt x="198" y="165"/>
                    <a:pt x="198" y="166"/>
                    <a:pt x="198" y="168"/>
                  </a:cubicBezTo>
                  <a:cubicBezTo>
                    <a:pt x="198" y="169"/>
                    <a:pt x="199" y="170"/>
                    <a:pt x="200" y="171"/>
                  </a:cubicBezTo>
                  <a:cubicBezTo>
                    <a:pt x="201" y="173"/>
                    <a:pt x="201" y="176"/>
                    <a:pt x="200" y="178"/>
                  </a:cubicBezTo>
                  <a:cubicBezTo>
                    <a:pt x="200" y="179"/>
                    <a:pt x="200" y="181"/>
                    <a:pt x="199" y="182"/>
                  </a:cubicBezTo>
                  <a:cubicBezTo>
                    <a:pt x="198" y="182"/>
                    <a:pt x="196" y="182"/>
                    <a:pt x="195" y="182"/>
                  </a:cubicBezTo>
                  <a:cubicBezTo>
                    <a:pt x="192" y="182"/>
                    <a:pt x="190" y="183"/>
                    <a:pt x="187" y="183"/>
                  </a:cubicBezTo>
                  <a:cubicBezTo>
                    <a:pt x="183" y="183"/>
                    <a:pt x="181" y="183"/>
                    <a:pt x="178" y="185"/>
                  </a:cubicBezTo>
                  <a:cubicBezTo>
                    <a:pt x="176" y="186"/>
                    <a:pt x="174" y="188"/>
                    <a:pt x="173" y="189"/>
                  </a:cubicBezTo>
                  <a:cubicBezTo>
                    <a:pt x="171" y="190"/>
                    <a:pt x="171" y="191"/>
                    <a:pt x="170" y="192"/>
                  </a:cubicBezTo>
                  <a:cubicBezTo>
                    <a:pt x="169" y="193"/>
                    <a:pt x="169" y="195"/>
                    <a:pt x="169" y="196"/>
                  </a:cubicBezTo>
                  <a:cubicBezTo>
                    <a:pt x="168" y="199"/>
                    <a:pt x="165" y="199"/>
                    <a:pt x="162" y="200"/>
                  </a:cubicBezTo>
                  <a:cubicBezTo>
                    <a:pt x="160" y="201"/>
                    <a:pt x="158" y="202"/>
                    <a:pt x="155" y="203"/>
                  </a:cubicBezTo>
                  <a:cubicBezTo>
                    <a:pt x="153" y="204"/>
                    <a:pt x="153" y="206"/>
                    <a:pt x="152" y="209"/>
                  </a:cubicBezTo>
                  <a:cubicBezTo>
                    <a:pt x="151" y="210"/>
                    <a:pt x="150" y="211"/>
                    <a:pt x="149" y="211"/>
                  </a:cubicBezTo>
                  <a:cubicBezTo>
                    <a:pt x="148" y="212"/>
                    <a:pt x="147" y="212"/>
                    <a:pt x="146" y="212"/>
                  </a:cubicBezTo>
                  <a:cubicBezTo>
                    <a:pt x="143" y="213"/>
                    <a:pt x="143" y="216"/>
                    <a:pt x="141" y="217"/>
                  </a:cubicBezTo>
                  <a:cubicBezTo>
                    <a:pt x="139" y="218"/>
                    <a:pt x="135" y="218"/>
                    <a:pt x="133" y="217"/>
                  </a:cubicBezTo>
                  <a:cubicBezTo>
                    <a:pt x="132" y="216"/>
                    <a:pt x="131" y="215"/>
                    <a:pt x="130" y="215"/>
                  </a:cubicBezTo>
                  <a:cubicBezTo>
                    <a:pt x="129" y="216"/>
                    <a:pt x="128" y="216"/>
                    <a:pt x="128" y="217"/>
                  </a:cubicBezTo>
                  <a:cubicBezTo>
                    <a:pt x="128" y="219"/>
                    <a:pt x="129" y="220"/>
                    <a:pt x="129" y="221"/>
                  </a:cubicBezTo>
                  <a:cubicBezTo>
                    <a:pt x="129" y="223"/>
                    <a:pt x="128" y="223"/>
                    <a:pt x="127" y="224"/>
                  </a:cubicBezTo>
                  <a:cubicBezTo>
                    <a:pt x="126" y="224"/>
                    <a:pt x="125" y="224"/>
                    <a:pt x="125" y="224"/>
                  </a:cubicBezTo>
                  <a:cubicBezTo>
                    <a:pt x="124" y="224"/>
                    <a:pt x="124" y="225"/>
                    <a:pt x="123" y="225"/>
                  </a:cubicBezTo>
                  <a:cubicBezTo>
                    <a:pt x="121" y="225"/>
                    <a:pt x="121" y="223"/>
                    <a:pt x="119" y="222"/>
                  </a:cubicBezTo>
                  <a:cubicBezTo>
                    <a:pt x="117" y="222"/>
                    <a:pt x="115" y="223"/>
                    <a:pt x="113" y="224"/>
                  </a:cubicBezTo>
                  <a:cubicBezTo>
                    <a:pt x="111" y="224"/>
                    <a:pt x="108" y="225"/>
                    <a:pt x="109" y="228"/>
                  </a:cubicBezTo>
                  <a:cubicBezTo>
                    <a:pt x="109" y="230"/>
                    <a:pt x="111" y="230"/>
                    <a:pt x="113" y="231"/>
                  </a:cubicBezTo>
                  <a:cubicBezTo>
                    <a:pt x="114" y="231"/>
                    <a:pt x="115" y="231"/>
                    <a:pt x="116" y="232"/>
                  </a:cubicBezTo>
                  <a:cubicBezTo>
                    <a:pt x="117" y="232"/>
                    <a:pt x="118" y="233"/>
                    <a:pt x="119" y="233"/>
                  </a:cubicBezTo>
                  <a:cubicBezTo>
                    <a:pt x="121" y="234"/>
                    <a:pt x="124" y="235"/>
                    <a:pt x="125" y="237"/>
                  </a:cubicBezTo>
                  <a:cubicBezTo>
                    <a:pt x="126" y="237"/>
                    <a:pt x="126" y="238"/>
                    <a:pt x="127" y="239"/>
                  </a:cubicBezTo>
                  <a:cubicBezTo>
                    <a:pt x="127" y="240"/>
                    <a:pt x="128" y="241"/>
                    <a:pt x="129" y="242"/>
                  </a:cubicBezTo>
                  <a:cubicBezTo>
                    <a:pt x="129" y="243"/>
                    <a:pt x="130" y="244"/>
                    <a:pt x="130" y="245"/>
                  </a:cubicBezTo>
                  <a:cubicBezTo>
                    <a:pt x="131" y="246"/>
                    <a:pt x="132" y="247"/>
                    <a:pt x="132" y="248"/>
                  </a:cubicBezTo>
                  <a:cubicBezTo>
                    <a:pt x="133" y="250"/>
                    <a:pt x="131" y="252"/>
                    <a:pt x="131" y="254"/>
                  </a:cubicBezTo>
                  <a:cubicBezTo>
                    <a:pt x="130" y="256"/>
                    <a:pt x="129" y="256"/>
                    <a:pt x="129" y="258"/>
                  </a:cubicBezTo>
                  <a:cubicBezTo>
                    <a:pt x="129" y="260"/>
                    <a:pt x="130" y="261"/>
                    <a:pt x="129" y="263"/>
                  </a:cubicBezTo>
                  <a:cubicBezTo>
                    <a:pt x="129" y="264"/>
                    <a:pt x="129" y="266"/>
                    <a:pt x="129" y="267"/>
                  </a:cubicBezTo>
                  <a:cubicBezTo>
                    <a:pt x="128" y="268"/>
                    <a:pt x="127" y="268"/>
                    <a:pt x="126" y="268"/>
                  </a:cubicBezTo>
                  <a:cubicBezTo>
                    <a:pt x="121" y="269"/>
                    <a:pt x="115" y="270"/>
                    <a:pt x="110" y="268"/>
                  </a:cubicBezTo>
                  <a:cubicBezTo>
                    <a:pt x="105" y="266"/>
                    <a:pt x="100" y="267"/>
                    <a:pt x="94" y="267"/>
                  </a:cubicBezTo>
                  <a:cubicBezTo>
                    <a:pt x="92" y="267"/>
                    <a:pt x="90" y="267"/>
                    <a:pt x="87" y="266"/>
                  </a:cubicBezTo>
                  <a:cubicBezTo>
                    <a:pt x="85" y="264"/>
                    <a:pt x="84" y="266"/>
                    <a:pt x="81" y="267"/>
                  </a:cubicBezTo>
                  <a:cubicBezTo>
                    <a:pt x="79" y="268"/>
                    <a:pt x="77" y="269"/>
                    <a:pt x="76" y="271"/>
                  </a:cubicBezTo>
                  <a:cubicBezTo>
                    <a:pt x="75" y="272"/>
                    <a:pt x="74" y="273"/>
                    <a:pt x="75" y="275"/>
                  </a:cubicBezTo>
                  <a:cubicBezTo>
                    <a:pt x="75" y="276"/>
                    <a:pt x="76" y="276"/>
                    <a:pt x="76" y="277"/>
                  </a:cubicBezTo>
                  <a:cubicBezTo>
                    <a:pt x="76" y="278"/>
                    <a:pt x="76" y="278"/>
                    <a:pt x="75" y="279"/>
                  </a:cubicBezTo>
                  <a:cubicBezTo>
                    <a:pt x="75" y="282"/>
                    <a:pt x="77" y="284"/>
                    <a:pt x="76" y="287"/>
                  </a:cubicBezTo>
                  <a:cubicBezTo>
                    <a:pt x="76" y="289"/>
                    <a:pt x="75" y="292"/>
                    <a:pt x="74" y="294"/>
                  </a:cubicBezTo>
                  <a:cubicBezTo>
                    <a:pt x="73" y="296"/>
                    <a:pt x="71" y="298"/>
                    <a:pt x="71" y="300"/>
                  </a:cubicBezTo>
                  <a:cubicBezTo>
                    <a:pt x="70" y="301"/>
                    <a:pt x="71" y="303"/>
                    <a:pt x="71" y="304"/>
                  </a:cubicBezTo>
                  <a:cubicBezTo>
                    <a:pt x="71" y="306"/>
                    <a:pt x="70" y="307"/>
                    <a:pt x="70" y="309"/>
                  </a:cubicBezTo>
                  <a:cubicBezTo>
                    <a:pt x="69" y="311"/>
                    <a:pt x="70" y="310"/>
                    <a:pt x="71" y="311"/>
                  </a:cubicBezTo>
                  <a:cubicBezTo>
                    <a:pt x="72" y="312"/>
                    <a:pt x="72" y="313"/>
                    <a:pt x="72" y="315"/>
                  </a:cubicBezTo>
                  <a:cubicBezTo>
                    <a:pt x="71" y="316"/>
                    <a:pt x="72" y="318"/>
                    <a:pt x="72" y="319"/>
                  </a:cubicBezTo>
                  <a:cubicBezTo>
                    <a:pt x="72" y="320"/>
                    <a:pt x="72" y="320"/>
                    <a:pt x="72" y="321"/>
                  </a:cubicBezTo>
                  <a:cubicBezTo>
                    <a:pt x="72" y="322"/>
                    <a:pt x="71" y="322"/>
                    <a:pt x="71" y="323"/>
                  </a:cubicBezTo>
                  <a:cubicBezTo>
                    <a:pt x="71" y="325"/>
                    <a:pt x="76" y="324"/>
                    <a:pt x="78" y="324"/>
                  </a:cubicBezTo>
                  <a:cubicBezTo>
                    <a:pt x="81" y="324"/>
                    <a:pt x="83" y="323"/>
                    <a:pt x="85" y="323"/>
                  </a:cubicBezTo>
                  <a:cubicBezTo>
                    <a:pt x="88" y="324"/>
                    <a:pt x="89" y="326"/>
                    <a:pt x="90" y="329"/>
                  </a:cubicBezTo>
                  <a:cubicBezTo>
                    <a:pt x="91" y="331"/>
                    <a:pt x="92" y="333"/>
                    <a:pt x="95" y="332"/>
                  </a:cubicBezTo>
                  <a:cubicBezTo>
                    <a:pt x="98" y="331"/>
                    <a:pt x="99" y="329"/>
                    <a:pt x="101" y="327"/>
                  </a:cubicBezTo>
                  <a:cubicBezTo>
                    <a:pt x="103" y="326"/>
                    <a:pt x="106" y="326"/>
                    <a:pt x="108" y="326"/>
                  </a:cubicBezTo>
                  <a:cubicBezTo>
                    <a:pt x="111" y="326"/>
                    <a:pt x="114" y="327"/>
                    <a:pt x="116" y="327"/>
                  </a:cubicBezTo>
                  <a:cubicBezTo>
                    <a:pt x="118" y="327"/>
                    <a:pt x="119" y="327"/>
                    <a:pt x="120" y="326"/>
                  </a:cubicBezTo>
                  <a:cubicBezTo>
                    <a:pt x="122" y="325"/>
                    <a:pt x="124" y="323"/>
                    <a:pt x="126" y="322"/>
                  </a:cubicBezTo>
                  <a:cubicBezTo>
                    <a:pt x="128" y="320"/>
                    <a:pt x="130" y="320"/>
                    <a:pt x="131" y="319"/>
                  </a:cubicBezTo>
                  <a:cubicBezTo>
                    <a:pt x="132" y="317"/>
                    <a:pt x="133" y="315"/>
                    <a:pt x="135" y="314"/>
                  </a:cubicBezTo>
                  <a:cubicBezTo>
                    <a:pt x="136" y="313"/>
                    <a:pt x="138" y="311"/>
                    <a:pt x="138" y="310"/>
                  </a:cubicBezTo>
                  <a:cubicBezTo>
                    <a:pt x="136" y="309"/>
                    <a:pt x="134" y="306"/>
                    <a:pt x="134" y="304"/>
                  </a:cubicBezTo>
                  <a:cubicBezTo>
                    <a:pt x="135" y="302"/>
                    <a:pt x="136" y="300"/>
                    <a:pt x="137" y="299"/>
                  </a:cubicBezTo>
                  <a:cubicBezTo>
                    <a:pt x="139" y="297"/>
                    <a:pt x="139" y="294"/>
                    <a:pt x="141" y="293"/>
                  </a:cubicBezTo>
                  <a:cubicBezTo>
                    <a:pt x="142" y="291"/>
                    <a:pt x="145" y="290"/>
                    <a:pt x="148" y="290"/>
                  </a:cubicBezTo>
                  <a:cubicBezTo>
                    <a:pt x="150" y="289"/>
                    <a:pt x="153" y="287"/>
                    <a:pt x="155" y="286"/>
                  </a:cubicBezTo>
                  <a:cubicBezTo>
                    <a:pt x="157" y="284"/>
                    <a:pt x="159" y="283"/>
                    <a:pt x="160" y="281"/>
                  </a:cubicBezTo>
                  <a:cubicBezTo>
                    <a:pt x="160" y="280"/>
                    <a:pt x="161" y="278"/>
                    <a:pt x="160" y="277"/>
                  </a:cubicBezTo>
                  <a:cubicBezTo>
                    <a:pt x="160" y="275"/>
                    <a:pt x="159" y="275"/>
                    <a:pt x="159" y="273"/>
                  </a:cubicBezTo>
                  <a:cubicBezTo>
                    <a:pt x="160" y="270"/>
                    <a:pt x="163" y="269"/>
                    <a:pt x="165" y="269"/>
                  </a:cubicBezTo>
                  <a:cubicBezTo>
                    <a:pt x="168" y="269"/>
                    <a:pt x="171" y="269"/>
                    <a:pt x="173" y="270"/>
                  </a:cubicBezTo>
                  <a:cubicBezTo>
                    <a:pt x="174" y="270"/>
                    <a:pt x="176" y="270"/>
                    <a:pt x="177" y="271"/>
                  </a:cubicBezTo>
                  <a:cubicBezTo>
                    <a:pt x="178" y="272"/>
                    <a:pt x="179" y="272"/>
                    <a:pt x="181" y="272"/>
                  </a:cubicBezTo>
                  <a:cubicBezTo>
                    <a:pt x="184" y="272"/>
                    <a:pt x="184" y="269"/>
                    <a:pt x="187" y="268"/>
                  </a:cubicBezTo>
                  <a:cubicBezTo>
                    <a:pt x="189" y="268"/>
                    <a:pt x="191" y="267"/>
                    <a:pt x="193" y="265"/>
                  </a:cubicBezTo>
                  <a:cubicBezTo>
                    <a:pt x="195" y="264"/>
                    <a:pt x="196" y="261"/>
                    <a:pt x="199" y="261"/>
                  </a:cubicBezTo>
                  <a:cubicBezTo>
                    <a:pt x="202" y="261"/>
                    <a:pt x="205" y="261"/>
                    <a:pt x="207" y="262"/>
                  </a:cubicBezTo>
                  <a:cubicBezTo>
                    <a:pt x="209" y="262"/>
                    <a:pt x="211" y="266"/>
                    <a:pt x="211" y="268"/>
                  </a:cubicBezTo>
                  <a:cubicBezTo>
                    <a:pt x="212" y="270"/>
                    <a:pt x="212" y="272"/>
                    <a:pt x="214" y="274"/>
                  </a:cubicBezTo>
                  <a:cubicBezTo>
                    <a:pt x="216" y="275"/>
                    <a:pt x="217" y="277"/>
                    <a:pt x="219" y="278"/>
                  </a:cubicBezTo>
                  <a:cubicBezTo>
                    <a:pt x="221" y="280"/>
                    <a:pt x="224" y="281"/>
                    <a:pt x="225" y="284"/>
                  </a:cubicBezTo>
                  <a:cubicBezTo>
                    <a:pt x="226" y="286"/>
                    <a:pt x="229" y="287"/>
                    <a:pt x="232" y="288"/>
                  </a:cubicBezTo>
                  <a:cubicBezTo>
                    <a:pt x="235" y="288"/>
                    <a:pt x="235" y="291"/>
                    <a:pt x="238" y="293"/>
                  </a:cubicBezTo>
                  <a:cubicBezTo>
                    <a:pt x="240" y="294"/>
                    <a:pt x="242" y="294"/>
                    <a:pt x="244" y="296"/>
                  </a:cubicBezTo>
                  <a:cubicBezTo>
                    <a:pt x="244" y="297"/>
                    <a:pt x="245" y="298"/>
                    <a:pt x="246" y="299"/>
                  </a:cubicBezTo>
                  <a:cubicBezTo>
                    <a:pt x="246" y="300"/>
                    <a:pt x="247" y="300"/>
                    <a:pt x="248" y="301"/>
                  </a:cubicBezTo>
                  <a:cubicBezTo>
                    <a:pt x="249" y="302"/>
                    <a:pt x="249" y="302"/>
                    <a:pt x="250" y="304"/>
                  </a:cubicBezTo>
                  <a:cubicBezTo>
                    <a:pt x="250" y="305"/>
                    <a:pt x="250" y="306"/>
                    <a:pt x="250" y="308"/>
                  </a:cubicBezTo>
                  <a:cubicBezTo>
                    <a:pt x="251" y="311"/>
                    <a:pt x="250" y="312"/>
                    <a:pt x="246" y="313"/>
                  </a:cubicBezTo>
                  <a:cubicBezTo>
                    <a:pt x="245" y="313"/>
                    <a:pt x="244" y="313"/>
                    <a:pt x="242" y="313"/>
                  </a:cubicBezTo>
                  <a:cubicBezTo>
                    <a:pt x="241" y="314"/>
                    <a:pt x="240" y="314"/>
                    <a:pt x="239" y="315"/>
                  </a:cubicBezTo>
                  <a:cubicBezTo>
                    <a:pt x="237" y="315"/>
                    <a:pt x="233" y="315"/>
                    <a:pt x="231" y="315"/>
                  </a:cubicBezTo>
                  <a:cubicBezTo>
                    <a:pt x="229" y="315"/>
                    <a:pt x="225" y="314"/>
                    <a:pt x="225" y="318"/>
                  </a:cubicBezTo>
                  <a:cubicBezTo>
                    <a:pt x="226" y="318"/>
                    <a:pt x="226" y="318"/>
                    <a:pt x="227" y="318"/>
                  </a:cubicBezTo>
                  <a:cubicBezTo>
                    <a:pt x="228" y="319"/>
                    <a:pt x="229" y="319"/>
                    <a:pt x="230" y="320"/>
                  </a:cubicBezTo>
                  <a:cubicBezTo>
                    <a:pt x="231" y="321"/>
                    <a:pt x="231" y="323"/>
                    <a:pt x="233" y="323"/>
                  </a:cubicBezTo>
                  <a:cubicBezTo>
                    <a:pt x="234" y="323"/>
                    <a:pt x="235" y="323"/>
                    <a:pt x="236" y="324"/>
                  </a:cubicBezTo>
                  <a:cubicBezTo>
                    <a:pt x="237" y="325"/>
                    <a:pt x="237" y="326"/>
                    <a:pt x="238" y="326"/>
                  </a:cubicBezTo>
                  <a:cubicBezTo>
                    <a:pt x="240" y="327"/>
                    <a:pt x="245" y="329"/>
                    <a:pt x="245" y="326"/>
                  </a:cubicBezTo>
                  <a:cubicBezTo>
                    <a:pt x="246" y="325"/>
                    <a:pt x="245" y="323"/>
                    <a:pt x="246" y="322"/>
                  </a:cubicBezTo>
                  <a:cubicBezTo>
                    <a:pt x="246" y="321"/>
                    <a:pt x="246" y="320"/>
                    <a:pt x="246" y="319"/>
                  </a:cubicBezTo>
                  <a:cubicBezTo>
                    <a:pt x="246" y="318"/>
                    <a:pt x="246" y="315"/>
                    <a:pt x="247" y="315"/>
                  </a:cubicBezTo>
                  <a:cubicBezTo>
                    <a:pt x="249" y="315"/>
                    <a:pt x="248" y="318"/>
                    <a:pt x="249" y="318"/>
                  </a:cubicBezTo>
                  <a:cubicBezTo>
                    <a:pt x="250" y="319"/>
                    <a:pt x="252" y="317"/>
                    <a:pt x="253" y="317"/>
                  </a:cubicBezTo>
                  <a:cubicBezTo>
                    <a:pt x="254" y="316"/>
                    <a:pt x="254" y="315"/>
                    <a:pt x="255" y="314"/>
                  </a:cubicBezTo>
                  <a:cubicBezTo>
                    <a:pt x="255" y="312"/>
                    <a:pt x="255" y="311"/>
                    <a:pt x="256" y="310"/>
                  </a:cubicBezTo>
                  <a:cubicBezTo>
                    <a:pt x="257" y="309"/>
                    <a:pt x="258" y="309"/>
                    <a:pt x="259" y="307"/>
                  </a:cubicBezTo>
                  <a:cubicBezTo>
                    <a:pt x="259" y="305"/>
                    <a:pt x="259" y="302"/>
                    <a:pt x="256" y="301"/>
                  </a:cubicBezTo>
                  <a:cubicBezTo>
                    <a:pt x="256" y="299"/>
                    <a:pt x="256" y="297"/>
                    <a:pt x="258" y="296"/>
                  </a:cubicBezTo>
                  <a:cubicBezTo>
                    <a:pt x="260" y="296"/>
                    <a:pt x="262" y="296"/>
                    <a:pt x="264" y="298"/>
                  </a:cubicBezTo>
                  <a:cubicBezTo>
                    <a:pt x="264" y="298"/>
                    <a:pt x="264" y="299"/>
                    <a:pt x="265" y="299"/>
                  </a:cubicBezTo>
                  <a:cubicBezTo>
                    <a:pt x="266" y="300"/>
                    <a:pt x="267" y="299"/>
                    <a:pt x="267" y="298"/>
                  </a:cubicBezTo>
                  <a:cubicBezTo>
                    <a:pt x="268" y="297"/>
                    <a:pt x="267" y="295"/>
                    <a:pt x="265" y="294"/>
                  </a:cubicBezTo>
                  <a:cubicBezTo>
                    <a:pt x="264" y="293"/>
                    <a:pt x="263" y="292"/>
                    <a:pt x="262" y="291"/>
                  </a:cubicBezTo>
                  <a:cubicBezTo>
                    <a:pt x="261" y="291"/>
                    <a:pt x="259" y="291"/>
                    <a:pt x="258" y="290"/>
                  </a:cubicBezTo>
                  <a:cubicBezTo>
                    <a:pt x="257" y="289"/>
                    <a:pt x="257" y="287"/>
                    <a:pt x="256" y="286"/>
                  </a:cubicBezTo>
                  <a:cubicBezTo>
                    <a:pt x="255" y="285"/>
                    <a:pt x="252" y="286"/>
                    <a:pt x="251" y="285"/>
                  </a:cubicBezTo>
                  <a:cubicBezTo>
                    <a:pt x="251" y="284"/>
                    <a:pt x="252" y="284"/>
                    <a:pt x="251" y="283"/>
                  </a:cubicBezTo>
                  <a:cubicBezTo>
                    <a:pt x="251" y="282"/>
                    <a:pt x="251" y="281"/>
                    <a:pt x="250" y="280"/>
                  </a:cubicBezTo>
                  <a:cubicBezTo>
                    <a:pt x="248" y="280"/>
                    <a:pt x="246" y="281"/>
                    <a:pt x="244" y="280"/>
                  </a:cubicBezTo>
                  <a:cubicBezTo>
                    <a:pt x="242" y="280"/>
                    <a:pt x="240" y="279"/>
                    <a:pt x="239" y="278"/>
                  </a:cubicBezTo>
                  <a:cubicBezTo>
                    <a:pt x="238" y="277"/>
                    <a:pt x="237" y="276"/>
                    <a:pt x="237" y="275"/>
                  </a:cubicBezTo>
                  <a:cubicBezTo>
                    <a:pt x="236" y="275"/>
                    <a:pt x="235" y="274"/>
                    <a:pt x="234" y="273"/>
                  </a:cubicBezTo>
                  <a:cubicBezTo>
                    <a:pt x="233" y="271"/>
                    <a:pt x="233" y="269"/>
                    <a:pt x="232" y="267"/>
                  </a:cubicBezTo>
                  <a:cubicBezTo>
                    <a:pt x="232" y="267"/>
                    <a:pt x="232" y="266"/>
                    <a:pt x="231" y="265"/>
                  </a:cubicBezTo>
                  <a:cubicBezTo>
                    <a:pt x="230" y="264"/>
                    <a:pt x="229" y="265"/>
                    <a:pt x="228" y="264"/>
                  </a:cubicBezTo>
                  <a:cubicBezTo>
                    <a:pt x="226" y="263"/>
                    <a:pt x="226" y="261"/>
                    <a:pt x="226" y="259"/>
                  </a:cubicBezTo>
                  <a:cubicBezTo>
                    <a:pt x="225" y="257"/>
                    <a:pt x="224" y="255"/>
                    <a:pt x="225" y="253"/>
                  </a:cubicBezTo>
                  <a:cubicBezTo>
                    <a:pt x="226" y="252"/>
                    <a:pt x="228" y="250"/>
                    <a:pt x="229" y="250"/>
                  </a:cubicBezTo>
                  <a:cubicBezTo>
                    <a:pt x="232" y="250"/>
                    <a:pt x="231" y="255"/>
                    <a:pt x="234" y="256"/>
                  </a:cubicBezTo>
                  <a:cubicBezTo>
                    <a:pt x="235" y="256"/>
                    <a:pt x="236" y="254"/>
                    <a:pt x="237" y="254"/>
                  </a:cubicBezTo>
                  <a:cubicBezTo>
                    <a:pt x="238" y="254"/>
                    <a:pt x="239" y="254"/>
                    <a:pt x="240" y="255"/>
                  </a:cubicBezTo>
                  <a:cubicBezTo>
                    <a:pt x="241" y="257"/>
                    <a:pt x="242" y="259"/>
                    <a:pt x="244" y="260"/>
                  </a:cubicBezTo>
                  <a:cubicBezTo>
                    <a:pt x="245" y="263"/>
                    <a:pt x="246" y="265"/>
                    <a:pt x="248" y="266"/>
                  </a:cubicBezTo>
                  <a:cubicBezTo>
                    <a:pt x="249" y="267"/>
                    <a:pt x="250" y="267"/>
                    <a:pt x="251" y="268"/>
                  </a:cubicBezTo>
                  <a:cubicBezTo>
                    <a:pt x="252" y="269"/>
                    <a:pt x="253" y="270"/>
                    <a:pt x="254" y="270"/>
                  </a:cubicBezTo>
                  <a:cubicBezTo>
                    <a:pt x="256" y="272"/>
                    <a:pt x="258" y="273"/>
                    <a:pt x="261" y="274"/>
                  </a:cubicBezTo>
                  <a:cubicBezTo>
                    <a:pt x="262" y="275"/>
                    <a:pt x="263" y="275"/>
                    <a:pt x="265" y="275"/>
                  </a:cubicBezTo>
                  <a:cubicBezTo>
                    <a:pt x="266" y="276"/>
                    <a:pt x="267" y="277"/>
                    <a:pt x="267" y="278"/>
                  </a:cubicBezTo>
                  <a:cubicBezTo>
                    <a:pt x="268" y="279"/>
                    <a:pt x="269" y="280"/>
                    <a:pt x="270" y="281"/>
                  </a:cubicBezTo>
                  <a:cubicBezTo>
                    <a:pt x="271" y="282"/>
                    <a:pt x="273" y="282"/>
                    <a:pt x="274" y="283"/>
                  </a:cubicBezTo>
                  <a:cubicBezTo>
                    <a:pt x="275" y="285"/>
                    <a:pt x="274" y="289"/>
                    <a:pt x="274" y="290"/>
                  </a:cubicBezTo>
                  <a:cubicBezTo>
                    <a:pt x="273" y="292"/>
                    <a:pt x="273" y="293"/>
                    <a:pt x="275" y="294"/>
                  </a:cubicBezTo>
                  <a:cubicBezTo>
                    <a:pt x="276" y="295"/>
                    <a:pt x="277" y="296"/>
                    <a:pt x="277" y="298"/>
                  </a:cubicBezTo>
                  <a:cubicBezTo>
                    <a:pt x="277" y="299"/>
                    <a:pt x="277" y="299"/>
                    <a:pt x="277" y="300"/>
                  </a:cubicBezTo>
                  <a:cubicBezTo>
                    <a:pt x="278" y="301"/>
                    <a:pt x="279" y="301"/>
                    <a:pt x="279" y="302"/>
                  </a:cubicBezTo>
                  <a:cubicBezTo>
                    <a:pt x="280" y="302"/>
                    <a:pt x="281" y="303"/>
                    <a:pt x="281" y="304"/>
                  </a:cubicBezTo>
                  <a:cubicBezTo>
                    <a:pt x="282" y="305"/>
                    <a:pt x="281" y="307"/>
                    <a:pt x="282" y="308"/>
                  </a:cubicBezTo>
                  <a:cubicBezTo>
                    <a:pt x="283" y="308"/>
                    <a:pt x="285" y="308"/>
                    <a:pt x="285" y="309"/>
                  </a:cubicBezTo>
                  <a:cubicBezTo>
                    <a:pt x="286" y="310"/>
                    <a:pt x="286" y="312"/>
                    <a:pt x="287" y="313"/>
                  </a:cubicBezTo>
                  <a:cubicBezTo>
                    <a:pt x="288" y="314"/>
                    <a:pt x="289" y="313"/>
                    <a:pt x="289" y="315"/>
                  </a:cubicBezTo>
                  <a:cubicBezTo>
                    <a:pt x="289" y="316"/>
                    <a:pt x="288" y="317"/>
                    <a:pt x="288" y="319"/>
                  </a:cubicBezTo>
                  <a:cubicBezTo>
                    <a:pt x="289" y="320"/>
                    <a:pt x="290" y="320"/>
                    <a:pt x="290" y="321"/>
                  </a:cubicBezTo>
                  <a:cubicBezTo>
                    <a:pt x="291" y="322"/>
                    <a:pt x="290" y="323"/>
                    <a:pt x="291" y="324"/>
                  </a:cubicBezTo>
                  <a:cubicBezTo>
                    <a:pt x="292" y="325"/>
                    <a:pt x="293" y="325"/>
                    <a:pt x="294" y="326"/>
                  </a:cubicBezTo>
                  <a:cubicBezTo>
                    <a:pt x="295" y="327"/>
                    <a:pt x="295" y="329"/>
                    <a:pt x="297" y="329"/>
                  </a:cubicBezTo>
                  <a:cubicBezTo>
                    <a:pt x="298" y="329"/>
                    <a:pt x="299" y="329"/>
                    <a:pt x="300" y="329"/>
                  </a:cubicBezTo>
                  <a:cubicBezTo>
                    <a:pt x="300" y="328"/>
                    <a:pt x="300" y="326"/>
                    <a:pt x="300" y="325"/>
                  </a:cubicBezTo>
                  <a:cubicBezTo>
                    <a:pt x="302" y="325"/>
                    <a:pt x="303" y="324"/>
                    <a:pt x="303" y="322"/>
                  </a:cubicBezTo>
                  <a:cubicBezTo>
                    <a:pt x="303" y="320"/>
                    <a:pt x="303" y="319"/>
                    <a:pt x="305" y="318"/>
                  </a:cubicBezTo>
                  <a:cubicBezTo>
                    <a:pt x="307" y="317"/>
                    <a:pt x="309" y="318"/>
                    <a:pt x="308" y="316"/>
                  </a:cubicBezTo>
                  <a:cubicBezTo>
                    <a:pt x="308" y="315"/>
                    <a:pt x="308" y="312"/>
                    <a:pt x="307" y="311"/>
                  </a:cubicBezTo>
                  <a:cubicBezTo>
                    <a:pt x="306" y="311"/>
                    <a:pt x="304" y="310"/>
                    <a:pt x="303" y="309"/>
                  </a:cubicBezTo>
                  <a:cubicBezTo>
                    <a:pt x="301" y="308"/>
                    <a:pt x="303" y="307"/>
                    <a:pt x="302" y="305"/>
                  </a:cubicBezTo>
                  <a:cubicBezTo>
                    <a:pt x="301" y="304"/>
                    <a:pt x="300" y="304"/>
                    <a:pt x="299" y="303"/>
                  </a:cubicBezTo>
                  <a:cubicBezTo>
                    <a:pt x="298" y="302"/>
                    <a:pt x="298" y="300"/>
                    <a:pt x="298" y="299"/>
                  </a:cubicBezTo>
                  <a:cubicBezTo>
                    <a:pt x="298" y="298"/>
                    <a:pt x="298" y="296"/>
                    <a:pt x="299" y="296"/>
                  </a:cubicBezTo>
                  <a:cubicBezTo>
                    <a:pt x="299" y="296"/>
                    <a:pt x="301" y="297"/>
                    <a:pt x="301" y="297"/>
                  </a:cubicBezTo>
                  <a:cubicBezTo>
                    <a:pt x="302" y="297"/>
                    <a:pt x="303" y="297"/>
                    <a:pt x="304" y="297"/>
                  </a:cubicBezTo>
                  <a:cubicBezTo>
                    <a:pt x="305" y="296"/>
                    <a:pt x="306" y="296"/>
                    <a:pt x="307" y="295"/>
                  </a:cubicBezTo>
                  <a:cubicBezTo>
                    <a:pt x="308" y="295"/>
                    <a:pt x="308" y="294"/>
                    <a:pt x="308" y="293"/>
                  </a:cubicBezTo>
                  <a:cubicBezTo>
                    <a:pt x="309" y="292"/>
                    <a:pt x="312" y="291"/>
                    <a:pt x="314" y="291"/>
                  </a:cubicBezTo>
                  <a:cubicBezTo>
                    <a:pt x="315" y="291"/>
                    <a:pt x="316" y="291"/>
                    <a:pt x="317" y="291"/>
                  </a:cubicBezTo>
                  <a:cubicBezTo>
                    <a:pt x="318" y="292"/>
                    <a:pt x="319" y="293"/>
                    <a:pt x="319" y="293"/>
                  </a:cubicBezTo>
                  <a:cubicBezTo>
                    <a:pt x="321" y="294"/>
                    <a:pt x="323" y="293"/>
                    <a:pt x="325" y="293"/>
                  </a:cubicBezTo>
                  <a:cubicBezTo>
                    <a:pt x="326" y="293"/>
                    <a:pt x="327" y="293"/>
                    <a:pt x="328" y="293"/>
                  </a:cubicBezTo>
                  <a:cubicBezTo>
                    <a:pt x="329" y="293"/>
                    <a:pt x="330" y="293"/>
                    <a:pt x="331" y="293"/>
                  </a:cubicBezTo>
                  <a:cubicBezTo>
                    <a:pt x="333" y="292"/>
                    <a:pt x="333" y="290"/>
                    <a:pt x="335" y="290"/>
                  </a:cubicBezTo>
                  <a:cubicBezTo>
                    <a:pt x="336" y="290"/>
                    <a:pt x="338" y="290"/>
                    <a:pt x="339" y="290"/>
                  </a:cubicBezTo>
                  <a:cubicBezTo>
                    <a:pt x="340" y="290"/>
                    <a:pt x="340" y="290"/>
                    <a:pt x="341" y="290"/>
                  </a:cubicBezTo>
                  <a:cubicBezTo>
                    <a:pt x="342" y="289"/>
                    <a:pt x="342" y="288"/>
                    <a:pt x="342" y="287"/>
                  </a:cubicBezTo>
                  <a:cubicBezTo>
                    <a:pt x="341" y="287"/>
                    <a:pt x="341" y="287"/>
                    <a:pt x="341" y="287"/>
                  </a:cubicBezTo>
                  <a:cubicBezTo>
                    <a:pt x="340" y="286"/>
                    <a:pt x="339" y="286"/>
                    <a:pt x="338" y="285"/>
                  </a:cubicBezTo>
                  <a:cubicBezTo>
                    <a:pt x="337" y="285"/>
                    <a:pt x="336" y="284"/>
                    <a:pt x="335" y="283"/>
                  </a:cubicBezTo>
                  <a:cubicBezTo>
                    <a:pt x="334" y="282"/>
                    <a:pt x="334" y="278"/>
                    <a:pt x="334" y="276"/>
                  </a:cubicBezTo>
                  <a:cubicBezTo>
                    <a:pt x="334" y="275"/>
                    <a:pt x="334" y="273"/>
                    <a:pt x="334" y="272"/>
                  </a:cubicBezTo>
                  <a:cubicBezTo>
                    <a:pt x="335" y="271"/>
                    <a:pt x="336" y="270"/>
                    <a:pt x="337" y="269"/>
                  </a:cubicBezTo>
                  <a:cubicBezTo>
                    <a:pt x="338" y="266"/>
                    <a:pt x="337" y="263"/>
                    <a:pt x="338" y="261"/>
                  </a:cubicBezTo>
                  <a:cubicBezTo>
                    <a:pt x="339" y="258"/>
                    <a:pt x="342" y="258"/>
                    <a:pt x="343" y="255"/>
                  </a:cubicBezTo>
                  <a:cubicBezTo>
                    <a:pt x="343" y="254"/>
                    <a:pt x="343" y="253"/>
                    <a:pt x="343" y="251"/>
                  </a:cubicBezTo>
                  <a:cubicBezTo>
                    <a:pt x="344" y="250"/>
                    <a:pt x="344" y="249"/>
                    <a:pt x="345" y="248"/>
                  </a:cubicBezTo>
                  <a:cubicBezTo>
                    <a:pt x="346" y="246"/>
                    <a:pt x="349" y="244"/>
                    <a:pt x="351" y="242"/>
                  </a:cubicBezTo>
                  <a:cubicBezTo>
                    <a:pt x="353" y="240"/>
                    <a:pt x="356" y="241"/>
                    <a:pt x="359" y="241"/>
                  </a:cubicBezTo>
                  <a:cubicBezTo>
                    <a:pt x="359" y="243"/>
                    <a:pt x="360" y="245"/>
                    <a:pt x="361" y="246"/>
                  </a:cubicBezTo>
                  <a:cubicBezTo>
                    <a:pt x="362" y="247"/>
                    <a:pt x="365" y="246"/>
                    <a:pt x="366" y="246"/>
                  </a:cubicBezTo>
                  <a:cubicBezTo>
                    <a:pt x="367" y="246"/>
                    <a:pt x="370" y="247"/>
                    <a:pt x="369" y="249"/>
                  </a:cubicBezTo>
                  <a:cubicBezTo>
                    <a:pt x="368" y="249"/>
                    <a:pt x="367" y="249"/>
                    <a:pt x="366" y="249"/>
                  </a:cubicBezTo>
                  <a:cubicBezTo>
                    <a:pt x="366" y="249"/>
                    <a:pt x="364" y="251"/>
                    <a:pt x="364" y="251"/>
                  </a:cubicBezTo>
                  <a:cubicBezTo>
                    <a:pt x="365" y="252"/>
                    <a:pt x="368" y="253"/>
                    <a:pt x="369" y="253"/>
                  </a:cubicBezTo>
                  <a:cubicBezTo>
                    <a:pt x="370" y="253"/>
                    <a:pt x="371" y="253"/>
                    <a:pt x="371" y="253"/>
                  </a:cubicBezTo>
                  <a:cubicBezTo>
                    <a:pt x="372" y="254"/>
                    <a:pt x="372" y="254"/>
                    <a:pt x="371" y="255"/>
                  </a:cubicBezTo>
                  <a:cubicBezTo>
                    <a:pt x="371" y="257"/>
                    <a:pt x="371" y="259"/>
                    <a:pt x="373" y="259"/>
                  </a:cubicBezTo>
                  <a:cubicBezTo>
                    <a:pt x="374" y="259"/>
                    <a:pt x="377" y="259"/>
                    <a:pt x="378" y="258"/>
                  </a:cubicBezTo>
                  <a:cubicBezTo>
                    <a:pt x="379" y="258"/>
                    <a:pt x="380" y="256"/>
                    <a:pt x="381" y="255"/>
                  </a:cubicBezTo>
                  <a:cubicBezTo>
                    <a:pt x="382" y="254"/>
                    <a:pt x="383" y="254"/>
                    <a:pt x="385" y="255"/>
                  </a:cubicBezTo>
                  <a:cubicBezTo>
                    <a:pt x="386" y="255"/>
                    <a:pt x="392" y="256"/>
                    <a:pt x="391" y="252"/>
                  </a:cubicBezTo>
                  <a:cubicBezTo>
                    <a:pt x="389" y="247"/>
                    <a:pt x="377" y="255"/>
                    <a:pt x="379" y="246"/>
                  </a:cubicBezTo>
                  <a:cubicBezTo>
                    <a:pt x="379" y="245"/>
                    <a:pt x="380" y="244"/>
                    <a:pt x="382" y="243"/>
                  </a:cubicBezTo>
                  <a:cubicBezTo>
                    <a:pt x="383" y="242"/>
                    <a:pt x="384" y="242"/>
                    <a:pt x="386" y="242"/>
                  </a:cubicBezTo>
                  <a:cubicBezTo>
                    <a:pt x="387" y="242"/>
                    <a:pt x="389" y="242"/>
                    <a:pt x="390" y="242"/>
                  </a:cubicBezTo>
                  <a:cubicBezTo>
                    <a:pt x="391" y="242"/>
                    <a:pt x="392" y="241"/>
                    <a:pt x="393" y="240"/>
                  </a:cubicBezTo>
                  <a:cubicBezTo>
                    <a:pt x="394" y="240"/>
                    <a:pt x="395" y="239"/>
                    <a:pt x="396" y="238"/>
                  </a:cubicBezTo>
                  <a:cubicBezTo>
                    <a:pt x="398" y="238"/>
                    <a:pt x="399" y="238"/>
                    <a:pt x="400" y="238"/>
                  </a:cubicBezTo>
                  <a:cubicBezTo>
                    <a:pt x="401" y="237"/>
                    <a:pt x="407" y="235"/>
                    <a:pt x="406" y="238"/>
                  </a:cubicBezTo>
                  <a:cubicBezTo>
                    <a:pt x="404" y="238"/>
                    <a:pt x="403" y="240"/>
                    <a:pt x="401" y="241"/>
                  </a:cubicBezTo>
                  <a:cubicBezTo>
                    <a:pt x="401" y="242"/>
                    <a:pt x="401" y="243"/>
                    <a:pt x="400" y="244"/>
                  </a:cubicBezTo>
                  <a:cubicBezTo>
                    <a:pt x="400" y="245"/>
                    <a:pt x="400" y="246"/>
                    <a:pt x="399" y="247"/>
                  </a:cubicBezTo>
                  <a:cubicBezTo>
                    <a:pt x="399" y="248"/>
                    <a:pt x="399" y="251"/>
                    <a:pt x="398" y="252"/>
                  </a:cubicBezTo>
                  <a:cubicBezTo>
                    <a:pt x="397" y="254"/>
                    <a:pt x="395" y="252"/>
                    <a:pt x="393" y="252"/>
                  </a:cubicBezTo>
                  <a:cubicBezTo>
                    <a:pt x="393" y="255"/>
                    <a:pt x="396" y="256"/>
                    <a:pt x="398" y="257"/>
                  </a:cubicBezTo>
                  <a:cubicBezTo>
                    <a:pt x="399" y="258"/>
                    <a:pt x="400" y="257"/>
                    <a:pt x="401" y="258"/>
                  </a:cubicBezTo>
                  <a:cubicBezTo>
                    <a:pt x="403" y="259"/>
                    <a:pt x="403" y="260"/>
                    <a:pt x="405" y="260"/>
                  </a:cubicBezTo>
                  <a:cubicBezTo>
                    <a:pt x="406" y="262"/>
                    <a:pt x="408" y="263"/>
                    <a:pt x="410" y="263"/>
                  </a:cubicBezTo>
                  <a:cubicBezTo>
                    <a:pt x="412" y="264"/>
                    <a:pt x="414" y="266"/>
                    <a:pt x="416" y="267"/>
                  </a:cubicBezTo>
                  <a:cubicBezTo>
                    <a:pt x="418" y="268"/>
                    <a:pt x="420" y="269"/>
                    <a:pt x="422" y="271"/>
                  </a:cubicBezTo>
                  <a:cubicBezTo>
                    <a:pt x="424" y="272"/>
                    <a:pt x="426" y="273"/>
                    <a:pt x="428" y="275"/>
                  </a:cubicBezTo>
                  <a:cubicBezTo>
                    <a:pt x="430" y="276"/>
                    <a:pt x="432" y="277"/>
                    <a:pt x="432" y="280"/>
                  </a:cubicBezTo>
                  <a:cubicBezTo>
                    <a:pt x="431" y="282"/>
                    <a:pt x="430" y="286"/>
                    <a:pt x="429" y="287"/>
                  </a:cubicBezTo>
                  <a:cubicBezTo>
                    <a:pt x="427" y="289"/>
                    <a:pt x="424" y="289"/>
                    <a:pt x="422" y="289"/>
                  </a:cubicBezTo>
                  <a:cubicBezTo>
                    <a:pt x="420" y="290"/>
                    <a:pt x="419" y="291"/>
                    <a:pt x="418" y="291"/>
                  </a:cubicBezTo>
                  <a:cubicBezTo>
                    <a:pt x="416" y="291"/>
                    <a:pt x="415" y="291"/>
                    <a:pt x="414" y="291"/>
                  </a:cubicBezTo>
                  <a:cubicBezTo>
                    <a:pt x="411" y="291"/>
                    <a:pt x="409" y="289"/>
                    <a:pt x="406" y="289"/>
                  </a:cubicBezTo>
                  <a:cubicBezTo>
                    <a:pt x="403" y="288"/>
                    <a:pt x="400" y="288"/>
                    <a:pt x="398" y="287"/>
                  </a:cubicBezTo>
                  <a:cubicBezTo>
                    <a:pt x="396" y="287"/>
                    <a:pt x="394" y="285"/>
                    <a:pt x="391" y="284"/>
                  </a:cubicBezTo>
                  <a:cubicBezTo>
                    <a:pt x="389" y="283"/>
                    <a:pt x="387" y="282"/>
                    <a:pt x="385" y="281"/>
                  </a:cubicBezTo>
                  <a:cubicBezTo>
                    <a:pt x="384" y="281"/>
                    <a:pt x="382" y="281"/>
                    <a:pt x="381" y="281"/>
                  </a:cubicBezTo>
                  <a:cubicBezTo>
                    <a:pt x="379" y="280"/>
                    <a:pt x="378" y="281"/>
                    <a:pt x="377" y="281"/>
                  </a:cubicBezTo>
                  <a:cubicBezTo>
                    <a:pt x="376" y="281"/>
                    <a:pt x="375" y="282"/>
                    <a:pt x="374" y="283"/>
                  </a:cubicBezTo>
                  <a:cubicBezTo>
                    <a:pt x="373" y="284"/>
                    <a:pt x="372" y="283"/>
                    <a:pt x="371" y="283"/>
                  </a:cubicBezTo>
                  <a:cubicBezTo>
                    <a:pt x="368" y="283"/>
                    <a:pt x="365" y="284"/>
                    <a:pt x="363" y="285"/>
                  </a:cubicBezTo>
                  <a:cubicBezTo>
                    <a:pt x="362" y="286"/>
                    <a:pt x="361" y="287"/>
                    <a:pt x="360" y="287"/>
                  </a:cubicBezTo>
                  <a:cubicBezTo>
                    <a:pt x="359" y="288"/>
                    <a:pt x="358" y="288"/>
                    <a:pt x="357" y="288"/>
                  </a:cubicBezTo>
                  <a:cubicBezTo>
                    <a:pt x="354" y="288"/>
                    <a:pt x="351" y="288"/>
                    <a:pt x="349" y="288"/>
                  </a:cubicBezTo>
                  <a:cubicBezTo>
                    <a:pt x="347" y="288"/>
                    <a:pt x="341" y="287"/>
                    <a:pt x="342" y="290"/>
                  </a:cubicBezTo>
                  <a:cubicBezTo>
                    <a:pt x="344" y="290"/>
                    <a:pt x="344" y="292"/>
                    <a:pt x="343" y="293"/>
                  </a:cubicBezTo>
                  <a:cubicBezTo>
                    <a:pt x="342" y="294"/>
                    <a:pt x="341" y="293"/>
                    <a:pt x="340" y="293"/>
                  </a:cubicBezTo>
                  <a:cubicBezTo>
                    <a:pt x="337" y="293"/>
                    <a:pt x="335" y="294"/>
                    <a:pt x="332" y="294"/>
                  </a:cubicBezTo>
                  <a:cubicBezTo>
                    <a:pt x="330" y="294"/>
                    <a:pt x="326" y="294"/>
                    <a:pt x="324" y="295"/>
                  </a:cubicBezTo>
                  <a:cubicBezTo>
                    <a:pt x="323" y="296"/>
                    <a:pt x="322" y="298"/>
                    <a:pt x="324" y="299"/>
                  </a:cubicBezTo>
                  <a:cubicBezTo>
                    <a:pt x="325" y="300"/>
                    <a:pt x="326" y="299"/>
                    <a:pt x="327" y="300"/>
                  </a:cubicBezTo>
                  <a:cubicBezTo>
                    <a:pt x="328" y="301"/>
                    <a:pt x="328" y="303"/>
                    <a:pt x="328" y="304"/>
                  </a:cubicBezTo>
                  <a:cubicBezTo>
                    <a:pt x="328" y="305"/>
                    <a:pt x="329" y="306"/>
                    <a:pt x="329" y="308"/>
                  </a:cubicBezTo>
                  <a:cubicBezTo>
                    <a:pt x="329" y="309"/>
                    <a:pt x="327" y="310"/>
                    <a:pt x="327" y="311"/>
                  </a:cubicBezTo>
                  <a:cubicBezTo>
                    <a:pt x="327" y="313"/>
                    <a:pt x="328" y="313"/>
                    <a:pt x="329" y="314"/>
                  </a:cubicBezTo>
                  <a:cubicBezTo>
                    <a:pt x="330" y="315"/>
                    <a:pt x="330" y="316"/>
                    <a:pt x="330" y="317"/>
                  </a:cubicBezTo>
                  <a:cubicBezTo>
                    <a:pt x="331" y="317"/>
                    <a:pt x="331" y="317"/>
                    <a:pt x="332" y="318"/>
                  </a:cubicBezTo>
                  <a:cubicBezTo>
                    <a:pt x="332" y="319"/>
                    <a:pt x="331" y="319"/>
                    <a:pt x="332" y="320"/>
                  </a:cubicBezTo>
                  <a:cubicBezTo>
                    <a:pt x="332" y="322"/>
                    <a:pt x="332" y="322"/>
                    <a:pt x="334" y="323"/>
                  </a:cubicBezTo>
                  <a:cubicBezTo>
                    <a:pt x="335" y="323"/>
                    <a:pt x="336" y="323"/>
                    <a:pt x="336" y="324"/>
                  </a:cubicBezTo>
                  <a:cubicBezTo>
                    <a:pt x="337" y="326"/>
                    <a:pt x="336" y="326"/>
                    <a:pt x="339" y="326"/>
                  </a:cubicBezTo>
                  <a:cubicBezTo>
                    <a:pt x="340" y="327"/>
                    <a:pt x="341" y="327"/>
                    <a:pt x="343" y="327"/>
                  </a:cubicBezTo>
                  <a:cubicBezTo>
                    <a:pt x="345" y="328"/>
                    <a:pt x="345" y="330"/>
                    <a:pt x="348" y="330"/>
                  </a:cubicBezTo>
                  <a:cubicBezTo>
                    <a:pt x="349" y="331"/>
                    <a:pt x="351" y="330"/>
                    <a:pt x="352" y="330"/>
                  </a:cubicBezTo>
                  <a:cubicBezTo>
                    <a:pt x="353" y="330"/>
                    <a:pt x="355" y="330"/>
                    <a:pt x="356" y="329"/>
                  </a:cubicBezTo>
                  <a:cubicBezTo>
                    <a:pt x="357" y="329"/>
                    <a:pt x="356" y="327"/>
                    <a:pt x="357" y="326"/>
                  </a:cubicBezTo>
                  <a:cubicBezTo>
                    <a:pt x="357" y="326"/>
                    <a:pt x="359" y="325"/>
                    <a:pt x="360" y="325"/>
                  </a:cubicBezTo>
                  <a:cubicBezTo>
                    <a:pt x="362" y="326"/>
                    <a:pt x="364" y="328"/>
                    <a:pt x="366" y="329"/>
                  </a:cubicBezTo>
                  <a:cubicBezTo>
                    <a:pt x="368" y="331"/>
                    <a:pt x="370" y="331"/>
                    <a:pt x="372" y="331"/>
                  </a:cubicBezTo>
                  <a:cubicBezTo>
                    <a:pt x="375" y="331"/>
                    <a:pt x="377" y="332"/>
                    <a:pt x="379" y="330"/>
                  </a:cubicBezTo>
                  <a:cubicBezTo>
                    <a:pt x="380" y="329"/>
                    <a:pt x="380" y="328"/>
                    <a:pt x="381" y="328"/>
                  </a:cubicBezTo>
                  <a:cubicBezTo>
                    <a:pt x="382" y="328"/>
                    <a:pt x="384" y="328"/>
                    <a:pt x="385" y="328"/>
                  </a:cubicBezTo>
                  <a:cubicBezTo>
                    <a:pt x="387" y="328"/>
                    <a:pt x="389" y="327"/>
                    <a:pt x="391" y="326"/>
                  </a:cubicBezTo>
                  <a:cubicBezTo>
                    <a:pt x="394" y="326"/>
                    <a:pt x="397" y="326"/>
                    <a:pt x="397" y="329"/>
                  </a:cubicBezTo>
                  <a:cubicBezTo>
                    <a:pt x="396" y="330"/>
                    <a:pt x="396" y="331"/>
                    <a:pt x="396" y="332"/>
                  </a:cubicBezTo>
                  <a:cubicBezTo>
                    <a:pt x="396" y="334"/>
                    <a:pt x="397" y="335"/>
                    <a:pt x="397" y="336"/>
                  </a:cubicBezTo>
                  <a:cubicBezTo>
                    <a:pt x="397" y="338"/>
                    <a:pt x="396" y="341"/>
                    <a:pt x="396" y="343"/>
                  </a:cubicBezTo>
                  <a:cubicBezTo>
                    <a:pt x="396" y="345"/>
                    <a:pt x="397" y="346"/>
                    <a:pt x="396" y="348"/>
                  </a:cubicBezTo>
                  <a:cubicBezTo>
                    <a:pt x="396" y="349"/>
                    <a:pt x="395" y="350"/>
                    <a:pt x="395" y="351"/>
                  </a:cubicBezTo>
                  <a:cubicBezTo>
                    <a:pt x="393" y="354"/>
                    <a:pt x="392" y="355"/>
                    <a:pt x="392" y="359"/>
                  </a:cubicBezTo>
                  <a:cubicBezTo>
                    <a:pt x="392" y="361"/>
                    <a:pt x="391" y="364"/>
                    <a:pt x="390" y="366"/>
                  </a:cubicBezTo>
                  <a:cubicBezTo>
                    <a:pt x="390" y="368"/>
                    <a:pt x="390" y="371"/>
                    <a:pt x="388" y="373"/>
                  </a:cubicBezTo>
                  <a:cubicBezTo>
                    <a:pt x="385" y="377"/>
                    <a:pt x="379" y="375"/>
                    <a:pt x="376" y="373"/>
                  </a:cubicBezTo>
                  <a:cubicBezTo>
                    <a:pt x="374" y="372"/>
                    <a:pt x="370" y="371"/>
                    <a:pt x="368" y="371"/>
                  </a:cubicBezTo>
                  <a:cubicBezTo>
                    <a:pt x="367" y="371"/>
                    <a:pt x="365" y="372"/>
                    <a:pt x="364" y="372"/>
                  </a:cubicBezTo>
                  <a:cubicBezTo>
                    <a:pt x="362" y="373"/>
                    <a:pt x="360" y="373"/>
                    <a:pt x="359" y="374"/>
                  </a:cubicBezTo>
                  <a:cubicBezTo>
                    <a:pt x="358" y="374"/>
                    <a:pt x="358" y="374"/>
                    <a:pt x="358" y="375"/>
                  </a:cubicBezTo>
                  <a:cubicBezTo>
                    <a:pt x="357" y="375"/>
                    <a:pt x="356" y="375"/>
                    <a:pt x="356" y="375"/>
                  </a:cubicBezTo>
                  <a:cubicBezTo>
                    <a:pt x="356" y="376"/>
                    <a:pt x="355" y="376"/>
                    <a:pt x="355" y="376"/>
                  </a:cubicBezTo>
                  <a:cubicBezTo>
                    <a:pt x="354" y="376"/>
                    <a:pt x="354" y="376"/>
                    <a:pt x="353" y="376"/>
                  </a:cubicBezTo>
                  <a:cubicBezTo>
                    <a:pt x="352" y="376"/>
                    <a:pt x="351" y="377"/>
                    <a:pt x="350" y="377"/>
                  </a:cubicBezTo>
                  <a:cubicBezTo>
                    <a:pt x="349" y="378"/>
                    <a:pt x="347" y="377"/>
                    <a:pt x="346" y="377"/>
                  </a:cubicBezTo>
                  <a:cubicBezTo>
                    <a:pt x="345" y="378"/>
                    <a:pt x="344" y="377"/>
                    <a:pt x="343" y="377"/>
                  </a:cubicBezTo>
                  <a:cubicBezTo>
                    <a:pt x="342" y="377"/>
                    <a:pt x="341" y="376"/>
                    <a:pt x="340" y="376"/>
                  </a:cubicBezTo>
                  <a:cubicBezTo>
                    <a:pt x="339" y="376"/>
                    <a:pt x="338" y="376"/>
                    <a:pt x="338" y="375"/>
                  </a:cubicBezTo>
                  <a:cubicBezTo>
                    <a:pt x="337" y="375"/>
                    <a:pt x="337" y="375"/>
                    <a:pt x="336" y="375"/>
                  </a:cubicBezTo>
                  <a:cubicBezTo>
                    <a:pt x="335" y="374"/>
                    <a:pt x="334" y="374"/>
                    <a:pt x="333" y="373"/>
                  </a:cubicBezTo>
                  <a:cubicBezTo>
                    <a:pt x="332" y="373"/>
                    <a:pt x="332" y="372"/>
                    <a:pt x="331" y="372"/>
                  </a:cubicBezTo>
                  <a:cubicBezTo>
                    <a:pt x="331" y="372"/>
                    <a:pt x="330" y="372"/>
                    <a:pt x="330" y="372"/>
                  </a:cubicBezTo>
                  <a:cubicBezTo>
                    <a:pt x="328" y="372"/>
                    <a:pt x="327" y="373"/>
                    <a:pt x="326" y="373"/>
                  </a:cubicBezTo>
                  <a:cubicBezTo>
                    <a:pt x="325" y="373"/>
                    <a:pt x="324" y="373"/>
                    <a:pt x="323" y="373"/>
                  </a:cubicBezTo>
                  <a:cubicBezTo>
                    <a:pt x="323" y="373"/>
                    <a:pt x="323" y="372"/>
                    <a:pt x="323" y="372"/>
                  </a:cubicBezTo>
                  <a:cubicBezTo>
                    <a:pt x="322" y="372"/>
                    <a:pt x="322" y="372"/>
                    <a:pt x="322" y="372"/>
                  </a:cubicBezTo>
                  <a:cubicBezTo>
                    <a:pt x="321" y="372"/>
                    <a:pt x="321" y="372"/>
                    <a:pt x="320" y="371"/>
                  </a:cubicBezTo>
                  <a:cubicBezTo>
                    <a:pt x="320" y="371"/>
                    <a:pt x="320" y="370"/>
                    <a:pt x="319" y="370"/>
                  </a:cubicBezTo>
                  <a:cubicBezTo>
                    <a:pt x="319" y="369"/>
                    <a:pt x="319" y="369"/>
                    <a:pt x="318" y="369"/>
                  </a:cubicBezTo>
                  <a:cubicBezTo>
                    <a:pt x="318" y="369"/>
                    <a:pt x="317" y="369"/>
                    <a:pt x="317" y="368"/>
                  </a:cubicBezTo>
                  <a:cubicBezTo>
                    <a:pt x="317" y="368"/>
                    <a:pt x="316" y="368"/>
                    <a:pt x="316" y="368"/>
                  </a:cubicBezTo>
                  <a:cubicBezTo>
                    <a:pt x="316" y="368"/>
                    <a:pt x="315" y="368"/>
                    <a:pt x="314" y="368"/>
                  </a:cubicBezTo>
                  <a:cubicBezTo>
                    <a:pt x="314" y="368"/>
                    <a:pt x="313" y="368"/>
                    <a:pt x="313" y="368"/>
                  </a:cubicBezTo>
                  <a:cubicBezTo>
                    <a:pt x="311" y="368"/>
                    <a:pt x="310" y="367"/>
                    <a:pt x="309" y="367"/>
                  </a:cubicBezTo>
                  <a:cubicBezTo>
                    <a:pt x="308" y="366"/>
                    <a:pt x="306" y="366"/>
                    <a:pt x="306" y="365"/>
                  </a:cubicBezTo>
                  <a:cubicBezTo>
                    <a:pt x="305" y="364"/>
                    <a:pt x="305" y="364"/>
                    <a:pt x="305" y="363"/>
                  </a:cubicBezTo>
                  <a:cubicBezTo>
                    <a:pt x="304" y="363"/>
                    <a:pt x="304" y="362"/>
                    <a:pt x="303" y="362"/>
                  </a:cubicBezTo>
                  <a:cubicBezTo>
                    <a:pt x="302" y="362"/>
                    <a:pt x="302" y="362"/>
                    <a:pt x="301" y="361"/>
                  </a:cubicBezTo>
                  <a:cubicBezTo>
                    <a:pt x="301" y="361"/>
                    <a:pt x="300" y="361"/>
                    <a:pt x="299" y="360"/>
                  </a:cubicBezTo>
                  <a:cubicBezTo>
                    <a:pt x="298" y="360"/>
                    <a:pt x="298" y="360"/>
                    <a:pt x="297" y="361"/>
                  </a:cubicBezTo>
                  <a:cubicBezTo>
                    <a:pt x="296" y="361"/>
                    <a:pt x="296" y="361"/>
                    <a:pt x="295" y="361"/>
                  </a:cubicBezTo>
                  <a:cubicBezTo>
                    <a:pt x="294" y="361"/>
                    <a:pt x="294" y="361"/>
                    <a:pt x="293" y="361"/>
                  </a:cubicBezTo>
                  <a:cubicBezTo>
                    <a:pt x="293" y="361"/>
                    <a:pt x="292" y="361"/>
                    <a:pt x="292" y="361"/>
                  </a:cubicBezTo>
                  <a:cubicBezTo>
                    <a:pt x="291" y="361"/>
                    <a:pt x="291" y="361"/>
                    <a:pt x="291" y="361"/>
                  </a:cubicBezTo>
                  <a:cubicBezTo>
                    <a:pt x="290" y="361"/>
                    <a:pt x="289" y="362"/>
                    <a:pt x="288" y="363"/>
                  </a:cubicBezTo>
                  <a:cubicBezTo>
                    <a:pt x="287" y="364"/>
                    <a:pt x="286" y="364"/>
                    <a:pt x="285" y="365"/>
                  </a:cubicBezTo>
                  <a:cubicBezTo>
                    <a:pt x="284" y="365"/>
                    <a:pt x="282" y="366"/>
                    <a:pt x="282" y="367"/>
                  </a:cubicBezTo>
                  <a:cubicBezTo>
                    <a:pt x="281" y="368"/>
                    <a:pt x="281" y="369"/>
                    <a:pt x="281" y="370"/>
                  </a:cubicBezTo>
                  <a:cubicBezTo>
                    <a:pt x="282" y="371"/>
                    <a:pt x="282" y="372"/>
                    <a:pt x="282" y="373"/>
                  </a:cubicBezTo>
                  <a:cubicBezTo>
                    <a:pt x="283" y="373"/>
                    <a:pt x="282" y="374"/>
                    <a:pt x="282" y="375"/>
                  </a:cubicBezTo>
                  <a:cubicBezTo>
                    <a:pt x="282" y="376"/>
                    <a:pt x="283" y="378"/>
                    <a:pt x="282" y="379"/>
                  </a:cubicBezTo>
                  <a:cubicBezTo>
                    <a:pt x="282" y="382"/>
                    <a:pt x="280" y="383"/>
                    <a:pt x="277" y="383"/>
                  </a:cubicBezTo>
                  <a:cubicBezTo>
                    <a:pt x="276" y="383"/>
                    <a:pt x="274" y="383"/>
                    <a:pt x="273" y="382"/>
                  </a:cubicBezTo>
                  <a:cubicBezTo>
                    <a:pt x="272" y="381"/>
                    <a:pt x="271" y="381"/>
                    <a:pt x="270" y="380"/>
                  </a:cubicBezTo>
                  <a:cubicBezTo>
                    <a:pt x="269" y="379"/>
                    <a:pt x="268" y="379"/>
                    <a:pt x="266" y="379"/>
                  </a:cubicBezTo>
                  <a:cubicBezTo>
                    <a:pt x="266" y="379"/>
                    <a:pt x="265" y="378"/>
                    <a:pt x="265" y="378"/>
                  </a:cubicBezTo>
                  <a:cubicBezTo>
                    <a:pt x="264" y="378"/>
                    <a:pt x="264" y="378"/>
                    <a:pt x="263" y="377"/>
                  </a:cubicBezTo>
                  <a:cubicBezTo>
                    <a:pt x="262" y="377"/>
                    <a:pt x="261" y="377"/>
                    <a:pt x="261" y="376"/>
                  </a:cubicBezTo>
                  <a:cubicBezTo>
                    <a:pt x="260" y="376"/>
                    <a:pt x="260" y="376"/>
                    <a:pt x="259" y="376"/>
                  </a:cubicBezTo>
                  <a:cubicBezTo>
                    <a:pt x="258" y="376"/>
                    <a:pt x="258" y="376"/>
                    <a:pt x="257" y="375"/>
                  </a:cubicBezTo>
                  <a:cubicBezTo>
                    <a:pt x="256" y="375"/>
                    <a:pt x="256" y="375"/>
                    <a:pt x="255" y="375"/>
                  </a:cubicBezTo>
                  <a:cubicBezTo>
                    <a:pt x="253" y="375"/>
                    <a:pt x="252" y="374"/>
                    <a:pt x="251" y="373"/>
                  </a:cubicBezTo>
                  <a:cubicBezTo>
                    <a:pt x="251" y="372"/>
                    <a:pt x="250" y="371"/>
                    <a:pt x="250" y="370"/>
                  </a:cubicBezTo>
                  <a:cubicBezTo>
                    <a:pt x="250" y="369"/>
                    <a:pt x="249" y="369"/>
                    <a:pt x="249" y="368"/>
                  </a:cubicBezTo>
                  <a:cubicBezTo>
                    <a:pt x="249" y="368"/>
                    <a:pt x="249" y="368"/>
                    <a:pt x="249" y="368"/>
                  </a:cubicBezTo>
                  <a:cubicBezTo>
                    <a:pt x="248" y="367"/>
                    <a:pt x="248" y="367"/>
                    <a:pt x="248" y="366"/>
                  </a:cubicBezTo>
                  <a:cubicBezTo>
                    <a:pt x="248" y="366"/>
                    <a:pt x="248" y="366"/>
                    <a:pt x="247" y="366"/>
                  </a:cubicBezTo>
                  <a:cubicBezTo>
                    <a:pt x="247" y="365"/>
                    <a:pt x="246" y="365"/>
                    <a:pt x="245" y="365"/>
                  </a:cubicBezTo>
                  <a:cubicBezTo>
                    <a:pt x="244" y="364"/>
                    <a:pt x="243" y="364"/>
                    <a:pt x="241" y="364"/>
                  </a:cubicBezTo>
                  <a:cubicBezTo>
                    <a:pt x="241" y="363"/>
                    <a:pt x="241" y="363"/>
                    <a:pt x="240" y="363"/>
                  </a:cubicBezTo>
                  <a:cubicBezTo>
                    <a:pt x="240" y="362"/>
                    <a:pt x="239" y="362"/>
                    <a:pt x="239" y="361"/>
                  </a:cubicBezTo>
                  <a:cubicBezTo>
                    <a:pt x="238" y="361"/>
                    <a:pt x="237" y="361"/>
                    <a:pt x="237" y="361"/>
                  </a:cubicBezTo>
                  <a:cubicBezTo>
                    <a:pt x="236" y="360"/>
                    <a:pt x="234" y="361"/>
                    <a:pt x="233" y="361"/>
                  </a:cubicBezTo>
                  <a:cubicBezTo>
                    <a:pt x="232" y="361"/>
                    <a:pt x="231" y="361"/>
                    <a:pt x="230" y="361"/>
                  </a:cubicBezTo>
                  <a:cubicBezTo>
                    <a:pt x="230" y="361"/>
                    <a:pt x="229" y="361"/>
                    <a:pt x="229" y="361"/>
                  </a:cubicBezTo>
                  <a:cubicBezTo>
                    <a:pt x="229" y="361"/>
                    <a:pt x="228" y="360"/>
                    <a:pt x="228" y="360"/>
                  </a:cubicBezTo>
                  <a:cubicBezTo>
                    <a:pt x="227" y="360"/>
                    <a:pt x="226" y="359"/>
                    <a:pt x="225" y="359"/>
                  </a:cubicBezTo>
                  <a:cubicBezTo>
                    <a:pt x="223" y="358"/>
                    <a:pt x="222" y="357"/>
                    <a:pt x="221" y="356"/>
                  </a:cubicBezTo>
                  <a:cubicBezTo>
                    <a:pt x="220" y="356"/>
                    <a:pt x="218" y="356"/>
                    <a:pt x="217" y="355"/>
                  </a:cubicBezTo>
                  <a:cubicBezTo>
                    <a:pt x="216" y="355"/>
                    <a:pt x="215" y="354"/>
                    <a:pt x="214" y="354"/>
                  </a:cubicBezTo>
                  <a:cubicBezTo>
                    <a:pt x="213" y="353"/>
                    <a:pt x="212" y="354"/>
                    <a:pt x="211" y="353"/>
                  </a:cubicBezTo>
                  <a:cubicBezTo>
                    <a:pt x="210" y="353"/>
                    <a:pt x="210" y="352"/>
                    <a:pt x="210" y="352"/>
                  </a:cubicBezTo>
                  <a:cubicBezTo>
                    <a:pt x="209" y="351"/>
                    <a:pt x="209" y="348"/>
                    <a:pt x="210" y="347"/>
                  </a:cubicBezTo>
                  <a:cubicBezTo>
                    <a:pt x="210" y="346"/>
                    <a:pt x="211" y="345"/>
                    <a:pt x="211" y="345"/>
                  </a:cubicBezTo>
                  <a:cubicBezTo>
                    <a:pt x="212" y="344"/>
                    <a:pt x="213" y="343"/>
                    <a:pt x="213" y="342"/>
                  </a:cubicBezTo>
                  <a:cubicBezTo>
                    <a:pt x="214" y="341"/>
                    <a:pt x="216" y="339"/>
                    <a:pt x="215" y="338"/>
                  </a:cubicBezTo>
                  <a:cubicBezTo>
                    <a:pt x="214" y="337"/>
                    <a:pt x="214" y="337"/>
                    <a:pt x="213" y="336"/>
                  </a:cubicBezTo>
                  <a:cubicBezTo>
                    <a:pt x="213" y="336"/>
                    <a:pt x="213" y="335"/>
                    <a:pt x="212" y="335"/>
                  </a:cubicBezTo>
                  <a:cubicBezTo>
                    <a:pt x="212" y="335"/>
                    <a:pt x="212" y="334"/>
                    <a:pt x="212" y="334"/>
                  </a:cubicBezTo>
                  <a:cubicBezTo>
                    <a:pt x="212" y="332"/>
                    <a:pt x="212" y="330"/>
                    <a:pt x="213" y="328"/>
                  </a:cubicBezTo>
                  <a:cubicBezTo>
                    <a:pt x="214" y="328"/>
                    <a:pt x="214" y="327"/>
                    <a:pt x="215" y="326"/>
                  </a:cubicBezTo>
                  <a:cubicBezTo>
                    <a:pt x="215" y="326"/>
                    <a:pt x="216" y="325"/>
                    <a:pt x="215" y="325"/>
                  </a:cubicBezTo>
                  <a:cubicBezTo>
                    <a:pt x="214" y="325"/>
                    <a:pt x="214" y="326"/>
                    <a:pt x="214" y="326"/>
                  </a:cubicBezTo>
                  <a:cubicBezTo>
                    <a:pt x="213" y="327"/>
                    <a:pt x="212" y="326"/>
                    <a:pt x="212" y="326"/>
                  </a:cubicBezTo>
                  <a:cubicBezTo>
                    <a:pt x="211" y="326"/>
                    <a:pt x="211" y="326"/>
                    <a:pt x="210" y="326"/>
                  </a:cubicBezTo>
                  <a:cubicBezTo>
                    <a:pt x="210" y="326"/>
                    <a:pt x="210" y="325"/>
                    <a:pt x="209" y="325"/>
                  </a:cubicBezTo>
                  <a:cubicBezTo>
                    <a:pt x="209" y="324"/>
                    <a:pt x="208" y="324"/>
                    <a:pt x="208" y="324"/>
                  </a:cubicBezTo>
                  <a:cubicBezTo>
                    <a:pt x="207" y="323"/>
                    <a:pt x="207" y="323"/>
                    <a:pt x="206" y="322"/>
                  </a:cubicBezTo>
                  <a:cubicBezTo>
                    <a:pt x="205" y="321"/>
                    <a:pt x="204" y="322"/>
                    <a:pt x="203" y="323"/>
                  </a:cubicBezTo>
                  <a:cubicBezTo>
                    <a:pt x="202" y="324"/>
                    <a:pt x="201" y="325"/>
                    <a:pt x="200" y="325"/>
                  </a:cubicBezTo>
                  <a:cubicBezTo>
                    <a:pt x="199" y="325"/>
                    <a:pt x="197" y="325"/>
                    <a:pt x="196" y="325"/>
                  </a:cubicBezTo>
                  <a:cubicBezTo>
                    <a:pt x="195" y="325"/>
                    <a:pt x="195" y="324"/>
                    <a:pt x="194" y="324"/>
                  </a:cubicBezTo>
                  <a:cubicBezTo>
                    <a:pt x="193" y="324"/>
                    <a:pt x="193" y="324"/>
                    <a:pt x="192" y="324"/>
                  </a:cubicBezTo>
                  <a:cubicBezTo>
                    <a:pt x="191" y="325"/>
                    <a:pt x="190" y="325"/>
                    <a:pt x="188" y="325"/>
                  </a:cubicBezTo>
                  <a:cubicBezTo>
                    <a:pt x="187" y="326"/>
                    <a:pt x="185" y="326"/>
                    <a:pt x="184" y="326"/>
                  </a:cubicBezTo>
                  <a:cubicBezTo>
                    <a:pt x="183" y="325"/>
                    <a:pt x="183" y="325"/>
                    <a:pt x="182" y="325"/>
                  </a:cubicBezTo>
                  <a:cubicBezTo>
                    <a:pt x="182" y="325"/>
                    <a:pt x="181" y="325"/>
                    <a:pt x="180" y="325"/>
                  </a:cubicBezTo>
                  <a:cubicBezTo>
                    <a:pt x="180" y="325"/>
                    <a:pt x="179" y="325"/>
                    <a:pt x="178" y="325"/>
                  </a:cubicBezTo>
                  <a:cubicBezTo>
                    <a:pt x="178" y="325"/>
                    <a:pt x="178" y="326"/>
                    <a:pt x="177" y="326"/>
                  </a:cubicBezTo>
                  <a:cubicBezTo>
                    <a:pt x="177" y="326"/>
                    <a:pt x="176" y="327"/>
                    <a:pt x="176" y="327"/>
                  </a:cubicBezTo>
                  <a:cubicBezTo>
                    <a:pt x="175" y="327"/>
                    <a:pt x="174" y="327"/>
                    <a:pt x="174" y="327"/>
                  </a:cubicBezTo>
                  <a:cubicBezTo>
                    <a:pt x="173" y="327"/>
                    <a:pt x="171" y="326"/>
                    <a:pt x="170" y="326"/>
                  </a:cubicBezTo>
                  <a:cubicBezTo>
                    <a:pt x="169" y="326"/>
                    <a:pt x="167" y="325"/>
                    <a:pt x="166" y="325"/>
                  </a:cubicBezTo>
                  <a:cubicBezTo>
                    <a:pt x="165" y="325"/>
                    <a:pt x="165" y="326"/>
                    <a:pt x="164" y="326"/>
                  </a:cubicBezTo>
                  <a:cubicBezTo>
                    <a:pt x="163" y="326"/>
                    <a:pt x="162" y="326"/>
                    <a:pt x="162" y="326"/>
                  </a:cubicBezTo>
                  <a:cubicBezTo>
                    <a:pt x="160" y="326"/>
                    <a:pt x="159" y="326"/>
                    <a:pt x="157" y="326"/>
                  </a:cubicBezTo>
                  <a:cubicBezTo>
                    <a:pt x="156" y="326"/>
                    <a:pt x="155" y="327"/>
                    <a:pt x="154" y="327"/>
                  </a:cubicBezTo>
                  <a:cubicBezTo>
                    <a:pt x="153" y="328"/>
                    <a:pt x="151" y="328"/>
                    <a:pt x="150" y="329"/>
                  </a:cubicBezTo>
                  <a:cubicBezTo>
                    <a:pt x="149" y="330"/>
                    <a:pt x="147" y="329"/>
                    <a:pt x="146" y="329"/>
                  </a:cubicBezTo>
                  <a:cubicBezTo>
                    <a:pt x="145" y="329"/>
                    <a:pt x="145" y="329"/>
                    <a:pt x="144" y="329"/>
                  </a:cubicBezTo>
                  <a:cubicBezTo>
                    <a:pt x="144" y="330"/>
                    <a:pt x="144" y="330"/>
                    <a:pt x="143" y="330"/>
                  </a:cubicBezTo>
                  <a:cubicBezTo>
                    <a:pt x="143" y="330"/>
                    <a:pt x="143" y="330"/>
                    <a:pt x="142" y="330"/>
                  </a:cubicBezTo>
                  <a:cubicBezTo>
                    <a:pt x="142" y="330"/>
                    <a:pt x="141" y="330"/>
                    <a:pt x="140" y="330"/>
                  </a:cubicBezTo>
                  <a:cubicBezTo>
                    <a:pt x="140" y="331"/>
                    <a:pt x="139" y="331"/>
                    <a:pt x="139" y="332"/>
                  </a:cubicBezTo>
                  <a:cubicBezTo>
                    <a:pt x="138" y="332"/>
                    <a:pt x="137" y="334"/>
                    <a:pt x="136" y="334"/>
                  </a:cubicBezTo>
                  <a:cubicBezTo>
                    <a:pt x="136" y="335"/>
                    <a:pt x="135" y="334"/>
                    <a:pt x="134" y="334"/>
                  </a:cubicBezTo>
                  <a:cubicBezTo>
                    <a:pt x="134" y="335"/>
                    <a:pt x="134" y="335"/>
                    <a:pt x="133" y="335"/>
                  </a:cubicBezTo>
                  <a:cubicBezTo>
                    <a:pt x="133" y="335"/>
                    <a:pt x="133" y="335"/>
                    <a:pt x="132" y="335"/>
                  </a:cubicBezTo>
                  <a:cubicBezTo>
                    <a:pt x="132" y="335"/>
                    <a:pt x="131" y="335"/>
                    <a:pt x="131" y="335"/>
                  </a:cubicBezTo>
                  <a:cubicBezTo>
                    <a:pt x="130" y="335"/>
                    <a:pt x="130" y="335"/>
                    <a:pt x="130" y="335"/>
                  </a:cubicBezTo>
                  <a:cubicBezTo>
                    <a:pt x="130" y="335"/>
                    <a:pt x="130" y="336"/>
                    <a:pt x="129" y="336"/>
                  </a:cubicBezTo>
                  <a:cubicBezTo>
                    <a:pt x="129" y="336"/>
                    <a:pt x="129" y="336"/>
                    <a:pt x="128" y="336"/>
                  </a:cubicBezTo>
                  <a:cubicBezTo>
                    <a:pt x="128" y="337"/>
                    <a:pt x="128" y="337"/>
                    <a:pt x="128" y="337"/>
                  </a:cubicBezTo>
                  <a:cubicBezTo>
                    <a:pt x="127" y="337"/>
                    <a:pt x="127" y="338"/>
                    <a:pt x="127" y="338"/>
                  </a:cubicBezTo>
                  <a:cubicBezTo>
                    <a:pt x="126" y="339"/>
                    <a:pt x="125" y="339"/>
                    <a:pt x="124" y="340"/>
                  </a:cubicBezTo>
                  <a:cubicBezTo>
                    <a:pt x="121" y="341"/>
                    <a:pt x="118" y="341"/>
                    <a:pt x="116" y="341"/>
                  </a:cubicBezTo>
                  <a:cubicBezTo>
                    <a:pt x="114" y="341"/>
                    <a:pt x="113" y="341"/>
                    <a:pt x="111" y="341"/>
                  </a:cubicBezTo>
                  <a:cubicBezTo>
                    <a:pt x="111" y="340"/>
                    <a:pt x="110" y="340"/>
                    <a:pt x="109" y="340"/>
                  </a:cubicBezTo>
                  <a:cubicBezTo>
                    <a:pt x="109" y="340"/>
                    <a:pt x="109" y="340"/>
                    <a:pt x="108" y="340"/>
                  </a:cubicBezTo>
                  <a:cubicBezTo>
                    <a:pt x="108" y="340"/>
                    <a:pt x="108" y="340"/>
                    <a:pt x="108" y="340"/>
                  </a:cubicBezTo>
                  <a:cubicBezTo>
                    <a:pt x="107" y="340"/>
                    <a:pt x="107" y="340"/>
                    <a:pt x="106" y="340"/>
                  </a:cubicBezTo>
                  <a:cubicBezTo>
                    <a:pt x="106" y="340"/>
                    <a:pt x="106" y="340"/>
                    <a:pt x="105" y="339"/>
                  </a:cubicBezTo>
                  <a:cubicBezTo>
                    <a:pt x="104" y="339"/>
                    <a:pt x="104" y="339"/>
                    <a:pt x="103" y="339"/>
                  </a:cubicBezTo>
                  <a:cubicBezTo>
                    <a:pt x="102" y="339"/>
                    <a:pt x="101" y="338"/>
                    <a:pt x="100" y="338"/>
                  </a:cubicBezTo>
                  <a:cubicBezTo>
                    <a:pt x="98" y="338"/>
                    <a:pt x="98" y="336"/>
                    <a:pt x="98" y="335"/>
                  </a:cubicBezTo>
                  <a:cubicBezTo>
                    <a:pt x="98" y="335"/>
                    <a:pt x="98" y="335"/>
                    <a:pt x="98" y="335"/>
                  </a:cubicBezTo>
                  <a:cubicBezTo>
                    <a:pt x="97" y="335"/>
                    <a:pt x="97" y="335"/>
                    <a:pt x="96" y="335"/>
                  </a:cubicBezTo>
                  <a:cubicBezTo>
                    <a:pt x="96" y="335"/>
                    <a:pt x="95" y="335"/>
                    <a:pt x="94" y="335"/>
                  </a:cubicBezTo>
                  <a:cubicBezTo>
                    <a:pt x="94" y="335"/>
                    <a:pt x="94" y="335"/>
                    <a:pt x="93" y="335"/>
                  </a:cubicBezTo>
                  <a:cubicBezTo>
                    <a:pt x="93" y="335"/>
                    <a:pt x="93" y="335"/>
                    <a:pt x="92" y="335"/>
                  </a:cubicBezTo>
                  <a:cubicBezTo>
                    <a:pt x="92" y="336"/>
                    <a:pt x="92" y="336"/>
                    <a:pt x="92" y="337"/>
                  </a:cubicBezTo>
                  <a:cubicBezTo>
                    <a:pt x="91" y="337"/>
                    <a:pt x="91" y="338"/>
                    <a:pt x="91" y="338"/>
                  </a:cubicBezTo>
                  <a:cubicBezTo>
                    <a:pt x="91" y="339"/>
                    <a:pt x="90" y="340"/>
                    <a:pt x="90" y="340"/>
                  </a:cubicBezTo>
                  <a:cubicBezTo>
                    <a:pt x="90" y="341"/>
                    <a:pt x="90" y="341"/>
                    <a:pt x="90" y="341"/>
                  </a:cubicBezTo>
                  <a:cubicBezTo>
                    <a:pt x="90" y="342"/>
                    <a:pt x="90" y="342"/>
                    <a:pt x="90" y="342"/>
                  </a:cubicBezTo>
                  <a:cubicBezTo>
                    <a:pt x="90" y="343"/>
                    <a:pt x="89" y="343"/>
                    <a:pt x="89" y="344"/>
                  </a:cubicBezTo>
                  <a:cubicBezTo>
                    <a:pt x="89" y="345"/>
                    <a:pt x="88" y="346"/>
                    <a:pt x="88" y="347"/>
                  </a:cubicBezTo>
                  <a:cubicBezTo>
                    <a:pt x="87" y="348"/>
                    <a:pt x="87" y="348"/>
                    <a:pt x="87" y="348"/>
                  </a:cubicBezTo>
                  <a:cubicBezTo>
                    <a:pt x="86" y="349"/>
                    <a:pt x="86" y="349"/>
                    <a:pt x="86" y="349"/>
                  </a:cubicBezTo>
                  <a:cubicBezTo>
                    <a:pt x="86" y="349"/>
                    <a:pt x="85" y="350"/>
                    <a:pt x="85" y="350"/>
                  </a:cubicBezTo>
                  <a:cubicBezTo>
                    <a:pt x="84" y="351"/>
                    <a:pt x="83" y="351"/>
                    <a:pt x="82" y="352"/>
                  </a:cubicBezTo>
                  <a:cubicBezTo>
                    <a:pt x="81" y="353"/>
                    <a:pt x="80" y="354"/>
                    <a:pt x="78" y="355"/>
                  </a:cubicBezTo>
                  <a:cubicBezTo>
                    <a:pt x="77" y="355"/>
                    <a:pt x="76" y="356"/>
                    <a:pt x="74" y="357"/>
                  </a:cubicBezTo>
                  <a:cubicBezTo>
                    <a:pt x="73" y="357"/>
                    <a:pt x="72" y="358"/>
                    <a:pt x="70" y="359"/>
                  </a:cubicBezTo>
                  <a:cubicBezTo>
                    <a:pt x="69" y="360"/>
                    <a:pt x="68" y="361"/>
                    <a:pt x="68" y="362"/>
                  </a:cubicBezTo>
                  <a:cubicBezTo>
                    <a:pt x="67" y="364"/>
                    <a:pt x="67" y="365"/>
                    <a:pt x="66" y="366"/>
                  </a:cubicBezTo>
                  <a:cubicBezTo>
                    <a:pt x="65" y="367"/>
                    <a:pt x="65" y="368"/>
                    <a:pt x="64" y="369"/>
                  </a:cubicBezTo>
                  <a:cubicBezTo>
                    <a:pt x="63" y="371"/>
                    <a:pt x="63" y="372"/>
                    <a:pt x="63" y="373"/>
                  </a:cubicBezTo>
                  <a:cubicBezTo>
                    <a:pt x="62" y="375"/>
                    <a:pt x="62" y="377"/>
                    <a:pt x="62" y="380"/>
                  </a:cubicBezTo>
                  <a:cubicBezTo>
                    <a:pt x="62" y="381"/>
                    <a:pt x="62" y="382"/>
                    <a:pt x="62" y="383"/>
                  </a:cubicBezTo>
                  <a:cubicBezTo>
                    <a:pt x="61" y="383"/>
                    <a:pt x="61" y="383"/>
                    <a:pt x="61" y="384"/>
                  </a:cubicBezTo>
                  <a:cubicBezTo>
                    <a:pt x="61" y="384"/>
                    <a:pt x="61" y="384"/>
                    <a:pt x="61" y="384"/>
                  </a:cubicBezTo>
                  <a:cubicBezTo>
                    <a:pt x="61" y="385"/>
                    <a:pt x="61" y="385"/>
                    <a:pt x="61" y="386"/>
                  </a:cubicBezTo>
                  <a:cubicBezTo>
                    <a:pt x="59" y="389"/>
                    <a:pt x="57" y="393"/>
                    <a:pt x="54" y="395"/>
                  </a:cubicBezTo>
                  <a:cubicBezTo>
                    <a:pt x="53" y="396"/>
                    <a:pt x="53" y="396"/>
                    <a:pt x="52" y="396"/>
                  </a:cubicBezTo>
                  <a:cubicBezTo>
                    <a:pt x="52" y="397"/>
                    <a:pt x="52" y="397"/>
                    <a:pt x="51" y="397"/>
                  </a:cubicBezTo>
                  <a:cubicBezTo>
                    <a:pt x="51" y="398"/>
                    <a:pt x="50" y="399"/>
                    <a:pt x="49" y="399"/>
                  </a:cubicBezTo>
                  <a:cubicBezTo>
                    <a:pt x="48" y="400"/>
                    <a:pt x="46" y="401"/>
                    <a:pt x="44" y="401"/>
                  </a:cubicBezTo>
                  <a:cubicBezTo>
                    <a:pt x="44" y="402"/>
                    <a:pt x="44" y="402"/>
                    <a:pt x="43" y="402"/>
                  </a:cubicBezTo>
                  <a:cubicBezTo>
                    <a:pt x="43" y="402"/>
                    <a:pt x="43" y="402"/>
                    <a:pt x="43" y="402"/>
                  </a:cubicBezTo>
                  <a:cubicBezTo>
                    <a:pt x="42" y="402"/>
                    <a:pt x="42" y="402"/>
                    <a:pt x="41" y="402"/>
                  </a:cubicBezTo>
                  <a:cubicBezTo>
                    <a:pt x="40" y="402"/>
                    <a:pt x="40" y="402"/>
                    <a:pt x="39" y="403"/>
                  </a:cubicBezTo>
                  <a:cubicBezTo>
                    <a:pt x="37" y="404"/>
                    <a:pt x="36" y="405"/>
                    <a:pt x="35" y="407"/>
                  </a:cubicBezTo>
                  <a:cubicBezTo>
                    <a:pt x="34" y="409"/>
                    <a:pt x="33" y="411"/>
                    <a:pt x="32" y="413"/>
                  </a:cubicBezTo>
                  <a:cubicBezTo>
                    <a:pt x="31" y="415"/>
                    <a:pt x="29" y="416"/>
                    <a:pt x="28" y="417"/>
                  </a:cubicBezTo>
                  <a:cubicBezTo>
                    <a:pt x="27" y="419"/>
                    <a:pt x="25" y="420"/>
                    <a:pt x="25" y="422"/>
                  </a:cubicBezTo>
                  <a:cubicBezTo>
                    <a:pt x="24" y="423"/>
                    <a:pt x="23" y="424"/>
                    <a:pt x="23" y="426"/>
                  </a:cubicBezTo>
                  <a:cubicBezTo>
                    <a:pt x="23" y="427"/>
                    <a:pt x="23" y="427"/>
                    <a:pt x="22" y="428"/>
                  </a:cubicBezTo>
                  <a:cubicBezTo>
                    <a:pt x="22" y="428"/>
                    <a:pt x="23" y="428"/>
                    <a:pt x="23" y="429"/>
                  </a:cubicBezTo>
                  <a:cubicBezTo>
                    <a:pt x="22" y="429"/>
                    <a:pt x="22" y="429"/>
                    <a:pt x="22" y="429"/>
                  </a:cubicBezTo>
                  <a:cubicBezTo>
                    <a:pt x="22" y="430"/>
                    <a:pt x="22" y="431"/>
                    <a:pt x="22" y="431"/>
                  </a:cubicBezTo>
                  <a:cubicBezTo>
                    <a:pt x="21" y="432"/>
                    <a:pt x="21" y="432"/>
                    <a:pt x="20" y="432"/>
                  </a:cubicBezTo>
                  <a:cubicBezTo>
                    <a:pt x="19" y="433"/>
                    <a:pt x="18" y="434"/>
                    <a:pt x="17" y="435"/>
                  </a:cubicBezTo>
                  <a:cubicBezTo>
                    <a:pt x="15" y="436"/>
                    <a:pt x="15" y="439"/>
                    <a:pt x="13" y="441"/>
                  </a:cubicBezTo>
                  <a:cubicBezTo>
                    <a:pt x="13" y="443"/>
                    <a:pt x="12" y="444"/>
                    <a:pt x="12" y="446"/>
                  </a:cubicBezTo>
                  <a:cubicBezTo>
                    <a:pt x="11" y="446"/>
                    <a:pt x="11" y="447"/>
                    <a:pt x="11" y="447"/>
                  </a:cubicBezTo>
                  <a:cubicBezTo>
                    <a:pt x="10" y="448"/>
                    <a:pt x="10" y="448"/>
                    <a:pt x="9" y="449"/>
                  </a:cubicBezTo>
                  <a:cubicBezTo>
                    <a:pt x="9" y="450"/>
                    <a:pt x="7" y="451"/>
                    <a:pt x="7" y="452"/>
                  </a:cubicBezTo>
                  <a:cubicBezTo>
                    <a:pt x="6" y="452"/>
                    <a:pt x="6" y="453"/>
                    <a:pt x="6" y="453"/>
                  </a:cubicBezTo>
                  <a:cubicBezTo>
                    <a:pt x="6" y="454"/>
                    <a:pt x="5" y="454"/>
                    <a:pt x="5" y="455"/>
                  </a:cubicBezTo>
                  <a:cubicBezTo>
                    <a:pt x="5" y="456"/>
                    <a:pt x="5" y="456"/>
                    <a:pt x="5" y="457"/>
                  </a:cubicBezTo>
                  <a:cubicBezTo>
                    <a:pt x="5" y="458"/>
                    <a:pt x="5" y="458"/>
                    <a:pt x="5" y="458"/>
                  </a:cubicBezTo>
                  <a:cubicBezTo>
                    <a:pt x="5" y="458"/>
                    <a:pt x="5" y="458"/>
                    <a:pt x="5" y="459"/>
                  </a:cubicBezTo>
                  <a:cubicBezTo>
                    <a:pt x="5" y="459"/>
                    <a:pt x="4" y="460"/>
                    <a:pt x="4" y="461"/>
                  </a:cubicBezTo>
                  <a:cubicBezTo>
                    <a:pt x="4" y="461"/>
                    <a:pt x="4" y="462"/>
                    <a:pt x="4" y="463"/>
                  </a:cubicBezTo>
                  <a:cubicBezTo>
                    <a:pt x="4" y="464"/>
                    <a:pt x="4" y="465"/>
                    <a:pt x="5" y="466"/>
                  </a:cubicBezTo>
                  <a:cubicBezTo>
                    <a:pt x="6" y="467"/>
                    <a:pt x="7" y="467"/>
                    <a:pt x="8" y="468"/>
                  </a:cubicBezTo>
                  <a:cubicBezTo>
                    <a:pt x="9" y="470"/>
                    <a:pt x="9" y="471"/>
                    <a:pt x="9" y="473"/>
                  </a:cubicBezTo>
                  <a:cubicBezTo>
                    <a:pt x="9" y="473"/>
                    <a:pt x="8" y="474"/>
                    <a:pt x="8" y="474"/>
                  </a:cubicBezTo>
                  <a:cubicBezTo>
                    <a:pt x="8" y="475"/>
                    <a:pt x="8" y="475"/>
                    <a:pt x="8" y="476"/>
                  </a:cubicBezTo>
                  <a:cubicBezTo>
                    <a:pt x="8" y="477"/>
                    <a:pt x="8" y="478"/>
                    <a:pt x="8" y="478"/>
                  </a:cubicBezTo>
                  <a:cubicBezTo>
                    <a:pt x="8" y="479"/>
                    <a:pt x="8" y="479"/>
                    <a:pt x="8" y="480"/>
                  </a:cubicBezTo>
                  <a:cubicBezTo>
                    <a:pt x="9" y="481"/>
                    <a:pt x="9" y="483"/>
                    <a:pt x="9" y="484"/>
                  </a:cubicBezTo>
                  <a:cubicBezTo>
                    <a:pt x="9" y="484"/>
                    <a:pt x="9" y="485"/>
                    <a:pt x="9" y="485"/>
                  </a:cubicBezTo>
                  <a:cubicBezTo>
                    <a:pt x="9" y="485"/>
                    <a:pt x="9" y="486"/>
                    <a:pt x="9" y="486"/>
                  </a:cubicBezTo>
                  <a:cubicBezTo>
                    <a:pt x="9" y="486"/>
                    <a:pt x="9" y="487"/>
                    <a:pt x="9" y="487"/>
                  </a:cubicBezTo>
                  <a:cubicBezTo>
                    <a:pt x="9" y="487"/>
                    <a:pt x="10" y="488"/>
                    <a:pt x="10" y="488"/>
                  </a:cubicBezTo>
                  <a:cubicBezTo>
                    <a:pt x="10" y="489"/>
                    <a:pt x="10" y="491"/>
                    <a:pt x="10" y="492"/>
                  </a:cubicBezTo>
                  <a:cubicBezTo>
                    <a:pt x="10" y="492"/>
                    <a:pt x="9" y="492"/>
                    <a:pt x="9" y="493"/>
                  </a:cubicBezTo>
                  <a:cubicBezTo>
                    <a:pt x="9" y="493"/>
                    <a:pt x="9" y="493"/>
                    <a:pt x="9" y="494"/>
                  </a:cubicBezTo>
                  <a:cubicBezTo>
                    <a:pt x="9" y="495"/>
                    <a:pt x="9" y="495"/>
                    <a:pt x="8" y="496"/>
                  </a:cubicBezTo>
                  <a:cubicBezTo>
                    <a:pt x="8" y="497"/>
                    <a:pt x="8" y="498"/>
                    <a:pt x="7" y="499"/>
                  </a:cubicBezTo>
                  <a:cubicBezTo>
                    <a:pt x="7" y="500"/>
                    <a:pt x="7" y="500"/>
                    <a:pt x="7" y="501"/>
                  </a:cubicBezTo>
                  <a:cubicBezTo>
                    <a:pt x="7" y="501"/>
                    <a:pt x="7" y="501"/>
                    <a:pt x="7" y="502"/>
                  </a:cubicBezTo>
                  <a:cubicBezTo>
                    <a:pt x="7" y="502"/>
                    <a:pt x="7" y="502"/>
                    <a:pt x="7" y="502"/>
                  </a:cubicBezTo>
                  <a:cubicBezTo>
                    <a:pt x="7" y="503"/>
                    <a:pt x="7" y="503"/>
                    <a:pt x="7" y="503"/>
                  </a:cubicBezTo>
                  <a:cubicBezTo>
                    <a:pt x="7" y="504"/>
                    <a:pt x="6" y="504"/>
                    <a:pt x="6" y="504"/>
                  </a:cubicBezTo>
                  <a:cubicBezTo>
                    <a:pt x="6" y="504"/>
                    <a:pt x="6" y="505"/>
                    <a:pt x="6" y="505"/>
                  </a:cubicBezTo>
                  <a:cubicBezTo>
                    <a:pt x="6" y="505"/>
                    <a:pt x="6" y="506"/>
                    <a:pt x="6" y="506"/>
                  </a:cubicBezTo>
                  <a:cubicBezTo>
                    <a:pt x="6" y="506"/>
                    <a:pt x="6" y="507"/>
                    <a:pt x="6" y="507"/>
                  </a:cubicBezTo>
                  <a:cubicBezTo>
                    <a:pt x="6" y="508"/>
                    <a:pt x="5" y="509"/>
                    <a:pt x="5" y="509"/>
                  </a:cubicBezTo>
                  <a:cubicBezTo>
                    <a:pt x="5" y="510"/>
                    <a:pt x="5" y="510"/>
                    <a:pt x="4" y="511"/>
                  </a:cubicBezTo>
                  <a:cubicBezTo>
                    <a:pt x="4" y="512"/>
                    <a:pt x="3" y="513"/>
                    <a:pt x="2" y="514"/>
                  </a:cubicBezTo>
                  <a:cubicBezTo>
                    <a:pt x="2" y="514"/>
                    <a:pt x="1" y="516"/>
                    <a:pt x="0" y="517"/>
                  </a:cubicBezTo>
                  <a:cubicBezTo>
                    <a:pt x="0" y="518"/>
                    <a:pt x="1" y="519"/>
                    <a:pt x="1" y="520"/>
                  </a:cubicBezTo>
                  <a:cubicBezTo>
                    <a:pt x="2" y="521"/>
                    <a:pt x="3" y="522"/>
                    <a:pt x="4" y="523"/>
                  </a:cubicBezTo>
                  <a:cubicBezTo>
                    <a:pt x="4" y="524"/>
                    <a:pt x="4" y="524"/>
                    <a:pt x="4" y="524"/>
                  </a:cubicBezTo>
                  <a:cubicBezTo>
                    <a:pt x="4" y="525"/>
                    <a:pt x="4" y="526"/>
                    <a:pt x="4" y="526"/>
                  </a:cubicBezTo>
                  <a:cubicBezTo>
                    <a:pt x="4" y="528"/>
                    <a:pt x="4" y="529"/>
                    <a:pt x="3" y="530"/>
                  </a:cubicBezTo>
                  <a:cubicBezTo>
                    <a:pt x="3" y="531"/>
                    <a:pt x="3" y="533"/>
                    <a:pt x="3" y="534"/>
                  </a:cubicBezTo>
                  <a:cubicBezTo>
                    <a:pt x="4" y="535"/>
                    <a:pt x="4" y="535"/>
                    <a:pt x="4" y="536"/>
                  </a:cubicBezTo>
                  <a:cubicBezTo>
                    <a:pt x="4" y="537"/>
                    <a:pt x="5" y="537"/>
                    <a:pt x="5" y="538"/>
                  </a:cubicBezTo>
                  <a:cubicBezTo>
                    <a:pt x="5" y="538"/>
                    <a:pt x="5" y="539"/>
                    <a:pt x="5" y="539"/>
                  </a:cubicBezTo>
                  <a:cubicBezTo>
                    <a:pt x="5" y="540"/>
                    <a:pt x="5" y="541"/>
                    <a:pt x="6" y="541"/>
                  </a:cubicBezTo>
                  <a:cubicBezTo>
                    <a:pt x="6" y="542"/>
                    <a:pt x="8" y="543"/>
                    <a:pt x="9" y="544"/>
                  </a:cubicBezTo>
                  <a:cubicBezTo>
                    <a:pt x="10" y="544"/>
                    <a:pt x="11" y="544"/>
                    <a:pt x="11" y="545"/>
                  </a:cubicBezTo>
                  <a:cubicBezTo>
                    <a:pt x="12" y="545"/>
                    <a:pt x="12" y="545"/>
                    <a:pt x="13" y="546"/>
                  </a:cubicBezTo>
                  <a:cubicBezTo>
                    <a:pt x="13" y="546"/>
                    <a:pt x="13" y="546"/>
                    <a:pt x="13" y="547"/>
                  </a:cubicBezTo>
                  <a:cubicBezTo>
                    <a:pt x="14" y="548"/>
                    <a:pt x="15" y="548"/>
                    <a:pt x="15" y="549"/>
                  </a:cubicBezTo>
                  <a:cubicBezTo>
                    <a:pt x="16" y="549"/>
                    <a:pt x="16" y="550"/>
                    <a:pt x="17" y="550"/>
                  </a:cubicBezTo>
                  <a:cubicBezTo>
                    <a:pt x="18" y="551"/>
                    <a:pt x="18" y="552"/>
                    <a:pt x="18" y="553"/>
                  </a:cubicBezTo>
                  <a:cubicBezTo>
                    <a:pt x="18" y="553"/>
                    <a:pt x="18" y="554"/>
                    <a:pt x="18" y="554"/>
                  </a:cubicBezTo>
                  <a:cubicBezTo>
                    <a:pt x="18" y="555"/>
                    <a:pt x="18" y="555"/>
                    <a:pt x="18" y="555"/>
                  </a:cubicBezTo>
                  <a:cubicBezTo>
                    <a:pt x="19" y="557"/>
                    <a:pt x="20" y="557"/>
                    <a:pt x="20" y="558"/>
                  </a:cubicBezTo>
                  <a:cubicBezTo>
                    <a:pt x="21" y="559"/>
                    <a:pt x="22" y="559"/>
                    <a:pt x="22" y="560"/>
                  </a:cubicBezTo>
                  <a:cubicBezTo>
                    <a:pt x="23" y="561"/>
                    <a:pt x="23" y="561"/>
                    <a:pt x="24" y="562"/>
                  </a:cubicBezTo>
                  <a:cubicBezTo>
                    <a:pt x="24" y="562"/>
                    <a:pt x="25" y="563"/>
                    <a:pt x="25" y="563"/>
                  </a:cubicBezTo>
                  <a:cubicBezTo>
                    <a:pt x="26" y="564"/>
                    <a:pt x="27" y="566"/>
                    <a:pt x="28" y="567"/>
                  </a:cubicBezTo>
                  <a:cubicBezTo>
                    <a:pt x="29" y="568"/>
                    <a:pt x="30" y="569"/>
                    <a:pt x="29" y="570"/>
                  </a:cubicBezTo>
                  <a:cubicBezTo>
                    <a:pt x="28" y="571"/>
                    <a:pt x="28" y="572"/>
                    <a:pt x="29" y="573"/>
                  </a:cubicBezTo>
                  <a:cubicBezTo>
                    <a:pt x="30" y="574"/>
                    <a:pt x="31" y="575"/>
                    <a:pt x="31" y="576"/>
                  </a:cubicBezTo>
                  <a:cubicBezTo>
                    <a:pt x="32" y="576"/>
                    <a:pt x="32" y="577"/>
                    <a:pt x="33" y="578"/>
                  </a:cubicBezTo>
                  <a:cubicBezTo>
                    <a:pt x="33" y="578"/>
                    <a:pt x="34" y="579"/>
                    <a:pt x="34" y="579"/>
                  </a:cubicBezTo>
                  <a:cubicBezTo>
                    <a:pt x="35" y="580"/>
                    <a:pt x="35" y="581"/>
                    <a:pt x="36" y="582"/>
                  </a:cubicBezTo>
                  <a:cubicBezTo>
                    <a:pt x="37" y="584"/>
                    <a:pt x="37" y="585"/>
                    <a:pt x="39" y="585"/>
                  </a:cubicBezTo>
                  <a:cubicBezTo>
                    <a:pt x="40" y="586"/>
                    <a:pt x="41" y="587"/>
                    <a:pt x="43" y="587"/>
                  </a:cubicBezTo>
                  <a:cubicBezTo>
                    <a:pt x="45" y="588"/>
                    <a:pt x="47" y="590"/>
                    <a:pt x="48" y="592"/>
                  </a:cubicBezTo>
                  <a:cubicBezTo>
                    <a:pt x="49" y="594"/>
                    <a:pt x="49" y="595"/>
                    <a:pt x="50" y="595"/>
                  </a:cubicBezTo>
                  <a:cubicBezTo>
                    <a:pt x="51" y="596"/>
                    <a:pt x="51" y="596"/>
                    <a:pt x="52" y="597"/>
                  </a:cubicBezTo>
                  <a:cubicBezTo>
                    <a:pt x="52" y="597"/>
                    <a:pt x="53" y="597"/>
                    <a:pt x="53" y="597"/>
                  </a:cubicBezTo>
                  <a:cubicBezTo>
                    <a:pt x="54" y="598"/>
                    <a:pt x="55" y="599"/>
                    <a:pt x="56" y="599"/>
                  </a:cubicBezTo>
                  <a:cubicBezTo>
                    <a:pt x="58" y="600"/>
                    <a:pt x="58" y="600"/>
                    <a:pt x="59" y="601"/>
                  </a:cubicBezTo>
                  <a:cubicBezTo>
                    <a:pt x="60" y="602"/>
                    <a:pt x="61" y="603"/>
                    <a:pt x="61" y="604"/>
                  </a:cubicBezTo>
                  <a:cubicBezTo>
                    <a:pt x="62" y="605"/>
                    <a:pt x="63" y="606"/>
                    <a:pt x="63" y="606"/>
                  </a:cubicBezTo>
                  <a:cubicBezTo>
                    <a:pt x="64" y="607"/>
                    <a:pt x="64" y="607"/>
                    <a:pt x="65" y="607"/>
                  </a:cubicBezTo>
                  <a:cubicBezTo>
                    <a:pt x="66" y="608"/>
                    <a:pt x="67" y="608"/>
                    <a:pt x="69" y="609"/>
                  </a:cubicBezTo>
                  <a:cubicBezTo>
                    <a:pt x="70" y="609"/>
                    <a:pt x="71" y="609"/>
                    <a:pt x="73" y="609"/>
                  </a:cubicBezTo>
                  <a:cubicBezTo>
                    <a:pt x="74" y="609"/>
                    <a:pt x="75" y="608"/>
                    <a:pt x="76" y="607"/>
                  </a:cubicBezTo>
                  <a:cubicBezTo>
                    <a:pt x="77" y="607"/>
                    <a:pt x="78" y="606"/>
                    <a:pt x="79" y="606"/>
                  </a:cubicBezTo>
                  <a:cubicBezTo>
                    <a:pt x="80" y="606"/>
                    <a:pt x="81" y="605"/>
                    <a:pt x="81" y="605"/>
                  </a:cubicBezTo>
                  <a:cubicBezTo>
                    <a:pt x="82" y="605"/>
                    <a:pt x="82" y="605"/>
                    <a:pt x="82" y="605"/>
                  </a:cubicBezTo>
                  <a:cubicBezTo>
                    <a:pt x="83" y="605"/>
                    <a:pt x="83" y="605"/>
                    <a:pt x="83" y="605"/>
                  </a:cubicBezTo>
                  <a:cubicBezTo>
                    <a:pt x="84" y="605"/>
                    <a:pt x="85" y="605"/>
                    <a:pt x="85" y="604"/>
                  </a:cubicBezTo>
                  <a:cubicBezTo>
                    <a:pt x="86" y="604"/>
                    <a:pt x="86" y="604"/>
                    <a:pt x="86" y="604"/>
                  </a:cubicBezTo>
                  <a:cubicBezTo>
                    <a:pt x="87" y="604"/>
                    <a:pt x="87" y="604"/>
                    <a:pt x="87" y="604"/>
                  </a:cubicBezTo>
                  <a:cubicBezTo>
                    <a:pt x="89" y="604"/>
                    <a:pt x="90" y="603"/>
                    <a:pt x="91" y="603"/>
                  </a:cubicBezTo>
                  <a:cubicBezTo>
                    <a:pt x="93" y="602"/>
                    <a:pt x="94" y="602"/>
                    <a:pt x="95" y="602"/>
                  </a:cubicBezTo>
                  <a:cubicBezTo>
                    <a:pt x="96" y="602"/>
                    <a:pt x="98" y="602"/>
                    <a:pt x="99" y="602"/>
                  </a:cubicBezTo>
                  <a:cubicBezTo>
                    <a:pt x="99" y="602"/>
                    <a:pt x="100" y="602"/>
                    <a:pt x="100" y="602"/>
                  </a:cubicBezTo>
                  <a:cubicBezTo>
                    <a:pt x="101" y="602"/>
                    <a:pt x="101" y="602"/>
                    <a:pt x="101" y="602"/>
                  </a:cubicBezTo>
                  <a:cubicBezTo>
                    <a:pt x="101" y="602"/>
                    <a:pt x="102" y="602"/>
                    <a:pt x="103" y="602"/>
                  </a:cubicBezTo>
                  <a:cubicBezTo>
                    <a:pt x="103" y="602"/>
                    <a:pt x="103" y="602"/>
                    <a:pt x="104" y="602"/>
                  </a:cubicBezTo>
                  <a:cubicBezTo>
                    <a:pt x="104" y="602"/>
                    <a:pt x="105" y="602"/>
                    <a:pt x="105" y="602"/>
                  </a:cubicBezTo>
                  <a:cubicBezTo>
                    <a:pt x="105" y="603"/>
                    <a:pt x="105" y="603"/>
                    <a:pt x="106" y="603"/>
                  </a:cubicBezTo>
                  <a:cubicBezTo>
                    <a:pt x="106" y="603"/>
                    <a:pt x="106" y="603"/>
                    <a:pt x="107" y="603"/>
                  </a:cubicBezTo>
                  <a:cubicBezTo>
                    <a:pt x="108" y="603"/>
                    <a:pt x="109" y="604"/>
                    <a:pt x="110" y="604"/>
                  </a:cubicBezTo>
                  <a:cubicBezTo>
                    <a:pt x="111" y="604"/>
                    <a:pt x="111" y="604"/>
                    <a:pt x="112" y="604"/>
                  </a:cubicBezTo>
                  <a:cubicBezTo>
                    <a:pt x="113" y="604"/>
                    <a:pt x="114" y="604"/>
                    <a:pt x="114" y="604"/>
                  </a:cubicBezTo>
                  <a:cubicBezTo>
                    <a:pt x="116" y="604"/>
                    <a:pt x="117" y="605"/>
                    <a:pt x="118" y="604"/>
                  </a:cubicBezTo>
                  <a:cubicBezTo>
                    <a:pt x="118" y="604"/>
                    <a:pt x="118" y="604"/>
                    <a:pt x="119" y="604"/>
                  </a:cubicBezTo>
                  <a:cubicBezTo>
                    <a:pt x="119" y="604"/>
                    <a:pt x="119" y="604"/>
                    <a:pt x="119" y="604"/>
                  </a:cubicBezTo>
                  <a:cubicBezTo>
                    <a:pt x="120" y="604"/>
                    <a:pt x="120" y="604"/>
                    <a:pt x="120" y="604"/>
                  </a:cubicBezTo>
                  <a:cubicBezTo>
                    <a:pt x="121" y="604"/>
                    <a:pt x="121" y="604"/>
                    <a:pt x="121" y="603"/>
                  </a:cubicBezTo>
                  <a:cubicBezTo>
                    <a:pt x="122" y="603"/>
                    <a:pt x="123" y="603"/>
                    <a:pt x="123" y="602"/>
                  </a:cubicBezTo>
                  <a:cubicBezTo>
                    <a:pt x="124" y="602"/>
                    <a:pt x="124" y="601"/>
                    <a:pt x="125" y="601"/>
                  </a:cubicBezTo>
                  <a:cubicBezTo>
                    <a:pt x="125" y="601"/>
                    <a:pt x="126" y="601"/>
                    <a:pt x="127" y="600"/>
                  </a:cubicBezTo>
                  <a:cubicBezTo>
                    <a:pt x="127" y="600"/>
                    <a:pt x="127" y="600"/>
                    <a:pt x="128" y="600"/>
                  </a:cubicBezTo>
                  <a:cubicBezTo>
                    <a:pt x="128" y="600"/>
                    <a:pt x="129" y="600"/>
                    <a:pt x="129" y="600"/>
                  </a:cubicBezTo>
                  <a:cubicBezTo>
                    <a:pt x="131" y="599"/>
                    <a:pt x="133" y="599"/>
                    <a:pt x="134" y="598"/>
                  </a:cubicBezTo>
                  <a:cubicBezTo>
                    <a:pt x="135" y="597"/>
                    <a:pt x="136" y="598"/>
                    <a:pt x="137" y="597"/>
                  </a:cubicBezTo>
                  <a:cubicBezTo>
                    <a:pt x="137" y="597"/>
                    <a:pt x="138" y="597"/>
                    <a:pt x="139" y="597"/>
                  </a:cubicBezTo>
                  <a:cubicBezTo>
                    <a:pt x="139" y="597"/>
                    <a:pt x="139" y="596"/>
                    <a:pt x="140" y="596"/>
                  </a:cubicBezTo>
                  <a:cubicBezTo>
                    <a:pt x="140" y="596"/>
                    <a:pt x="141" y="595"/>
                    <a:pt x="142" y="594"/>
                  </a:cubicBezTo>
                  <a:cubicBezTo>
                    <a:pt x="142" y="594"/>
                    <a:pt x="143" y="593"/>
                    <a:pt x="143" y="593"/>
                  </a:cubicBezTo>
                  <a:cubicBezTo>
                    <a:pt x="144" y="593"/>
                    <a:pt x="145" y="593"/>
                    <a:pt x="145" y="593"/>
                  </a:cubicBezTo>
                  <a:cubicBezTo>
                    <a:pt x="146" y="593"/>
                    <a:pt x="147" y="593"/>
                    <a:pt x="147" y="593"/>
                  </a:cubicBezTo>
                  <a:cubicBezTo>
                    <a:pt x="148" y="593"/>
                    <a:pt x="149" y="593"/>
                    <a:pt x="149" y="592"/>
                  </a:cubicBezTo>
                  <a:cubicBezTo>
                    <a:pt x="151" y="592"/>
                    <a:pt x="152" y="592"/>
                    <a:pt x="153" y="591"/>
                  </a:cubicBezTo>
                  <a:cubicBezTo>
                    <a:pt x="155" y="590"/>
                    <a:pt x="156" y="590"/>
                    <a:pt x="157" y="590"/>
                  </a:cubicBezTo>
                  <a:cubicBezTo>
                    <a:pt x="158" y="590"/>
                    <a:pt x="159" y="590"/>
                    <a:pt x="160" y="590"/>
                  </a:cubicBezTo>
                  <a:cubicBezTo>
                    <a:pt x="160" y="590"/>
                    <a:pt x="161" y="591"/>
                    <a:pt x="162" y="591"/>
                  </a:cubicBezTo>
                  <a:cubicBezTo>
                    <a:pt x="162" y="591"/>
                    <a:pt x="163" y="591"/>
                    <a:pt x="163" y="591"/>
                  </a:cubicBezTo>
                  <a:cubicBezTo>
                    <a:pt x="164" y="591"/>
                    <a:pt x="165" y="591"/>
                    <a:pt x="165" y="591"/>
                  </a:cubicBezTo>
                  <a:cubicBezTo>
                    <a:pt x="166" y="592"/>
                    <a:pt x="167" y="592"/>
                    <a:pt x="167" y="592"/>
                  </a:cubicBezTo>
                  <a:cubicBezTo>
                    <a:pt x="168" y="592"/>
                    <a:pt x="169" y="593"/>
                    <a:pt x="169" y="593"/>
                  </a:cubicBezTo>
                  <a:cubicBezTo>
                    <a:pt x="170" y="594"/>
                    <a:pt x="170" y="595"/>
                    <a:pt x="170" y="595"/>
                  </a:cubicBezTo>
                  <a:cubicBezTo>
                    <a:pt x="171" y="596"/>
                    <a:pt x="171" y="597"/>
                    <a:pt x="171" y="597"/>
                  </a:cubicBezTo>
                  <a:cubicBezTo>
                    <a:pt x="171" y="599"/>
                    <a:pt x="172" y="601"/>
                    <a:pt x="172" y="602"/>
                  </a:cubicBezTo>
                  <a:cubicBezTo>
                    <a:pt x="172" y="603"/>
                    <a:pt x="173" y="603"/>
                    <a:pt x="173" y="604"/>
                  </a:cubicBezTo>
                  <a:cubicBezTo>
                    <a:pt x="173" y="604"/>
                    <a:pt x="174" y="605"/>
                    <a:pt x="174" y="605"/>
                  </a:cubicBezTo>
                  <a:cubicBezTo>
                    <a:pt x="175" y="606"/>
                    <a:pt x="175" y="608"/>
                    <a:pt x="177" y="608"/>
                  </a:cubicBezTo>
                  <a:cubicBezTo>
                    <a:pt x="177" y="609"/>
                    <a:pt x="178" y="609"/>
                    <a:pt x="178" y="609"/>
                  </a:cubicBezTo>
                  <a:cubicBezTo>
                    <a:pt x="179" y="609"/>
                    <a:pt x="179" y="609"/>
                    <a:pt x="179" y="609"/>
                  </a:cubicBezTo>
                  <a:cubicBezTo>
                    <a:pt x="180" y="609"/>
                    <a:pt x="180" y="609"/>
                    <a:pt x="180" y="609"/>
                  </a:cubicBezTo>
                  <a:cubicBezTo>
                    <a:pt x="182" y="609"/>
                    <a:pt x="184" y="610"/>
                    <a:pt x="185" y="609"/>
                  </a:cubicBezTo>
                  <a:cubicBezTo>
                    <a:pt x="186" y="609"/>
                    <a:pt x="187" y="608"/>
                    <a:pt x="188" y="608"/>
                  </a:cubicBezTo>
                  <a:cubicBezTo>
                    <a:pt x="189" y="608"/>
                    <a:pt x="190" y="608"/>
                    <a:pt x="190" y="607"/>
                  </a:cubicBezTo>
                  <a:cubicBezTo>
                    <a:pt x="190" y="607"/>
                    <a:pt x="191" y="607"/>
                    <a:pt x="191" y="607"/>
                  </a:cubicBezTo>
                  <a:cubicBezTo>
                    <a:pt x="191" y="607"/>
                    <a:pt x="192" y="607"/>
                    <a:pt x="192" y="607"/>
                  </a:cubicBezTo>
                  <a:cubicBezTo>
                    <a:pt x="192" y="607"/>
                    <a:pt x="192" y="607"/>
                    <a:pt x="193" y="607"/>
                  </a:cubicBezTo>
                  <a:cubicBezTo>
                    <a:pt x="193" y="607"/>
                    <a:pt x="193" y="607"/>
                    <a:pt x="194" y="607"/>
                  </a:cubicBezTo>
                  <a:cubicBezTo>
                    <a:pt x="194" y="607"/>
                    <a:pt x="195" y="607"/>
                    <a:pt x="196" y="607"/>
                  </a:cubicBezTo>
                  <a:cubicBezTo>
                    <a:pt x="197" y="607"/>
                    <a:pt x="198" y="608"/>
                    <a:pt x="199" y="609"/>
                  </a:cubicBezTo>
                  <a:cubicBezTo>
                    <a:pt x="200" y="609"/>
                    <a:pt x="200" y="610"/>
                    <a:pt x="201" y="610"/>
                  </a:cubicBezTo>
                  <a:cubicBezTo>
                    <a:pt x="201" y="610"/>
                    <a:pt x="202" y="610"/>
                    <a:pt x="203" y="610"/>
                  </a:cubicBezTo>
                  <a:cubicBezTo>
                    <a:pt x="203" y="610"/>
                    <a:pt x="204" y="611"/>
                    <a:pt x="205" y="611"/>
                  </a:cubicBezTo>
                  <a:cubicBezTo>
                    <a:pt x="205" y="612"/>
                    <a:pt x="205" y="612"/>
                    <a:pt x="206" y="613"/>
                  </a:cubicBezTo>
                  <a:cubicBezTo>
                    <a:pt x="206" y="614"/>
                    <a:pt x="207" y="615"/>
                    <a:pt x="207" y="616"/>
                  </a:cubicBezTo>
                  <a:cubicBezTo>
                    <a:pt x="207" y="617"/>
                    <a:pt x="207" y="619"/>
                    <a:pt x="207" y="620"/>
                  </a:cubicBezTo>
                  <a:cubicBezTo>
                    <a:pt x="207" y="621"/>
                    <a:pt x="207" y="622"/>
                    <a:pt x="207" y="622"/>
                  </a:cubicBezTo>
                  <a:cubicBezTo>
                    <a:pt x="207" y="623"/>
                    <a:pt x="207" y="624"/>
                    <a:pt x="207" y="624"/>
                  </a:cubicBezTo>
                  <a:cubicBezTo>
                    <a:pt x="207" y="625"/>
                    <a:pt x="206" y="626"/>
                    <a:pt x="206" y="626"/>
                  </a:cubicBezTo>
                  <a:cubicBezTo>
                    <a:pt x="206" y="626"/>
                    <a:pt x="206" y="627"/>
                    <a:pt x="206" y="627"/>
                  </a:cubicBezTo>
                  <a:cubicBezTo>
                    <a:pt x="206" y="627"/>
                    <a:pt x="206" y="627"/>
                    <a:pt x="206" y="628"/>
                  </a:cubicBezTo>
                  <a:cubicBezTo>
                    <a:pt x="205" y="629"/>
                    <a:pt x="205" y="630"/>
                    <a:pt x="205" y="631"/>
                  </a:cubicBezTo>
                  <a:cubicBezTo>
                    <a:pt x="205" y="632"/>
                    <a:pt x="205" y="633"/>
                    <a:pt x="205" y="634"/>
                  </a:cubicBezTo>
                  <a:cubicBezTo>
                    <a:pt x="205" y="634"/>
                    <a:pt x="205" y="634"/>
                    <a:pt x="205" y="635"/>
                  </a:cubicBezTo>
                  <a:cubicBezTo>
                    <a:pt x="205" y="635"/>
                    <a:pt x="205" y="635"/>
                    <a:pt x="205" y="635"/>
                  </a:cubicBezTo>
                  <a:cubicBezTo>
                    <a:pt x="206" y="636"/>
                    <a:pt x="206" y="638"/>
                    <a:pt x="205" y="639"/>
                  </a:cubicBezTo>
                  <a:cubicBezTo>
                    <a:pt x="205" y="640"/>
                    <a:pt x="205" y="641"/>
                    <a:pt x="205" y="641"/>
                  </a:cubicBezTo>
                  <a:cubicBezTo>
                    <a:pt x="205" y="642"/>
                    <a:pt x="205" y="642"/>
                    <a:pt x="204" y="643"/>
                  </a:cubicBezTo>
                  <a:cubicBezTo>
                    <a:pt x="204" y="644"/>
                    <a:pt x="204" y="645"/>
                    <a:pt x="204" y="645"/>
                  </a:cubicBezTo>
                  <a:cubicBezTo>
                    <a:pt x="204" y="646"/>
                    <a:pt x="204" y="646"/>
                    <a:pt x="203" y="647"/>
                  </a:cubicBezTo>
                  <a:cubicBezTo>
                    <a:pt x="203" y="648"/>
                    <a:pt x="203" y="648"/>
                    <a:pt x="202" y="649"/>
                  </a:cubicBezTo>
                  <a:cubicBezTo>
                    <a:pt x="202" y="649"/>
                    <a:pt x="202" y="650"/>
                    <a:pt x="201" y="651"/>
                  </a:cubicBezTo>
                  <a:cubicBezTo>
                    <a:pt x="201" y="652"/>
                    <a:pt x="200" y="653"/>
                    <a:pt x="200" y="654"/>
                  </a:cubicBezTo>
                  <a:cubicBezTo>
                    <a:pt x="200" y="655"/>
                    <a:pt x="200" y="657"/>
                    <a:pt x="201" y="658"/>
                  </a:cubicBezTo>
                  <a:cubicBezTo>
                    <a:pt x="201" y="659"/>
                    <a:pt x="202" y="660"/>
                    <a:pt x="203" y="662"/>
                  </a:cubicBezTo>
                  <a:cubicBezTo>
                    <a:pt x="203" y="663"/>
                    <a:pt x="204" y="665"/>
                    <a:pt x="205" y="666"/>
                  </a:cubicBezTo>
                  <a:cubicBezTo>
                    <a:pt x="205" y="667"/>
                    <a:pt x="206" y="669"/>
                    <a:pt x="207" y="670"/>
                  </a:cubicBezTo>
                  <a:cubicBezTo>
                    <a:pt x="207" y="670"/>
                    <a:pt x="207" y="670"/>
                    <a:pt x="208" y="671"/>
                  </a:cubicBezTo>
                  <a:cubicBezTo>
                    <a:pt x="208" y="672"/>
                    <a:pt x="209" y="672"/>
                    <a:pt x="209" y="672"/>
                  </a:cubicBezTo>
                  <a:cubicBezTo>
                    <a:pt x="211" y="673"/>
                    <a:pt x="212" y="674"/>
                    <a:pt x="213" y="675"/>
                  </a:cubicBezTo>
                  <a:cubicBezTo>
                    <a:pt x="214" y="677"/>
                    <a:pt x="216" y="677"/>
                    <a:pt x="217" y="679"/>
                  </a:cubicBezTo>
                  <a:cubicBezTo>
                    <a:pt x="218" y="680"/>
                    <a:pt x="219" y="681"/>
                    <a:pt x="219" y="682"/>
                  </a:cubicBezTo>
                  <a:cubicBezTo>
                    <a:pt x="220" y="684"/>
                    <a:pt x="221" y="685"/>
                    <a:pt x="222" y="686"/>
                  </a:cubicBezTo>
                  <a:cubicBezTo>
                    <a:pt x="222" y="687"/>
                    <a:pt x="222" y="689"/>
                    <a:pt x="222" y="690"/>
                  </a:cubicBezTo>
                  <a:cubicBezTo>
                    <a:pt x="222" y="692"/>
                    <a:pt x="222" y="693"/>
                    <a:pt x="222" y="695"/>
                  </a:cubicBezTo>
                  <a:cubicBezTo>
                    <a:pt x="222" y="695"/>
                    <a:pt x="222" y="696"/>
                    <a:pt x="222" y="697"/>
                  </a:cubicBezTo>
                  <a:cubicBezTo>
                    <a:pt x="223" y="697"/>
                    <a:pt x="223" y="697"/>
                    <a:pt x="224" y="698"/>
                  </a:cubicBezTo>
                  <a:cubicBezTo>
                    <a:pt x="225" y="699"/>
                    <a:pt x="226" y="700"/>
                    <a:pt x="227" y="702"/>
                  </a:cubicBezTo>
                  <a:cubicBezTo>
                    <a:pt x="227" y="702"/>
                    <a:pt x="228" y="702"/>
                    <a:pt x="228" y="702"/>
                  </a:cubicBezTo>
                  <a:cubicBezTo>
                    <a:pt x="228" y="703"/>
                    <a:pt x="228" y="703"/>
                    <a:pt x="228" y="703"/>
                  </a:cubicBezTo>
                  <a:cubicBezTo>
                    <a:pt x="229" y="704"/>
                    <a:pt x="229" y="704"/>
                    <a:pt x="229" y="705"/>
                  </a:cubicBezTo>
                  <a:cubicBezTo>
                    <a:pt x="229" y="706"/>
                    <a:pt x="229" y="707"/>
                    <a:pt x="230" y="707"/>
                  </a:cubicBezTo>
                  <a:cubicBezTo>
                    <a:pt x="230" y="708"/>
                    <a:pt x="230" y="708"/>
                    <a:pt x="230" y="708"/>
                  </a:cubicBezTo>
                  <a:cubicBezTo>
                    <a:pt x="230" y="709"/>
                    <a:pt x="230" y="709"/>
                    <a:pt x="230" y="709"/>
                  </a:cubicBezTo>
                  <a:cubicBezTo>
                    <a:pt x="231" y="711"/>
                    <a:pt x="231" y="712"/>
                    <a:pt x="232" y="713"/>
                  </a:cubicBezTo>
                  <a:cubicBezTo>
                    <a:pt x="233" y="715"/>
                    <a:pt x="234" y="716"/>
                    <a:pt x="233" y="718"/>
                  </a:cubicBezTo>
                  <a:cubicBezTo>
                    <a:pt x="233" y="718"/>
                    <a:pt x="233" y="718"/>
                    <a:pt x="233" y="719"/>
                  </a:cubicBezTo>
                  <a:cubicBezTo>
                    <a:pt x="233" y="719"/>
                    <a:pt x="233" y="719"/>
                    <a:pt x="233" y="720"/>
                  </a:cubicBezTo>
                  <a:cubicBezTo>
                    <a:pt x="233" y="720"/>
                    <a:pt x="232" y="721"/>
                    <a:pt x="232" y="722"/>
                  </a:cubicBezTo>
                  <a:cubicBezTo>
                    <a:pt x="232" y="722"/>
                    <a:pt x="232" y="722"/>
                    <a:pt x="232" y="723"/>
                  </a:cubicBezTo>
                  <a:cubicBezTo>
                    <a:pt x="232" y="723"/>
                    <a:pt x="232" y="723"/>
                    <a:pt x="232" y="723"/>
                  </a:cubicBezTo>
                  <a:cubicBezTo>
                    <a:pt x="232" y="724"/>
                    <a:pt x="231" y="725"/>
                    <a:pt x="231" y="726"/>
                  </a:cubicBezTo>
                  <a:cubicBezTo>
                    <a:pt x="231" y="726"/>
                    <a:pt x="231" y="727"/>
                    <a:pt x="231" y="728"/>
                  </a:cubicBezTo>
                  <a:cubicBezTo>
                    <a:pt x="231" y="728"/>
                    <a:pt x="231" y="728"/>
                    <a:pt x="232" y="729"/>
                  </a:cubicBezTo>
                  <a:cubicBezTo>
                    <a:pt x="232" y="729"/>
                    <a:pt x="232" y="729"/>
                    <a:pt x="232" y="730"/>
                  </a:cubicBezTo>
                  <a:cubicBezTo>
                    <a:pt x="232" y="730"/>
                    <a:pt x="232" y="731"/>
                    <a:pt x="232" y="732"/>
                  </a:cubicBezTo>
                  <a:cubicBezTo>
                    <a:pt x="233" y="732"/>
                    <a:pt x="233" y="733"/>
                    <a:pt x="233" y="733"/>
                  </a:cubicBezTo>
                  <a:cubicBezTo>
                    <a:pt x="233" y="734"/>
                    <a:pt x="234" y="736"/>
                    <a:pt x="234" y="737"/>
                  </a:cubicBezTo>
                  <a:cubicBezTo>
                    <a:pt x="235" y="738"/>
                    <a:pt x="235" y="740"/>
                    <a:pt x="235" y="741"/>
                  </a:cubicBezTo>
                  <a:cubicBezTo>
                    <a:pt x="235" y="743"/>
                    <a:pt x="236" y="744"/>
                    <a:pt x="237" y="745"/>
                  </a:cubicBezTo>
                  <a:cubicBezTo>
                    <a:pt x="237" y="746"/>
                    <a:pt x="237" y="748"/>
                    <a:pt x="237" y="749"/>
                  </a:cubicBezTo>
                  <a:cubicBezTo>
                    <a:pt x="237" y="750"/>
                    <a:pt x="236" y="751"/>
                    <a:pt x="236" y="752"/>
                  </a:cubicBezTo>
                  <a:cubicBezTo>
                    <a:pt x="236" y="753"/>
                    <a:pt x="235" y="754"/>
                    <a:pt x="234" y="755"/>
                  </a:cubicBezTo>
                  <a:cubicBezTo>
                    <a:pt x="233" y="755"/>
                    <a:pt x="233" y="756"/>
                    <a:pt x="232" y="757"/>
                  </a:cubicBezTo>
                  <a:cubicBezTo>
                    <a:pt x="232" y="757"/>
                    <a:pt x="231" y="757"/>
                    <a:pt x="231" y="758"/>
                  </a:cubicBezTo>
                  <a:cubicBezTo>
                    <a:pt x="231" y="758"/>
                    <a:pt x="230" y="759"/>
                    <a:pt x="230" y="759"/>
                  </a:cubicBezTo>
                  <a:cubicBezTo>
                    <a:pt x="229" y="760"/>
                    <a:pt x="229" y="761"/>
                    <a:pt x="228" y="762"/>
                  </a:cubicBezTo>
                  <a:cubicBezTo>
                    <a:pt x="228" y="763"/>
                    <a:pt x="227" y="764"/>
                    <a:pt x="227" y="765"/>
                  </a:cubicBezTo>
                  <a:cubicBezTo>
                    <a:pt x="227" y="766"/>
                    <a:pt x="227" y="766"/>
                    <a:pt x="227" y="767"/>
                  </a:cubicBezTo>
                  <a:cubicBezTo>
                    <a:pt x="226" y="767"/>
                    <a:pt x="226" y="767"/>
                    <a:pt x="226" y="768"/>
                  </a:cubicBezTo>
                  <a:cubicBezTo>
                    <a:pt x="226" y="768"/>
                    <a:pt x="226" y="768"/>
                    <a:pt x="226" y="768"/>
                  </a:cubicBezTo>
                  <a:cubicBezTo>
                    <a:pt x="226" y="769"/>
                    <a:pt x="225" y="770"/>
                    <a:pt x="225" y="771"/>
                  </a:cubicBezTo>
                  <a:cubicBezTo>
                    <a:pt x="225" y="772"/>
                    <a:pt x="225" y="772"/>
                    <a:pt x="225" y="773"/>
                  </a:cubicBezTo>
                  <a:cubicBezTo>
                    <a:pt x="225" y="773"/>
                    <a:pt x="225" y="774"/>
                    <a:pt x="225" y="775"/>
                  </a:cubicBezTo>
                  <a:cubicBezTo>
                    <a:pt x="225" y="775"/>
                    <a:pt x="225" y="775"/>
                    <a:pt x="225" y="776"/>
                  </a:cubicBezTo>
                  <a:cubicBezTo>
                    <a:pt x="225" y="777"/>
                    <a:pt x="225" y="777"/>
                    <a:pt x="224" y="778"/>
                  </a:cubicBezTo>
                  <a:cubicBezTo>
                    <a:pt x="224" y="778"/>
                    <a:pt x="224" y="779"/>
                    <a:pt x="224" y="779"/>
                  </a:cubicBezTo>
                  <a:cubicBezTo>
                    <a:pt x="224" y="780"/>
                    <a:pt x="224" y="780"/>
                    <a:pt x="224" y="780"/>
                  </a:cubicBezTo>
                  <a:cubicBezTo>
                    <a:pt x="224" y="780"/>
                    <a:pt x="224" y="780"/>
                    <a:pt x="224" y="781"/>
                  </a:cubicBezTo>
                  <a:cubicBezTo>
                    <a:pt x="224" y="781"/>
                    <a:pt x="224" y="781"/>
                    <a:pt x="224" y="782"/>
                  </a:cubicBezTo>
                  <a:cubicBezTo>
                    <a:pt x="224" y="783"/>
                    <a:pt x="224" y="783"/>
                    <a:pt x="224" y="784"/>
                  </a:cubicBezTo>
                  <a:cubicBezTo>
                    <a:pt x="223" y="784"/>
                    <a:pt x="223" y="785"/>
                    <a:pt x="223" y="786"/>
                  </a:cubicBezTo>
                  <a:cubicBezTo>
                    <a:pt x="222" y="787"/>
                    <a:pt x="222" y="787"/>
                    <a:pt x="222" y="788"/>
                  </a:cubicBezTo>
                  <a:cubicBezTo>
                    <a:pt x="222" y="789"/>
                    <a:pt x="222" y="789"/>
                    <a:pt x="222" y="790"/>
                  </a:cubicBezTo>
                  <a:cubicBezTo>
                    <a:pt x="222" y="790"/>
                    <a:pt x="222" y="791"/>
                    <a:pt x="222" y="792"/>
                  </a:cubicBezTo>
                  <a:cubicBezTo>
                    <a:pt x="221" y="793"/>
                    <a:pt x="221" y="794"/>
                    <a:pt x="221" y="795"/>
                  </a:cubicBezTo>
                  <a:cubicBezTo>
                    <a:pt x="221" y="796"/>
                    <a:pt x="221" y="797"/>
                    <a:pt x="221" y="797"/>
                  </a:cubicBezTo>
                  <a:cubicBezTo>
                    <a:pt x="221" y="799"/>
                    <a:pt x="221" y="801"/>
                    <a:pt x="221" y="803"/>
                  </a:cubicBezTo>
                  <a:cubicBezTo>
                    <a:pt x="221" y="805"/>
                    <a:pt x="222" y="807"/>
                    <a:pt x="223" y="809"/>
                  </a:cubicBezTo>
                  <a:cubicBezTo>
                    <a:pt x="224" y="810"/>
                    <a:pt x="225" y="812"/>
                    <a:pt x="227" y="813"/>
                  </a:cubicBezTo>
                  <a:cubicBezTo>
                    <a:pt x="228" y="814"/>
                    <a:pt x="229" y="816"/>
                    <a:pt x="230" y="817"/>
                  </a:cubicBezTo>
                  <a:cubicBezTo>
                    <a:pt x="230" y="818"/>
                    <a:pt x="230" y="819"/>
                    <a:pt x="230" y="820"/>
                  </a:cubicBezTo>
                  <a:cubicBezTo>
                    <a:pt x="230" y="821"/>
                    <a:pt x="230" y="822"/>
                    <a:pt x="230" y="823"/>
                  </a:cubicBezTo>
                  <a:cubicBezTo>
                    <a:pt x="230" y="824"/>
                    <a:pt x="231" y="824"/>
                    <a:pt x="231" y="825"/>
                  </a:cubicBezTo>
                  <a:cubicBezTo>
                    <a:pt x="232" y="826"/>
                    <a:pt x="233" y="826"/>
                    <a:pt x="234" y="828"/>
                  </a:cubicBezTo>
                  <a:cubicBezTo>
                    <a:pt x="234" y="829"/>
                    <a:pt x="235" y="830"/>
                    <a:pt x="236" y="832"/>
                  </a:cubicBezTo>
                  <a:cubicBezTo>
                    <a:pt x="236" y="833"/>
                    <a:pt x="238" y="835"/>
                    <a:pt x="238" y="836"/>
                  </a:cubicBezTo>
                  <a:cubicBezTo>
                    <a:pt x="239" y="837"/>
                    <a:pt x="240" y="838"/>
                    <a:pt x="240" y="840"/>
                  </a:cubicBezTo>
                  <a:cubicBezTo>
                    <a:pt x="240" y="840"/>
                    <a:pt x="240" y="841"/>
                    <a:pt x="240" y="842"/>
                  </a:cubicBezTo>
                  <a:cubicBezTo>
                    <a:pt x="240" y="843"/>
                    <a:pt x="240" y="843"/>
                    <a:pt x="240" y="844"/>
                  </a:cubicBezTo>
                  <a:cubicBezTo>
                    <a:pt x="241" y="845"/>
                    <a:pt x="241" y="846"/>
                    <a:pt x="242" y="848"/>
                  </a:cubicBezTo>
                  <a:cubicBezTo>
                    <a:pt x="243" y="850"/>
                    <a:pt x="243" y="853"/>
                    <a:pt x="243" y="856"/>
                  </a:cubicBezTo>
                  <a:cubicBezTo>
                    <a:pt x="243" y="857"/>
                    <a:pt x="243" y="858"/>
                    <a:pt x="243" y="859"/>
                  </a:cubicBezTo>
                  <a:cubicBezTo>
                    <a:pt x="243" y="859"/>
                    <a:pt x="243" y="860"/>
                    <a:pt x="243" y="861"/>
                  </a:cubicBezTo>
                  <a:cubicBezTo>
                    <a:pt x="243" y="861"/>
                    <a:pt x="243" y="862"/>
                    <a:pt x="243" y="863"/>
                  </a:cubicBezTo>
                  <a:cubicBezTo>
                    <a:pt x="243" y="863"/>
                    <a:pt x="243" y="864"/>
                    <a:pt x="243" y="865"/>
                  </a:cubicBezTo>
                  <a:cubicBezTo>
                    <a:pt x="242" y="866"/>
                    <a:pt x="242" y="868"/>
                    <a:pt x="242" y="869"/>
                  </a:cubicBezTo>
                  <a:cubicBezTo>
                    <a:pt x="242" y="871"/>
                    <a:pt x="243" y="872"/>
                    <a:pt x="244" y="873"/>
                  </a:cubicBezTo>
                  <a:cubicBezTo>
                    <a:pt x="246" y="874"/>
                    <a:pt x="247" y="875"/>
                    <a:pt x="248" y="877"/>
                  </a:cubicBezTo>
                  <a:cubicBezTo>
                    <a:pt x="248" y="878"/>
                    <a:pt x="248" y="878"/>
                    <a:pt x="248" y="879"/>
                  </a:cubicBezTo>
                  <a:cubicBezTo>
                    <a:pt x="249" y="880"/>
                    <a:pt x="248" y="880"/>
                    <a:pt x="248" y="881"/>
                  </a:cubicBezTo>
                  <a:cubicBezTo>
                    <a:pt x="248" y="882"/>
                    <a:pt x="248" y="882"/>
                    <a:pt x="248" y="883"/>
                  </a:cubicBezTo>
                  <a:cubicBezTo>
                    <a:pt x="248" y="884"/>
                    <a:pt x="249" y="884"/>
                    <a:pt x="249" y="885"/>
                  </a:cubicBezTo>
                  <a:cubicBezTo>
                    <a:pt x="249" y="886"/>
                    <a:pt x="249" y="887"/>
                    <a:pt x="249" y="887"/>
                  </a:cubicBezTo>
                  <a:cubicBezTo>
                    <a:pt x="250" y="888"/>
                    <a:pt x="250" y="888"/>
                    <a:pt x="251" y="889"/>
                  </a:cubicBezTo>
                  <a:cubicBezTo>
                    <a:pt x="252" y="890"/>
                    <a:pt x="253" y="891"/>
                    <a:pt x="253" y="892"/>
                  </a:cubicBezTo>
                  <a:cubicBezTo>
                    <a:pt x="254" y="893"/>
                    <a:pt x="255" y="893"/>
                    <a:pt x="256" y="894"/>
                  </a:cubicBezTo>
                  <a:cubicBezTo>
                    <a:pt x="257" y="895"/>
                    <a:pt x="257" y="897"/>
                    <a:pt x="258" y="898"/>
                  </a:cubicBezTo>
                  <a:cubicBezTo>
                    <a:pt x="258" y="898"/>
                    <a:pt x="258" y="899"/>
                    <a:pt x="258" y="899"/>
                  </a:cubicBezTo>
                  <a:cubicBezTo>
                    <a:pt x="258" y="899"/>
                    <a:pt x="258" y="900"/>
                    <a:pt x="258" y="900"/>
                  </a:cubicBezTo>
                  <a:cubicBezTo>
                    <a:pt x="258" y="900"/>
                    <a:pt x="258" y="900"/>
                    <a:pt x="258" y="901"/>
                  </a:cubicBezTo>
                  <a:cubicBezTo>
                    <a:pt x="258" y="901"/>
                    <a:pt x="258" y="901"/>
                    <a:pt x="258" y="902"/>
                  </a:cubicBezTo>
                  <a:cubicBezTo>
                    <a:pt x="258" y="902"/>
                    <a:pt x="258" y="903"/>
                    <a:pt x="258" y="903"/>
                  </a:cubicBezTo>
                  <a:cubicBezTo>
                    <a:pt x="259" y="903"/>
                    <a:pt x="258" y="904"/>
                    <a:pt x="259" y="904"/>
                  </a:cubicBezTo>
                  <a:cubicBezTo>
                    <a:pt x="259" y="905"/>
                    <a:pt x="259" y="905"/>
                    <a:pt x="259" y="906"/>
                  </a:cubicBezTo>
                  <a:cubicBezTo>
                    <a:pt x="260" y="907"/>
                    <a:pt x="260" y="908"/>
                    <a:pt x="261" y="909"/>
                  </a:cubicBezTo>
                  <a:cubicBezTo>
                    <a:pt x="261" y="910"/>
                    <a:pt x="261" y="911"/>
                    <a:pt x="262" y="911"/>
                  </a:cubicBezTo>
                  <a:cubicBezTo>
                    <a:pt x="262" y="912"/>
                    <a:pt x="262" y="913"/>
                    <a:pt x="263" y="913"/>
                  </a:cubicBezTo>
                  <a:cubicBezTo>
                    <a:pt x="263" y="914"/>
                    <a:pt x="264" y="915"/>
                    <a:pt x="264" y="916"/>
                  </a:cubicBezTo>
                  <a:cubicBezTo>
                    <a:pt x="265" y="916"/>
                    <a:pt x="265" y="917"/>
                    <a:pt x="265" y="917"/>
                  </a:cubicBezTo>
                  <a:cubicBezTo>
                    <a:pt x="265" y="918"/>
                    <a:pt x="266" y="918"/>
                    <a:pt x="266" y="919"/>
                  </a:cubicBezTo>
                  <a:cubicBezTo>
                    <a:pt x="266" y="920"/>
                    <a:pt x="267" y="921"/>
                    <a:pt x="268" y="923"/>
                  </a:cubicBezTo>
                  <a:cubicBezTo>
                    <a:pt x="268" y="924"/>
                    <a:pt x="269" y="925"/>
                    <a:pt x="269" y="927"/>
                  </a:cubicBezTo>
                  <a:cubicBezTo>
                    <a:pt x="269" y="928"/>
                    <a:pt x="269" y="929"/>
                    <a:pt x="269" y="929"/>
                  </a:cubicBezTo>
                  <a:cubicBezTo>
                    <a:pt x="268" y="930"/>
                    <a:pt x="268" y="930"/>
                    <a:pt x="268" y="931"/>
                  </a:cubicBezTo>
                  <a:cubicBezTo>
                    <a:pt x="267" y="931"/>
                    <a:pt x="267" y="931"/>
                    <a:pt x="267" y="932"/>
                  </a:cubicBezTo>
                  <a:cubicBezTo>
                    <a:pt x="267" y="932"/>
                    <a:pt x="267" y="933"/>
                    <a:pt x="267" y="933"/>
                  </a:cubicBezTo>
                  <a:cubicBezTo>
                    <a:pt x="266" y="933"/>
                    <a:pt x="266" y="934"/>
                    <a:pt x="266" y="934"/>
                  </a:cubicBezTo>
                  <a:cubicBezTo>
                    <a:pt x="266" y="934"/>
                    <a:pt x="266" y="935"/>
                    <a:pt x="266" y="936"/>
                  </a:cubicBezTo>
                  <a:cubicBezTo>
                    <a:pt x="266" y="937"/>
                    <a:pt x="266" y="937"/>
                    <a:pt x="267" y="938"/>
                  </a:cubicBezTo>
                  <a:cubicBezTo>
                    <a:pt x="267" y="939"/>
                    <a:pt x="268" y="940"/>
                    <a:pt x="270" y="941"/>
                  </a:cubicBezTo>
                  <a:cubicBezTo>
                    <a:pt x="271" y="942"/>
                    <a:pt x="271" y="944"/>
                    <a:pt x="272" y="945"/>
                  </a:cubicBezTo>
                  <a:cubicBezTo>
                    <a:pt x="273" y="947"/>
                    <a:pt x="273" y="948"/>
                    <a:pt x="274" y="949"/>
                  </a:cubicBezTo>
                  <a:cubicBezTo>
                    <a:pt x="275" y="950"/>
                    <a:pt x="277" y="951"/>
                    <a:pt x="278" y="951"/>
                  </a:cubicBezTo>
                  <a:cubicBezTo>
                    <a:pt x="279" y="951"/>
                    <a:pt x="282" y="951"/>
                    <a:pt x="283" y="951"/>
                  </a:cubicBezTo>
                  <a:cubicBezTo>
                    <a:pt x="284" y="950"/>
                    <a:pt x="284" y="949"/>
                    <a:pt x="285" y="949"/>
                  </a:cubicBezTo>
                  <a:cubicBezTo>
                    <a:pt x="285" y="949"/>
                    <a:pt x="286" y="949"/>
                    <a:pt x="287" y="949"/>
                  </a:cubicBezTo>
                  <a:cubicBezTo>
                    <a:pt x="289" y="948"/>
                    <a:pt x="291" y="949"/>
                    <a:pt x="293" y="948"/>
                  </a:cubicBezTo>
                  <a:cubicBezTo>
                    <a:pt x="295" y="947"/>
                    <a:pt x="298" y="946"/>
                    <a:pt x="301" y="945"/>
                  </a:cubicBezTo>
                  <a:cubicBezTo>
                    <a:pt x="303" y="945"/>
                    <a:pt x="306" y="945"/>
                    <a:pt x="309" y="946"/>
                  </a:cubicBezTo>
                  <a:cubicBezTo>
                    <a:pt x="311" y="946"/>
                    <a:pt x="314" y="947"/>
                    <a:pt x="317" y="946"/>
                  </a:cubicBezTo>
                  <a:cubicBezTo>
                    <a:pt x="318" y="946"/>
                    <a:pt x="319" y="945"/>
                    <a:pt x="320" y="945"/>
                  </a:cubicBezTo>
                  <a:cubicBezTo>
                    <a:pt x="322" y="945"/>
                    <a:pt x="323" y="945"/>
                    <a:pt x="324" y="944"/>
                  </a:cubicBezTo>
                  <a:cubicBezTo>
                    <a:pt x="329" y="943"/>
                    <a:pt x="334" y="942"/>
                    <a:pt x="338" y="938"/>
                  </a:cubicBezTo>
                  <a:cubicBezTo>
                    <a:pt x="340" y="936"/>
                    <a:pt x="341" y="934"/>
                    <a:pt x="344" y="932"/>
                  </a:cubicBezTo>
                  <a:cubicBezTo>
                    <a:pt x="346" y="930"/>
                    <a:pt x="349" y="930"/>
                    <a:pt x="350" y="928"/>
                  </a:cubicBezTo>
                  <a:cubicBezTo>
                    <a:pt x="352" y="926"/>
                    <a:pt x="353" y="923"/>
                    <a:pt x="355" y="922"/>
                  </a:cubicBezTo>
                  <a:cubicBezTo>
                    <a:pt x="356" y="919"/>
                    <a:pt x="359" y="917"/>
                    <a:pt x="360" y="915"/>
                  </a:cubicBezTo>
                  <a:cubicBezTo>
                    <a:pt x="362" y="913"/>
                    <a:pt x="363" y="910"/>
                    <a:pt x="364" y="908"/>
                  </a:cubicBezTo>
                  <a:cubicBezTo>
                    <a:pt x="365" y="906"/>
                    <a:pt x="366" y="904"/>
                    <a:pt x="369" y="902"/>
                  </a:cubicBezTo>
                  <a:cubicBezTo>
                    <a:pt x="372" y="900"/>
                    <a:pt x="373" y="894"/>
                    <a:pt x="375" y="890"/>
                  </a:cubicBezTo>
                  <a:cubicBezTo>
                    <a:pt x="377" y="888"/>
                    <a:pt x="377" y="886"/>
                    <a:pt x="378" y="883"/>
                  </a:cubicBezTo>
                  <a:cubicBezTo>
                    <a:pt x="379" y="881"/>
                    <a:pt x="379" y="879"/>
                    <a:pt x="378" y="876"/>
                  </a:cubicBezTo>
                  <a:cubicBezTo>
                    <a:pt x="378" y="874"/>
                    <a:pt x="379" y="873"/>
                    <a:pt x="380" y="871"/>
                  </a:cubicBezTo>
                  <a:cubicBezTo>
                    <a:pt x="382" y="870"/>
                    <a:pt x="383" y="869"/>
                    <a:pt x="385" y="869"/>
                  </a:cubicBezTo>
                  <a:cubicBezTo>
                    <a:pt x="387" y="869"/>
                    <a:pt x="390" y="868"/>
                    <a:pt x="391" y="867"/>
                  </a:cubicBezTo>
                  <a:cubicBezTo>
                    <a:pt x="393" y="866"/>
                    <a:pt x="394" y="865"/>
                    <a:pt x="395" y="863"/>
                  </a:cubicBezTo>
                  <a:cubicBezTo>
                    <a:pt x="397" y="862"/>
                    <a:pt x="398" y="861"/>
                    <a:pt x="399" y="858"/>
                  </a:cubicBezTo>
                  <a:cubicBezTo>
                    <a:pt x="400" y="855"/>
                    <a:pt x="399" y="852"/>
                    <a:pt x="399" y="850"/>
                  </a:cubicBezTo>
                  <a:cubicBezTo>
                    <a:pt x="400" y="847"/>
                    <a:pt x="400" y="844"/>
                    <a:pt x="399" y="842"/>
                  </a:cubicBezTo>
                  <a:cubicBezTo>
                    <a:pt x="399" y="840"/>
                    <a:pt x="399" y="839"/>
                    <a:pt x="399" y="837"/>
                  </a:cubicBezTo>
                  <a:cubicBezTo>
                    <a:pt x="399" y="836"/>
                    <a:pt x="398" y="835"/>
                    <a:pt x="398" y="834"/>
                  </a:cubicBezTo>
                  <a:cubicBezTo>
                    <a:pt x="397" y="831"/>
                    <a:pt x="395" y="830"/>
                    <a:pt x="395" y="827"/>
                  </a:cubicBezTo>
                  <a:cubicBezTo>
                    <a:pt x="395" y="825"/>
                    <a:pt x="395" y="823"/>
                    <a:pt x="397" y="821"/>
                  </a:cubicBezTo>
                  <a:cubicBezTo>
                    <a:pt x="398" y="818"/>
                    <a:pt x="400" y="817"/>
                    <a:pt x="402" y="816"/>
                  </a:cubicBezTo>
                  <a:cubicBezTo>
                    <a:pt x="405" y="815"/>
                    <a:pt x="406" y="814"/>
                    <a:pt x="408" y="812"/>
                  </a:cubicBezTo>
                  <a:cubicBezTo>
                    <a:pt x="410" y="810"/>
                    <a:pt x="412" y="808"/>
                    <a:pt x="414" y="807"/>
                  </a:cubicBezTo>
                  <a:cubicBezTo>
                    <a:pt x="417" y="805"/>
                    <a:pt x="419" y="803"/>
                    <a:pt x="421" y="801"/>
                  </a:cubicBezTo>
                  <a:cubicBezTo>
                    <a:pt x="425" y="798"/>
                    <a:pt x="430" y="799"/>
                    <a:pt x="434" y="795"/>
                  </a:cubicBezTo>
                  <a:cubicBezTo>
                    <a:pt x="436" y="793"/>
                    <a:pt x="437" y="791"/>
                    <a:pt x="438" y="789"/>
                  </a:cubicBezTo>
                  <a:cubicBezTo>
                    <a:pt x="440" y="787"/>
                    <a:pt x="441" y="785"/>
                    <a:pt x="442" y="782"/>
                  </a:cubicBezTo>
                  <a:cubicBezTo>
                    <a:pt x="443" y="777"/>
                    <a:pt x="441" y="771"/>
                    <a:pt x="441" y="766"/>
                  </a:cubicBezTo>
                  <a:cubicBezTo>
                    <a:pt x="441" y="760"/>
                    <a:pt x="440" y="754"/>
                    <a:pt x="441" y="749"/>
                  </a:cubicBezTo>
                  <a:cubicBezTo>
                    <a:pt x="442" y="746"/>
                    <a:pt x="443" y="744"/>
                    <a:pt x="443" y="741"/>
                  </a:cubicBezTo>
                  <a:cubicBezTo>
                    <a:pt x="443" y="739"/>
                    <a:pt x="443" y="739"/>
                    <a:pt x="441" y="738"/>
                  </a:cubicBezTo>
                  <a:cubicBezTo>
                    <a:pt x="440" y="737"/>
                    <a:pt x="438" y="737"/>
                    <a:pt x="437" y="736"/>
                  </a:cubicBezTo>
                  <a:cubicBezTo>
                    <a:pt x="436" y="734"/>
                    <a:pt x="436" y="731"/>
                    <a:pt x="435" y="729"/>
                  </a:cubicBezTo>
                  <a:cubicBezTo>
                    <a:pt x="434" y="727"/>
                    <a:pt x="434" y="724"/>
                    <a:pt x="434" y="721"/>
                  </a:cubicBezTo>
                  <a:cubicBezTo>
                    <a:pt x="434" y="720"/>
                    <a:pt x="434" y="719"/>
                    <a:pt x="434" y="717"/>
                  </a:cubicBezTo>
                  <a:cubicBezTo>
                    <a:pt x="434" y="716"/>
                    <a:pt x="434" y="715"/>
                    <a:pt x="434" y="713"/>
                  </a:cubicBezTo>
                  <a:cubicBezTo>
                    <a:pt x="435" y="710"/>
                    <a:pt x="434" y="708"/>
                    <a:pt x="432" y="706"/>
                  </a:cubicBezTo>
                  <a:cubicBezTo>
                    <a:pt x="430" y="704"/>
                    <a:pt x="430" y="701"/>
                    <a:pt x="431" y="698"/>
                  </a:cubicBezTo>
                  <a:cubicBezTo>
                    <a:pt x="431" y="696"/>
                    <a:pt x="432" y="694"/>
                    <a:pt x="432" y="692"/>
                  </a:cubicBezTo>
                  <a:cubicBezTo>
                    <a:pt x="433" y="689"/>
                    <a:pt x="433" y="687"/>
                    <a:pt x="434" y="685"/>
                  </a:cubicBezTo>
                  <a:cubicBezTo>
                    <a:pt x="435" y="682"/>
                    <a:pt x="437" y="680"/>
                    <a:pt x="437" y="677"/>
                  </a:cubicBezTo>
                  <a:cubicBezTo>
                    <a:pt x="438" y="676"/>
                    <a:pt x="439" y="674"/>
                    <a:pt x="441" y="673"/>
                  </a:cubicBezTo>
                  <a:cubicBezTo>
                    <a:pt x="444" y="670"/>
                    <a:pt x="449" y="668"/>
                    <a:pt x="451" y="664"/>
                  </a:cubicBezTo>
                  <a:cubicBezTo>
                    <a:pt x="453" y="662"/>
                    <a:pt x="453" y="660"/>
                    <a:pt x="454" y="657"/>
                  </a:cubicBezTo>
                  <a:cubicBezTo>
                    <a:pt x="455" y="654"/>
                    <a:pt x="457" y="652"/>
                    <a:pt x="459" y="650"/>
                  </a:cubicBezTo>
                  <a:cubicBezTo>
                    <a:pt x="461" y="648"/>
                    <a:pt x="464" y="647"/>
                    <a:pt x="465" y="644"/>
                  </a:cubicBezTo>
                  <a:cubicBezTo>
                    <a:pt x="466" y="643"/>
                    <a:pt x="466" y="641"/>
                    <a:pt x="467" y="640"/>
                  </a:cubicBezTo>
                  <a:cubicBezTo>
                    <a:pt x="467" y="639"/>
                    <a:pt x="468" y="638"/>
                    <a:pt x="469" y="638"/>
                  </a:cubicBezTo>
                  <a:cubicBezTo>
                    <a:pt x="472" y="636"/>
                    <a:pt x="474" y="635"/>
                    <a:pt x="476" y="634"/>
                  </a:cubicBezTo>
                  <a:cubicBezTo>
                    <a:pt x="478" y="632"/>
                    <a:pt x="480" y="631"/>
                    <a:pt x="482" y="629"/>
                  </a:cubicBezTo>
                  <a:cubicBezTo>
                    <a:pt x="486" y="626"/>
                    <a:pt x="491" y="623"/>
                    <a:pt x="494" y="619"/>
                  </a:cubicBezTo>
                  <a:cubicBezTo>
                    <a:pt x="495" y="618"/>
                    <a:pt x="495" y="616"/>
                    <a:pt x="496" y="615"/>
                  </a:cubicBezTo>
                  <a:cubicBezTo>
                    <a:pt x="497" y="614"/>
                    <a:pt x="497" y="613"/>
                    <a:pt x="498" y="612"/>
                  </a:cubicBezTo>
                  <a:cubicBezTo>
                    <a:pt x="499" y="609"/>
                    <a:pt x="500" y="607"/>
                    <a:pt x="502" y="605"/>
                  </a:cubicBezTo>
                  <a:cubicBezTo>
                    <a:pt x="506" y="601"/>
                    <a:pt x="507" y="596"/>
                    <a:pt x="509" y="591"/>
                  </a:cubicBezTo>
                  <a:cubicBezTo>
                    <a:pt x="510" y="588"/>
                    <a:pt x="512" y="586"/>
                    <a:pt x="513" y="584"/>
                  </a:cubicBezTo>
                  <a:cubicBezTo>
                    <a:pt x="514" y="582"/>
                    <a:pt x="515" y="579"/>
                    <a:pt x="516" y="577"/>
                  </a:cubicBezTo>
                  <a:cubicBezTo>
                    <a:pt x="518" y="572"/>
                    <a:pt x="520" y="567"/>
                    <a:pt x="522" y="562"/>
                  </a:cubicBezTo>
                  <a:cubicBezTo>
                    <a:pt x="522" y="561"/>
                    <a:pt x="523" y="559"/>
                    <a:pt x="523" y="558"/>
                  </a:cubicBezTo>
                  <a:cubicBezTo>
                    <a:pt x="523" y="557"/>
                    <a:pt x="523" y="555"/>
                    <a:pt x="523" y="554"/>
                  </a:cubicBezTo>
                  <a:cubicBezTo>
                    <a:pt x="523" y="551"/>
                    <a:pt x="523" y="548"/>
                    <a:pt x="522" y="546"/>
                  </a:cubicBezTo>
                  <a:cubicBezTo>
                    <a:pt x="521" y="543"/>
                    <a:pt x="517" y="544"/>
                    <a:pt x="515" y="546"/>
                  </a:cubicBezTo>
                  <a:cubicBezTo>
                    <a:pt x="513" y="547"/>
                    <a:pt x="510" y="549"/>
                    <a:pt x="508" y="549"/>
                  </a:cubicBezTo>
                  <a:cubicBezTo>
                    <a:pt x="507" y="549"/>
                    <a:pt x="505" y="549"/>
                    <a:pt x="504" y="549"/>
                  </a:cubicBezTo>
                  <a:cubicBezTo>
                    <a:pt x="503" y="549"/>
                    <a:pt x="501" y="550"/>
                    <a:pt x="500" y="550"/>
                  </a:cubicBezTo>
                  <a:cubicBezTo>
                    <a:pt x="498" y="551"/>
                    <a:pt x="495" y="550"/>
                    <a:pt x="493" y="551"/>
                  </a:cubicBezTo>
                  <a:cubicBezTo>
                    <a:pt x="491" y="551"/>
                    <a:pt x="491" y="552"/>
                    <a:pt x="489" y="553"/>
                  </a:cubicBezTo>
                  <a:cubicBezTo>
                    <a:pt x="488" y="554"/>
                    <a:pt x="487" y="554"/>
                    <a:pt x="486" y="553"/>
                  </a:cubicBezTo>
                  <a:cubicBezTo>
                    <a:pt x="484" y="553"/>
                    <a:pt x="482" y="553"/>
                    <a:pt x="480" y="554"/>
                  </a:cubicBezTo>
                  <a:cubicBezTo>
                    <a:pt x="480" y="555"/>
                    <a:pt x="479" y="556"/>
                    <a:pt x="478" y="556"/>
                  </a:cubicBezTo>
                  <a:cubicBezTo>
                    <a:pt x="477" y="557"/>
                    <a:pt x="476" y="557"/>
                    <a:pt x="475" y="556"/>
                  </a:cubicBezTo>
                  <a:cubicBezTo>
                    <a:pt x="473" y="556"/>
                    <a:pt x="471" y="554"/>
                    <a:pt x="469" y="553"/>
                  </a:cubicBezTo>
                  <a:cubicBezTo>
                    <a:pt x="468" y="552"/>
                    <a:pt x="465" y="550"/>
                    <a:pt x="464" y="548"/>
                  </a:cubicBezTo>
                  <a:cubicBezTo>
                    <a:pt x="464" y="547"/>
                    <a:pt x="463" y="547"/>
                    <a:pt x="463" y="545"/>
                  </a:cubicBezTo>
                  <a:cubicBezTo>
                    <a:pt x="463" y="544"/>
                    <a:pt x="464" y="543"/>
                    <a:pt x="464" y="542"/>
                  </a:cubicBezTo>
                  <a:cubicBezTo>
                    <a:pt x="463" y="540"/>
                    <a:pt x="461" y="539"/>
                    <a:pt x="461" y="538"/>
                  </a:cubicBezTo>
                  <a:cubicBezTo>
                    <a:pt x="460" y="537"/>
                    <a:pt x="459" y="536"/>
                    <a:pt x="458" y="535"/>
                  </a:cubicBezTo>
                  <a:cubicBezTo>
                    <a:pt x="457" y="533"/>
                    <a:pt x="456" y="531"/>
                    <a:pt x="455" y="530"/>
                  </a:cubicBezTo>
                  <a:cubicBezTo>
                    <a:pt x="453" y="528"/>
                    <a:pt x="452" y="526"/>
                    <a:pt x="450" y="525"/>
                  </a:cubicBezTo>
                  <a:cubicBezTo>
                    <a:pt x="448" y="523"/>
                    <a:pt x="447" y="522"/>
                    <a:pt x="445" y="520"/>
                  </a:cubicBezTo>
                  <a:cubicBezTo>
                    <a:pt x="441" y="518"/>
                    <a:pt x="436" y="516"/>
                    <a:pt x="434" y="512"/>
                  </a:cubicBezTo>
                  <a:cubicBezTo>
                    <a:pt x="433" y="510"/>
                    <a:pt x="433" y="507"/>
                    <a:pt x="432" y="505"/>
                  </a:cubicBezTo>
                  <a:cubicBezTo>
                    <a:pt x="431" y="503"/>
                    <a:pt x="429" y="500"/>
                    <a:pt x="428" y="498"/>
                  </a:cubicBezTo>
                  <a:cubicBezTo>
                    <a:pt x="428" y="496"/>
                    <a:pt x="427" y="493"/>
                    <a:pt x="426" y="491"/>
                  </a:cubicBezTo>
                  <a:cubicBezTo>
                    <a:pt x="424" y="489"/>
                    <a:pt x="422" y="487"/>
                    <a:pt x="420" y="486"/>
                  </a:cubicBezTo>
                  <a:cubicBezTo>
                    <a:pt x="418" y="484"/>
                    <a:pt x="415" y="483"/>
                    <a:pt x="415" y="480"/>
                  </a:cubicBezTo>
                  <a:cubicBezTo>
                    <a:pt x="414" y="478"/>
                    <a:pt x="414" y="475"/>
                    <a:pt x="414" y="472"/>
                  </a:cubicBezTo>
                  <a:cubicBezTo>
                    <a:pt x="413" y="466"/>
                    <a:pt x="416" y="460"/>
                    <a:pt x="411" y="456"/>
                  </a:cubicBezTo>
                  <a:cubicBezTo>
                    <a:pt x="409" y="454"/>
                    <a:pt x="406" y="454"/>
                    <a:pt x="405" y="452"/>
                  </a:cubicBezTo>
                  <a:cubicBezTo>
                    <a:pt x="403" y="450"/>
                    <a:pt x="402" y="447"/>
                    <a:pt x="401" y="445"/>
                  </a:cubicBezTo>
                  <a:cubicBezTo>
                    <a:pt x="400" y="443"/>
                    <a:pt x="400" y="443"/>
                    <a:pt x="399" y="441"/>
                  </a:cubicBezTo>
                  <a:cubicBezTo>
                    <a:pt x="399" y="440"/>
                    <a:pt x="399" y="439"/>
                    <a:pt x="399" y="437"/>
                  </a:cubicBezTo>
                  <a:cubicBezTo>
                    <a:pt x="398" y="435"/>
                    <a:pt x="397" y="433"/>
                    <a:pt x="395" y="431"/>
                  </a:cubicBezTo>
                  <a:cubicBezTo>
                    <a:pt x="394" y="429"/>
                    <a:pt x="392" y="427"/>
                    <a:pt x="390" y="425"/>
                  </a:cubicBezTo>
                  <a:cubicBezTo>
                    <a:pt x="388" y="423"/>
                    <a:pt x="387" y="420"/>
                    <a:pt x="387" y="418"/>
                  </a:cubicBezTo>
                  <a:cubicBezTo>
                    <a:pt x="386" y="416"/>
                    <a:pt x="386" y="415"/>
                    <a:pt x="386" y="413"/>
                  </a:cubicBezTo>
                  <a:cubicBezTo>
                    <a:pt x="386" y="412"/>
                    <a:pt x="386" y="410"/>
                    <a:pt x="386" y="409"/>
                  </a:cubicBezTo>
                  <a:cubicBezTo>
                    <a:pt x="385" y="407"/>
                    <a:pt x="383" y="406"/>
                    <a:pt x="381" y="404"/>
                  </a:cubicBezTo>
                  <a:cubicBezTo>
                    <a:pt x="380" y="402"/>
                    <a:pt x="378" y="400"/>
                    <a:pt x="377" y="398"/>
                  </a:cubicBezTo>
                  <a:cubicBezTo>
                    <a:pt x="375" y="396"/>
                    <a:pt x="374" y="392"/>
                    <a:pt x="374" y="390"/>
                  </a:cubicBezTo>
                  <a:cubicBezTo>
                    <a:pt x="373" y="389"/>
                    <a:pt x="373" y="386"/>
                    <a:pt x="374" y="386"/>
                  </a:cubicBezTo>
                  <a:cubicBezTo>
                    <a:pt x="375" y="385"/>
                    <a:pt x="376" y="387"/>
                    <a:pt x="376" y="388"/>
                  </a:cubicBezTo>
                  <a:cubicBezTo>
                    <a:pt x="377" y="390"/>
                    <a:pt x="378" y="392"/>
                    <a:pt x="379" y="394"/>
                  </a:cubicBezTo>
                  <a:cubicBezTo>
                    <a:pt x="380" y="397"/>
                    <a:pt x="382" y="399"/>
                    <a:pt x="384" y="400"/>
                  </a:cubicBezTo>
                  <a:cubicBezTo>
                    <a:pt x="386" y="402"/>
                    <a:pt x="387" y="403"/>
                    <a:pt x="387" y="406"/>
                  </a:cubicBezTo>
                  <a:cubicBezTo>
                    <a:pt x="390" y="407"/>
                    <a:pt x="390" y="403"/>
                    <a:pt x="390" y="401"/>
                  </a:cubicBezTo>
                  <a:cubicBezTo>
                    <a:pt x="390" y="399"/>
                    <a:pt x="391" y="398"/>
                    <a:pt x="391" y="396"/>
                  </a:cubicBezTo>
                  <a:cubicBezTo>
                    <a:pt x="391" y="395"/>
                    <a:pt x="391" y="392"/>
                    <a:pt x="392" y="392"/>
                  </a:cubicBezTo>
                  <a:cubicBezTo>
                    <a:pt x="393" y="392"/>
                    <a:pt x="393" y="394"/>
                    <a:pt x="393" y="395"/>
                  </a:cubicBezTo>
                  <a:cubicBezTo>
                    <a:pt x="393" y="396"/>
                    <a:pt x="390" y="401"/>
                    <a:pt x="392" y="402"/>
                  </a:cubicBezTo>
                  <a:cubicBezTo>
                    <a:pt x="392" y="402"/>
                    <a:pt x="393" y="402"/>
                    <a:pt x="394" y="402"/>
                  </a:cubicBezTo>
                  <a:cubicBezTo>
                    <a:pt x="394" y="403"/>
                    <a:pt x="395" y="403"/>
                    <a:pt x="395" y="403"/>
                  </a:cubicBezTo>
                  <a:cubicBezTo>
                    <a:pt x="396" y="404"/>
                    <a:pt x="397" y="405"/>
                    <a:pt x="398" y="406"/>
                  </a:cubicBezTo>
                  <a:cubicBezTo>
                    <a:pt x="400" y="408"/>
                    <a:pt x="401" y="410"/>
                    <a:pt x="402" y="412"/>
                  </a:cubicBezTo>
                  <a:cubicBezTo>
                    <a:pt x="404" y="415"/>
                    <a:pt x="405" y="417"/>
                    <a:pt x="407" y="420"/>
                  </a:cubicBezTo>
                  <a:cubicBezTo>
                    <a:pt x="408" y="422"/>
                    <a:pt x="411" y="423"/>
                    <a:pt x="411" y="426"/>
                  </a:cubicBezTo>
                  <a:cubicBezTo>
                    <a:pt x="411" y="428"/>
                    <a:pt x="411" y="428"/>
                    <a:pt x="412" y="430"/>
                  </a:cubicBezTo>
                  <a:cubicBezTo>
                    <a:pt x="413" y="431"/>
                    <a:pt x="414" y="432"/>
                    <a:pt x="415" y="433"/>
                  </a:cubicBezTo>
                  <a:cubicBezTo>
                    <a:pt x="416" y="434"/>
                    <a:pt x="417" y="435"/>
                    <a:pt x="417" y="436"/>
                  </a:cubicBezTo>
                  <a:cubicBezTo>
                    <a:pt x="418" y="436"/>
                    <a:pt x="418" y="437"/>
                    <a:pt x="418" y="438"/>
                  </a:cubicBezTo>
                  <a:cubicBezTo>
                    <a:pt x="419" y="439"/>
                    <a:pt x="420" y="439"/>
                    <a:pt x="420" y="439"/>
                  </a:cubicBezTo>
                  <a:cubicBezTo>
                    <a:pt x="421" y="440"/>
                    <a:pt x="422" y="441"/>
                    <a:pt x="422" y="442"/>
                  </a:cubicBezTo>
                  <a:cubicBezTo>
                    <a:pt x="423" y="444"/>
                    <a:pt x="424" y="446"/>
                    <a:pt x="425" y="448"/>
                  </a:cubicBezTo>
                  <a:cubicBezTo>
                    <a:pt x="427" y="452"/>
                    <a:pt x="427" y="457"/>
                    <a:pt x="428" y="460"/>
                  </a:cubicBezTo>
                  <a:cubicBezTo>
                    <a:pt x="429" y="461"/>
                    <a:pt x="430" y="462"/>
                    <a:pt x="430" y="463"/>
                  </a:cubicBezTo>
                  <a:cubicBezTo>
                    <a:pt x="431" y="464"/>
                    <a:pt x="433" y="465"/>
                    <a:pt x="433" y="466"/>
                  </a:cubicBezTo>
                  <a:cubicBezTo>
                    <a:pt x="433" y="466"/>
                    <a:pt x="433" y="467"/>
                    <a:pt x="433" y="468"/>
                  </a:cubicBezTo>
                  <a:cubicBezTo>
                    <a:pt x="433" y="468"/>
                    <a:pt x="433" y="469"/>
                    <a:pt x="433" y="470"/>
                  </a:cubicBezTo>
                  <a:cubicBezTo>
                    <a:pt x="434" y="471"/>
                    <a:pt x="434" y="471"/>
                    <a:pt x="435" y="472"/>
                  </a:cubicBezTo>
                  <a:cubicBezTo>
                    <a:pt x="436" y="472"/>
                    <a:pt x="439" y="472"/>
                    <a:pt x="439" y="473"/>
                  </a:cubicBezTo>
                  <a:cubicBezTo>
                    <a:pt x="440" y="474"/>
                    <a:pt x="439" y="475"/>
                    <a:pt x="439" y="475"/>
                  </a:cubicBezTo>
                  <a:cubicBezTo>
                    <a:pt x="440" y="476"/>
                    <a:pt x="440" y="476"/>
                    <a:pt x="440" y="477"/>
                  </a:cubicBezTo>
                  <a:cubicBezTo>
                    <a:pt x="441" y="478"/>
                    <a:pt x="442" y="478"/>
                    <a:pt x="443" y="479"/>
                  </a:cubicBezTo>
                  <a:cubicBezTo>
                    <a:pt x="443" y="480"/>
                    <a:pt x="443" y="481"/>
                    <a:pt x="444" y="482"/>
                  </a:cubicBezTo>
                  <a:cubicBezTo>
                    <a:pt x="444" y="484"/>
                    <a:pt x="446" y="486"/>
                    <a:pt x="448" y="488"/>
                  </a:cubicBezTo>
                  <a:cubicBezTo>
                    <a:pt x="450" y="490"/>
                    <a:pt x="451" y="491"/>
                    <a:pt x="452" y="494"/>
                  </a:cubicBezTo>
                  <a:cubicBezTo>
                    <a:pt x="453" y="496"/>
                    <a:pt x="455" y="498"/>
                    <a:pt x="456" y="500"/>
                  </a:cubicBezTo>
                  <a:cubicBezTo>
                    <a:pt x="456" y="502"/>
                    <a:pt x="458" y="505"/>
                    <a:pt x="458" y="507"/>
                  </a:cubicBezTo>
                  <a:cubicBezTo>
                    <a:pt x="458" y="513"/>
                    <a:pt x="457" y="518"/>
                    <a:pt x="460" y="523"/>
                  </a:cubicBezTo>
                  <a:cubicBezTo>
                    <a:pt x="461" y="524"/>
                    <a:pt x="462" y="525"/>
                    <a:pt x="462" y="526"/>
                  </a:cubicBezTo>
                  <a:cubicBezTo>
                    <a:pt x="462" y="527"/>
                    <a:pt x="462" y="529"/>
                    <a:pt x="462" y="530"/>
                  </a:cubicBezTo>
                  <a:cubicBezTo>
                    <a:pt x="462" y="533"/>
                    <a:pt x="462" y="535"/>
                    <a:pt x="465" y="536"/>
                  </a:cubicBezTo>
                  <a:cubicBezTo>
                    <a:pt x="466" y="537"/>
                    <a:pt x="468" y="537"/>
                    <a:pt x="469" y="537"/>
                  </a:cubicBezTo>
                  <a:cubicBezTo>
                    <a:pt x="470" y="537"/>
                    <a:pt x="471" y="537"/>
                    <a:pt x="472" y="536"/>
                  </a:cubicBezTo>
                  <a:cubicBezTo>
                    <a:pt x="474" y="535"/>
                    <a:pt x="476" y="535"/>
                    <a:pt x="478" y="533"/>
                  </a:cubicBezTo>
                  <a:cubicBezTo>
                    <a:pt x="479" y="533"/>
                    <a:pt x="480" y="532"/>
                    <a:pt x="481" y="531"/>
                  </a:cubicBezTo>
                  <a:cubicBezTo>
                    <a:pt x="482" y="531"/>
                    <a:pt x="483" y="531"/>
                    <a:pt x="484" y="531"/>
                  </a:cubicBezTo>
                  <a:cubicBezTo>
                    <a:pt x="486" y="531"/>
                    <a:pt x="487" y="531"/>
                    <a:pt x="488" y="530"/>
                  </a:cubicBezTo>
                  <a:cubicBezTo>
                    <a:pt x="489" y="530"/>
                    <a:pt x="490" y="529"/>
                    <a:pt x="491" y="528"/>
                  </a:cubicBezTo>
                  <a:cubicBezTo>
                    <a:pt x="491" y="528"/>
                    <a:pt x="491" y="528"/>
                    <a:pt x="491" y="528"/>
                  </a:cubicBezTo>
                  <a:cubicBezTo>
                    <a:pt x="493" y="527"/>
                    <a:pt x="495" y="526"/>
                    <a:pt x="497" y="525"/>
                  </a:cubicBezTo>
                  <a:cubicBezTo>
                    <a:pt x="499" y="525"/>
                    <a:pt x="502" y="525"/>
                    <a:pt x="504" y="524"/>
                  </a:cubicBezTo>
                  <a:cubicBezTo>
                    <a:pt x="505" y="523"/>
                    <a:pt x="506" y="522"/>
                    <a:pt x="507" y="521"/>
                  </a:cubicBezTo>
                  <a:cubicBezTo>
                    <a:pt x="508" y="521"/>
                    <a:pt x="509" y="521"/>
                    <a:pt x="510" y="520"/>
                  </a:cubicBezTo>
                  <a:cubicBezTo>
                    <a:pt x="512" y="519"/>
                    <a:pt x="514" y="518"/>
                    <a:pt x="516" y="518"/>
                  </a:cubicBezTo>
                  <a:cubicBezTo>
                    <a:pt x="518" y="517"/>
                    <a:pt x="521" y="516"/>
                    <a:pt x="523" y="515"/>
                  </a:cubicBezTo>
                  <a:cubicBezTo>
                    <a:pt x="526" y="515"/>
                    <a:pt x="528" y="514"/>
                    <a:pt x="529" y="511"/>
                  </a:cubicBezTo>
                  <a:cubicBezTo>
                    <a:pt x="529" y="505"/>
                    <a:pt x="534" y="503"/>
                    <a:pt x="539" y="501"/>
                  </a:cubicBezTo>
                  <a:cubicBezTo>
                    <a:pt x="541" y="501"/>
                    <a:pt x="543" y="499"/>
                    <a:pt x="545" y="499"/>
                  </a:cubicBezTo>
                  <a:cubicBezTo>
                    <a:pt x="548" y="499"/>
                    <a:pt x="551" y="499"/>
                    <a:pt x="552" y="496"/>
                  </a:cubicBezTo>
                  <a:cubicBezTo>
                    <a:pt x="553" y="494"/>
                    <a:pt x="553" y="492"/>
                    <a:pt x="556" y="491"/>
                  </a:cubicBezTo>
                  <a:cubicBezTo>
                    <a:pt x="557" y="491"/>
                    <a:pt x="559" y="491"/>
                    <a:pt x="560" y="490"/>
                  </a:cubicBezTo>
                  <a:cubicBezTo>
                    <a:pt x="561" y="490"/>
                    <a:pt x="560" y="488"/>
                    <a:pt x="560" y="487"/>
                  </a:cubicBezTo>
                  <a:cubicBezTo>
                    <a:pt x="561" y="486"/>
                    <a:pt x="562" y="485"/>
                    <a:pt x="563" y="485"/>
                  </a:cubicBezTo>
                  <a:cubicBezTo>
                    <a:pt x="565" y="484"/>
                    <a:pt x="567" y="483"/>
                    <a:pt x="569" y="482"/>
                  </a:cubicBezTo>
                  <a:cubicBezTo>
                    <a:pt x="571" y="481"/>
                    <a:pt x="571" y="478"/>
                    <a:pt x="571" y="476"/>
                  </a:cubicBezTo>
                  <a:cubicBezTo>
                    <a:pt x="571" y="474"/>
                    <a:pt x="571" y="472"/>
                    <a:pt x="572" y="470"/>
                  </a:cubicBezTo>
                  <a:cubicBezTo>
                    <a:pt x="573" y="470"/>
                    <a:pt x="574" y="470"/>
                    <a:pt x="575" y="469"/>
                  </a:cubicBezTo>
                  <a:cubicBezTo>
                    <a:pt x="576" y="468"/>
                    <a:pt x="577" y="468"/>
                    <a:pt x="578" y="467"/>
                  </a:cubicBezTo>
                  <a:cubicBezTo>
                    <a:pt x="579" y="465"/>
                    <a:pt x="579" y="464"/>
                    <a:pt x="579" y="463"/>
                  </a:cubicBezTo>
                  <a:cubicBezTo>
                    <a:pt x="579" y="461"/>
                    <a:pt x="580" y="461"/>
                    <a:pt x="581" y="459"/>
                  </a:cubicBezTo>
                  <a:cubicBezTo>
                    <a:pt x="582" y="458"/>
                    <a:pt x="584" y="455"/>
                    <a:pt x="584" y="453"/>
                  </a:cubicBezTo>
                  <a:cubicBezTo>
                    <a:pt x="584" y="452"/>
                    <a:pt x="582" y="451"/>
                    <a:pt x="581" y="450"/>
                  </a:cubicBezTo>
                  <a:cubicBezTo>
                    <a:pt x="580" y="449"/>
                    <a:pt x="579" y="448"/>
                    <a:pt x="579" y="447"/>
                  </a:cubicBezTo>
                  <a:cubicBezTo>
                    <a:pt x="578" y="446"/>
                    <a:pt x="578" y="444"/>
                    <a:pt x="576" y="443"/>
                  </a:cubicBezTo>
                  <a:cubicBezTo>
                    <a:pt x="575" y="442"/>
                    <a:pt x="574" y="442"/>
                    <a:pt x="573" y="442"/>
                  </a:cubicBezTo>
                  <a:cubicBezTo>
                    <a:pt x="569" y="441"/>
                    <a:pt x="560" y="440"/>
                    <a:pt x="560" y="434"/>
                  </a:cubicBezTo>
                  <a:cubicBezTo>
                    <a:pt x="560" y="431"/>
                    <a:pt x="558" y="431"/>
                    <a:pt x="557" y="428"/>
                  </a:cubicBezTo>
                  <a:cubicBezTo>
                    <a:pt x="556" y="427"/>
                    <a:pt x="556" y="426"/>
                    <a:pt x="556" y="424"/>
                  </a:cubicBezTo>
                  <a:cubicBezTo>
                    <a:pt x="556" y="423"/>
                    <a:pt x="555" y="422"/>
                    <a:pt x="555" y="420"/>
                  </a:cubicBezTo>
                  <a:cubicBezTo>
                    <a:pt x="554" y="420"/>
                    <a:pt x="553" y="421"/>
                    <a:pt x="552" y="422"/>
                  </a:cubicBezTo>
                  <a:cubicBezTo>
                    <a:pt x="551" y="422"/>
                    <a:pt x="550" y="422"/>
                    <a:pt x="549" y="423"/>
                  </a:cubicBezTo>
                  <a:cubicBezTo>
                    <a:pt x="547" y="425"/>
                    <a:pt x="548" y="429"/>
                    <a:pt x="546" y="431"/>
                  </a:cubicBezTo>
                  <a:cubicBezTo>
                    <a:pt x="545" y="432"/>
                    <a:pt x="544" y="432"/>
                    <a:pt x="543" y="433"/>
                  </a:cubicBezTo>
                  <a:cubicBezTo>
                    <a:pt x="542" y="434"/>
                    <a:pt x="541" y="435"/>
                    <a:pt x="540" y="435"/>
                  </a:cubicBezTo>
                  <a:cubicBezTo>
                    <a:pt x="538" y="436"/>
                    <a:pt x="535" y="436"/>
                    <a:pt x="533" y="437"/>
                  </a:cubicBezTo>
                  <a:cubicBezTo>
                    <a:pt x="531" y="437"/>
                    <a:pt x="530" y="437"/>
                    <a:pt x="529" y="437"/>
                  </a:cubicBezTo>
                  <a:cubicBezTo>
                    <a:pt x="527" y="437"/>
                    <a:pt x="526" y="437"/>
                    <a:pt x="525" y="437"/>
                  </a:cubicBezTo>
                  <a:cubicBezTo>
                    <a:pt x="524" y="437"/>
                    <a:pt x="522" y="437"/>
                    <a:pt x="521" y="436"/>
                  </a:cubicBezTo>
                  <a:cubicBezTo>
                    <a:pt x="520" y="435"/>
                    <a:pt x="520" y="434"/>
                    <a:pt x="520" y="432"/>
                  </a:cubicBezTo>
                  <a:cubicBezTo>
                    <a:pt x="520" y="431"/>
                    <a:pt x="520" y="429"/>
                    <a:pt x="520" y="428"/>
                  </a:cubicBezTo>
                  <a:cubicBezTo>
                    <a:pt x="520" y="427"/>
                    <a:pt x="520" y="425"/>
                    <a:pt x="520" y="424"/>
                  </a:cubicBezTo>
                  <a:cubicBezTo>
                    <a:pt x="520" y="423"/>
                    <a:pt x="519" y="422"/>
                    <a:pt x="519" y="421"/>
                  </a:cubicBezTo>
                  <a:cubicBezTo>
                    <a:pt x="518" y="419"/>
                    <a:pt x="518" y="419"/>
                    <a:pt x="517" y="419"/>
                  </a:cubicBezTo>
                  <a:cubicBezTo>
                    <a:pt x="514" y="420"/>
                    <a:pt x="515" y="424"/>
                    <a:pt x="514" y="426"/>
                  </a:cubicBezTo>
                  <a:cubicBezTo>
                    <a:pt x="513" y="426"/>
                    <a:pt x="512" y="426"/>
                    <a:pt x="511" y="425"/>
                  </a:cubicBezTo>
                  <a:cubicBezTo>
                    <a:pt x="509" y="423"/>
                    <a:pt x="509" y="421"/>
                    <a:pt x="509" y="419"/>
                  </a:cubicBezTo>
                  <a:cubicBezTo>
                    <a:pt x="509" y="416"/>
                    <a:pt x="507" y="414"/>
                    <a:pt x="505" y="412"/>
                  </a:cubicBezTo>
                  <a:cubicBezTo>
                    <a:pt x="502" y="410"/>
                    <a:pt x="501" y="408"/>
                    <a:pt x="499" y="406"/>
                  </a:cubicBezTo>
                  <a:cubicBezTo>
                    <a:pt x="499" y="405"/>
                    <a:pt x="498" y="404"/>
                    <a:pt x="497" y="403"/>
                  </a:cubicBezTo>
                  <a:cubicBezTo>
                    <a:pt x="497" y="402"/>
                    <a:pt x="496" y="401"/>
                    <a:pt x="496" y="400"/>
                  </a:cubicBezTo>
                  <a:cubicBezTo>
                    <a:pt x="495" y="398"/>
                    <a:pt x="494" y="395"/>
                    <a:pt x="492" y="394"/>
                  </a:cubicBezTo>
                  <a:cubicBezTo>
                    <a:pt x="491" y="393"/>
                    <a:pt x="489" y="393"/>
                    <a:pt x="489" y="392"/>
                  </a:cubicBezTo>
                  <a:cubicBezTo>
                    <a:pt x="489" y="390"/>
                    <a:pt x="491" y="390"/>
                    <a:pt x="491" y="389"/>
                  </a:cubicBezTo>
                  <a:cubicBezTo>
                    <a:pt x="493" y="389"/>
                    <a:pt x="493" y="389"/>
                    <a:pt x="494" y="388"/>
                  </a:cubicBezTo>
                  <a:cubicBezTo>
                    <a:pt x="494" y="387"/>
                    <a:pt x="495" y="385"/>
                    <a:pt x="496" y="385"/>
                  </a:cubicBezTo>
                  <a:cubicBezTo>
                    <a:pt x="497" y="384"/>
                    <a:pt x="502" y="385"/>
                    <a:pt x="503" y="386"/>
                  </a:cubicBezTo>
                  <a:cubicBezTo>
                    <a:pt x="504" y="386"/>
                    <a:pt x="506" y="387"/>
                    <a:pt x="506" y="388"/>
                  </a:cubicBezTo>
                  <a:cubicBezTo>
                    <a:pt x="507" y="388"/>
                    <a:pt x="507" y="389"/>
                    <a:pt x="508" y="390"/>
                  </a:cubicBezTo>
                  <a:cubicBezTo>
                    <a:pt x="510" y="392"/>
                    <a:pt x="511" y="394"/>
                    <a:pt x="512" y="396"/>
                  </a:cubicBezTo>
                  <a:cubicBezTo>
                    <a:pt x="513" y="398"/>
                    <a:pt x="514" y="401"/>
                    <a:pt x="515" y="402"/>
                  </a:cubicBezTo>
                  <a:cubicBezTo>
                    <a:pt x="516" y="403"/>
                    <a:pt x="517" y="404"/>
                    <a:pt x="519" y="404"/>
                  </a:cubicBezTo>
                  <a:cubicBezTo>
                    <a:pt x="519" y="405"/>
                    <a:pt x="520" y="406"/>
                    <a:pt x="521" y="406"/>
                  </a:cubicBezTo>
                  <a:cubicBezTo>
                    <a:pt x="523" y="407"/>
                    <a:pt x="525" y="408"/>
                    <a:pt x="527" y="409"/>
                  </a:cubicBezTo>
                  <a:cubicBezTo>
                    <a:pt x="529" y="411"/>
                    <a:pt x="532" y="412"/>
                    <a:pt x="534" y="413"/>
                  </a:cubicBezTo>
                  <a:cubicBezTo>
                    <a:pt x="535" y="414"/>
                    <a:pt x="536" y="416"/>
                    <a:pt x="538" y="416"/>
                  </a:cubicBezTo>
                  <a:cubicBezTo>
                    <a:pt x="539" y="416"/>
                    <a:pt x="540" y="415"/>
                    <a:pt x="541" y="415"/>
                  </a:cubicBezTo>
                  <a:cubicBezTo>
                    <a:pt x="544" y="414"/>
                    <a:pt x="547" y="414"/>
                    <a:pt x="549" y="413"/>
                  </a:cubicBezTo>
                  <a:cubicBezTo>
                    <a:pt x="552" y="412"/>
                    <a:pt x="553" y="408"/>
                    <a:pt x="556" y="410"/>
                  </a:cubicBezTo>
                  <a:cubicBezTo>
                    <a:pt x="558" y="412"/>
                    <a:pt x="558" y="415"/>
                    <a:pt x="559" y="417"/>
                  </a:cubicBezTo>
                  <a:cubicBezTo>
                    <a:pt x="560" y="420"/>
                    <a:pt x="561" y="421"/>
                    <a:pt x="564" y="422"/>
                  </a:cubicBezTo>
                  <a:cubicBezTo>
                    <a:pt x="566" y="423"/>
                    <a:pt x="568" y="424"/>
                    <a:pt x="570" y="424"/>
                  </a:cubicBezTo>
                  <a:cubicBezTo>
                    <a:pt x="573" y="425"/>
                    <a:pt x="575" y="425"/>
                    <a:pt x="578" y="425"/>
                  </a:cubicBezTo>
                  <a:cubicBezTo>
                    <a:pt x="579" y="425"/>
                    <a:pt x="581" y="426"/>
                    <a:pt x="582" y="426"/>
                  </a:cubicBezTo>
                  <a:cubicBezTo>
                    <a:pt x="584" y="426"/>
                    <a:pt x="585" y="426"/>
                    <a:pt x="586" y="426"/>
                  </a:cubicBezTo>
                  <a:cubicBezTo>
                    <a:pt x="588" y="427"/>
                    <a:pt x="590" y="428"/>
                    <a:pt x="593" y="429"/>
                  </a:cubicBezTo>
                  <a:cubicBezTo>
                    <a:pt x="594" y="429"/>
                    <a:pt x="596" y="429"/>
                    <a:pt x="597" y="429"/>
                  </a:cubicBezTo>
                  <a:cubicBezTo>
                    <a:pt x="598" y="428"/>
                    <a:pt x="599" y="428"/>
                    <a:pt x="600" y="428"/>
                  </a:cubicBezTo>
                  <a:cubicBezTo>
                    <a:pt x="601" y="428"/>
                    <a:pt x="602" y="428"/>
                    <a:pt x="603" y="428"/>
                  </a:cubicBezTo>
                  <a:cubicBezTo>
                    <a:pt x="604" y="427"/>
                    <a:pt x="606" y="425"/>
                    <a:pt x="608" y="426"/>
                  </a:cubicBezTo>
                  <a:cubicBezTo>
                    <a:pt x="610" y="426"/>
                    <a:pt x="611" y="427"/>
                    <a:pt x="612" y="427"/>
                  </a:cubicBezTo>
                  <a:cubicBezTo>
                    <a:pt x="613" y="428"/>
                    <a:pt x="614" y="427"/>
                    <a:pt x="615" y="427"/>
                  </a:cubicBezTo>
                  <a:cubicBezTo>
                    <a:pt x="617" y="426"/>
                    <a:pt x="619" y="426"/>
                    <a:pt x="621" y="426"/>
                  </a:cubicBezTo>
                  <a:cubicBezTo>
                    <a:pt x="623" y="425"/>
                    <a:pt x="626" y="425"/>
                    <a:pt x="628" y="425"/>
                  </a:cubicBezTo>
                  <a:cubicBezTo>
                    <a:pt x="630" y="425"/>
                    <a:pt x="631" y="427"/>
                    <a:pt x="633" y="428"/>
                  </a:cubicBezTo>
                  <a:cubicBezTo>
                    <a:pt x="635" y="428"/>
                    <a:pt x="636" y="430"/>
                    <a:pt x="637" y="432"/>
                  </a:cubicBezTo>
                  <a:cubicBezTo>
                    <a:pt x="637" y="433"/>
                    <a:pt x="637" y="434"/>
                    <a:pt x="637" y="435"/>
                  </a:cubicBezTo>
                  <a:cubicBezTo>
                    <a:pt x="637" y="436"/>
                    <a:pt x="638" y="437"/>
                    <a:pt x="639" y="438"/>
                  </a:cubicBezTo>
                  <a:cubicBezTo>
                    <a:pt x="640" y="438"/>
                    <a:pt x="641" y="439"/>
                    <a:pt x="642" y="439"/>
                  </a:cubicBezTo>
                  <a:cubicBezTo>
                    <a:pt x="643" y="439"/>
                    <a:pt x="644" y="439"/>
                    <a:pt x="645" y="439"/>
                  </a:cubicBezTo>
                  <a:cubicBezTo>
                    <a:pt x="648" y="440"/>
                    <a:pt x="648" y="442"/>
                    <a:pt x="649" y="444"/>
                  </a:cubicBezTo>
                  <a:cubicBezTo>
                    <a:pt x="649" y="447"/>
                    <a:pt x="652" y="447"/>
                    <a:pt x="654" y="448"/>
                  </a:cubicBezTo>
                  <a:cubicBezTo>
                    <a:pt x="655" y="448"/>
                    <a:pt x="656" y="448"/>
                    <a:pt x="658" y="448"/>
                  </a:cubicBezTo>
                  <a:cubicBezTo>
                    <a:pt x="659" y="447"/>
                    <a:pt x="660" y="447"/>
                    <a:pt x="661" y="447"/>
                  </a:cubicBezTo>
                  <a:cubicBezTo>
                    <a:pt x="662" y="448"/>
                    <a:pt x="660" y="451"/>
                    <a:pt x="659" y="452"/>
                  </a:cubicBezTo>
                  <a:cubicBezTo>
                    <a:pt x="657" y="452"/>
                    <a:pt x="654" y="451"/>
                    <a:pt x="653" y="453"/>
                  </a:cubicBezTo>
                  <a:cubicBezTo>
                    <a:pt x="657" y="454"/>
                    <a:pt x="657" y="459"/>
                    <a:pt x="660" y="461"/>
                  </a:cubicBezTo>
                  <a:cubicBezTo>
                    <a:pt x="662" y="462"/>
                    <a:pt x="664" y="462"/>
                    <a:pt x="665" y="463"/>
                  </a:cubicBezTo>
                  <a:cubicBezTo>
                    <a:pt x="666" y="464"/>
                    <a:pt x="667" y="466"/>
                    <a:pt x="669" y="467"/>
                  </a:cubicBezTo>
                  <a:cubicBezTo>
                    <a:pt x="670" y="467"/>
                    <a:pt x="671" y="466"/>
                    <a:pt x="672" y="466"/>
                  </a:cubicBezTo>
                  <a:cubicBezTo>
                    <a:pt x="675" y="465"/>
                    <a:pt x="677" y="463"/>
                    <a:pt x="677" y="460"/>
                  </a:cubicBezTo>
                  <a:cubicBezTo>
                    <a:pt x="677" y="459"/>
                    <a:pt x="677" y="457"/>
                    <a:pt x="677" y="456"/>
                  </a:cubicBezTo>
                  <a:cubicBezTo>
                    <a:pt x="677" y="454"/>
                    <a:pt x="677" y="453"/>
                    <a:pt x="679" y="453"/>
                  </a:cubicBezTo>
                  <a:cubicBezTo>
                    <a:pt x="682" y="453"/>
                    <a:pt x="682" y="457"/>
                    <a:pt x="682" y="459"/>
                  </a:cubicBezTo>
                  <a:cubicBezTo>
                    <a:pt x="683" y="462"/>
                    <a:pt x="682" y="465"/>
                    <a:pt x="682" y="468"/>
                  </a:cubicBezTo>
                  <a:cubicBezTo>
                    <a:pt x="682" y="470"/>
                    <a:pt x="684" y="473"/>
                    <a:pt x="684" y="476"/>
                  </a:cubicBezTo>
                  <a:cubicBezTo>
                    <a:pt x="685" y="478"/>
                    <a:pt x="685" y="481"/>
                    <a:pt x="685" y="484"/>
                  </a:cubicBezTo>
                  <a:cubicBezTo>
                    <a:pt x="685" y="485"/>
                    <a:pt x="684" y="487"/>
                    <a:pt x="685" y="488"/>
                  </a:cubicBezTo>
                  <a:cubicBezTo>
                    <a:pt x="685" y="490"/>
                    <a:pt x="686" y="491"/>
                    <a:pt x="686" y="492"/>
                  </a:cubicBezTo>
                  <a:cubicBezTo>
                    <a:pt x="687" y="494"/>
                    <a:pt x="688" y="496"/>
                    <a:pt x="690" y="498"/>
                  </a:cubicBezTo>
                  <a:cubicBezTo>
                    <a:pt x="691" y="501"/>
                    <a:pt x="691" y="503"/>
                    <a:pt x="692" y="506"/>
                  </a:cubicBezTo>
                  <a:cubicBezTo>
                    <a:pt x="693" y="509"/>
                    <a:pt x="693" y="511"/>
                    <a:pt x="694" y="514"/>
                  </a:cubicBezTo>
                  <a:cubicBezTo>
                    <a:pt x="695" y="517"/>
                    <a:pt x="696" y="519"/>
                    <a:pt x="698" y="521"/>
                  </a:cubicBezTo>
                  <a:cubicBezTo>
                    <a:pt x="699" y="524"/>
                    <a:pt x="701" y="525"/>
                    <a:pt x="702" y="528"/>
                  </a:cubicBezTo>
                  <a:cubicBezTo>
                    <a:pt x="703" y="530"/>
                    <a:pt x="703" y="533"/>
                    <a:pt x="704" y="535"/>
                  </a:cubicBezTo>
                  <a:cubicBezTo>
                    <a:pt x="704" y="538"/>
                    <a:pt x="706" y="540"/>
                    <a:pt x="708" y="542"/>
                  </a:cubicBezTo>
                  <a:cubicBezTo>
                    <a:pt x="709" y="544"/>
                    <a:pt x="711" y="546"/>
                    <a:pt x="712" y="548"/>
                  </a:cubicBezTo>
                  <a:cubicBezTo>
                    <a:pt x="712" y="550"/>
                    <a:pt x="712" y="551"/>
                    <a:pt x="712" y="553"/>
                  </a:cubicBezTo>
                  <a:cubicBezTo>
                    <a:pt x="713" y="554"/>
                    <a:pt x="713" y="555"/>
                    <a:pt x="714" y="556"/>
                  </a:cubicBezTo>
                  <a:cubicBezTo>
                    <a:pt x="715" y="559"/>
                    <a:pt x="717" y="561"/>
                    <a:pt x="718" y="564"/>
                  </a:cubicBezTo>
                  <a:cubicBezTo>
                    <a:pt x="720" y="566"/>
                    <a:pt x="719" y="570"/>
                    <a:pt x="720" y="573"/>
                  </a:cubicBezTo>
                  <a:cubicBezTo>
                    <a:pt x="721" y="575"/>
                    <a:pt x="724" y="576"/>
                    <a:pt x="726" y="576"/>
                  </a:cubicBezTo>
                  <a:cubicBezTo>
                    <a:pt x="729" y="577"/>
                    <a:pt x="730" y="575"/>
                    <a:pt x="730" y="573"/>
                  </a:cubicBezTo>
                  <a:cubicBezTo>
                    <a:pt x="731" y="570"/>
                    <a:pt x="732" y="569"/>
                    <a:pt x="735" y="569"/>
                  </a:cubicBezTo>
                  <a:cubicBezTo>
                    <a:pt x="736" y="568"/>
                    <a:pt x="738" y="568"/>
                    <a:pt x="739" y="567"/>
                  </a:cubicBezTo>
                  <a:cubicBezTo>
                    <a:pt x="739" y="567"/>
                    <a:pt x="739" y="565"/>
                    <a:pt x="739" y="564"/>
                  </a:cubicBezTo>
                  <a:cubicBezTo>
                    <a:pt x="740" y="562"/>
                    <a:pt x="741" y="560"/>
                    <a:pt x="742" y="558"/>
                  </a:cubicBezTo>
                  <a:cubicBezTo>
                    <a:pt x="743" y="556"/>
                    <a:pt x="743" y="554"/>
                    <a:pt x="743" y="552"/>
                  </a:cubicBezTo>
                  <a:cubicBezTo>
                    <a:pt x="743" y="549"/>
                    <a:pt x="743" y="546"/>
                    <a:pt x="743" y="544"/>
                  </a:cubicBezTo>
                  <a:cubicBezTo>
                    <a:pt x="744" y="541"/>
                    <a:pt x="745" y="539"/>
                    <a:pt x="746" y="537"/>
                  </a:cubicBezTo>
                  <a:cubicBezTo>
                    <a:pt x="746" y="536"/>
                    <a:pt x="746" y="535"/>
                    <a:pt x="746" y="533"/>
                  </a:cubicBezTo>
                  <a:cubicBezTo>
                    <a:pt x="746" y="532"/>
                    <a:pt x="746" y="531"/>
                    <a:pt x="745" y="530"/>
                  </a:cubicBezTo>
                  <a:cubicBezTo>
                    <a:pt x="744" y="527"/>
                    <a:pt x="743" y="525"/>
                    <a:pt x="743" y="522"/>
                  </a:cubicBezTo>
                  <a:cubicBezTo>
                    <a:pt x="743" y="520"/>
                    <a:pt x="744" y="517"/>
                    <a:pt x="744" y="514"/>
                  </a:cubicBezTo>
                  <a:cubicBezTo>
                    <a:pt x="744" y="513"/>
                    <a:pt x="744" y="511"/>
                    <a:pt x="745" y="511"/>
                  </a:cubicBezTo>
                  <a:cubicBezTo>
                    <a:pt x="746" y="510"/>
                    <a:pt x="747" y="510"/>
                    <a:pt x="748" y="509"/>
                  </a:cubicBezTo>
                  <a:cubicBezTo>
                    <a:pt x="749" y="509"/>
                    <a:pt x="749" y="507"/>
                    <a:pt x="750" y="506"/>
                  </a:cubicBezTo>
                  <a:cubicBezTo>
                    <a:pt x="751" y="505"/>
                    <a:pt x="752" y="505"/>
                    <a:pt x="754" y="505"/>
                  </a:cubicBezTo>
                  <a:cubicBezTo>
                    <a:pt x="756" y="505"/>
                    <a:pt x="758" y="503"/>
                    <a:pt x="758" y="500"/>
                  </a:cubicBezTo>
                  <a:cubicBezTo>
                    <a:pt x="758" y="498"/>
                    <a:pt x="761" y="497"/>
                    <a:pt x="763" y="495"/>
                  </a:cubicBezTo>
                  <a:cubicBezTo>
                    <a:pt x="763" y="495"/>
                    <a:pt x="764" y="494"/>
                    <a:pt x="765" y="493"/>
                  </a:cubicBezTo>
                  <a:cubicBezTo>
                    <a:pt x="766" y="492"/>
                    <a:pt x="767" y="492"/>
                    <a:pt x="768" y="491"/>
                  </a:cubicBezTo>
                  <a:cubicBezTo>
                    <a:pt x="771" y="487"/>
                    <a:pt x="774" y="483"/>
                    <a:pt x="777" y="480"/>
                  </a:cubicBezTo>
                  <a:cubicBezTo>
                    <a:pt x="778" y="478"/>
                    <a:pt x="780" y="476"/>
                    <a:pt x="782" y="476"/>
                  </a:cubicBezTo>
                  <a:cubicBezTo>
                    <a:pt x="784" y="475"/>
                    <a:pt x="785" y="475"/>
                    <a:pt x="786" y="474"/>
                  </a:cubicBezTo>
                  <a:cubicBezTo>
                    <a:pt x="786" y="473"/>
                    <a:pt x="786" y="473"/>
                    <a:pt x="786" y="472"/>
                  </a:cubicBezTo>
                  <a:cubicBezTo>
                    <a:pt x="787" y="472"/>
                    <a:pt x="787" y="471"/>
                    <a:pt x="788" y="471"/>
                  </a:cubicBezTo>
                  <a:cubicBezTo>
                    <a:pt x="790" y="469"/>
                    <a:pt x="790" y="467"/>
                    <a:pt x="790" y="465"/>
                  </a:cubicBezTo>
                  <a:cubicBezTo>
                    <a:pt x="789" y="463"/>
                    <a:pt x="789" y="461"/>
                    <a:pt x="790" y="460"/>
                  </a:cubicBezTo>
                  <a:cubicBezTo>
                    <a:pt x="792" y="459"/>
                    <a:pt x="793" y="460"/>
                    <a:pt x="795" y="460"/>
                  </a:cubicBezTo>
                  <a:cubicBezTo>
                    <a:pt x="796" y="460"/>
                    <a:pt x="797" y="460"/>
                    <a:pt x="797" y="460"/>
                  </a:cubicBezTo>
                  <a:cubicBezTo>
                    <a:pt x="799" y="459"/>
                    <a:pt x="798" y="457"/>
                    <a:pt x="799" y="456"/>
                  </a:cubicBezTo>
                  <a:cubicBezTo>
                    <a:pt x="799" y="458"/>
                    <a:pt x="799" y="459"/>
                    <a:pt x="801" y="459"/>
                  </a:cubicBezTo>
                  <a:cubicBezTo>
                    <a:pt x="802" y="459"/>
                    <a:pt x="802" y="459"/>
                    <a:pt x="803" y="459"/>
                  </a:cubicBezTo>
                  <a:cubicBezTo>
                    <a:pt x="803" y="459"/>
                    <a:pt x="804" y="459"/>
                    <a:pt x="804" y="459"/>
                  </a:cubicBezTo>
                  <a:cubicBezTo>
                    <a:pt x="805" y="458"/>
                    <a:pt x="805" y="458"/>
                    <a:pt x="806" y="457"/>
                  </a:cubicBezTo>
                  <a:cubicBezTo>
                    <a:pt x="807" y="457"/>
                    <a:pt x="808" y="457"/>
                    <a:pt x="808" y="457"/>
                  </a:cubicBezTo>
                  <a:cubicBezTo>
                    <a:pt x="810" y="458"/>
                    <a:pt x="809" y="460"/>
                    <a:pt x="811" y="458"/>
                  </a:cubicBezTo>
                  <a:cubicBezTo>
                    <a:pt x="811" y="456"/>
                    <a:pt x="812" y="456"/>
                    <a:pt x="814" y="455"/>
                  </a:cubicBezTo>
                  <a:cubicBezTo>
                    <a:pt x="814" y="454"/>
                    <a:pt x="814" y="454"/>
                    <a:pt x="815" y="454"/>
                  </a:cubicBezTo>
                  <a:cubicBezTo>
                    <a:pt x="816" y="454"/>
                    <a:pt x="815" y="455"/>
                    <a:pt x="816" y="456"/>
                  </a:cubicBezTo>
                  <a:cubicBezTo>
                    <a:pt x="818" y="457"/>
                    <a:pt x="817" y="454"/>
                    <a:pt x="817" y="453"/>
                  </a:cubicBezTo>
                  <a:cubicBezTo>
                    <a:pt x="817" y="451"/>
                    <a:pt x="817" y="450"/>
                    <a:pt x="817" y="448"/>
                  </a:cubicBezTo>
                  <a:cubicBezTo>
                    <a:pt x="819" y="449"/>
                    <a:pt x="821" y="450"/>
                    <a:pt x="822" y="450"/>
                  </a:cubicBezTo>
                  <a:cubicBezTo>
                    <a:pt x="824" y="451"/>
                    <a:pt x="825" y="453"/>
                    <a:pt x="825" y="455"/>
                  </a:cubicBezTo>
                  <a:cubicBezTo>
                    <a:pt x="826" y="456"/>
                    <a:pt x="826" y="458"/>
                    <a:pt x="827" y="459"/>
                  </a:cubicBezTo>
                  <a:cubicBezTo>
                    <a:pt x="828" y="459"/>
                    <a:pt x="829" y="460"/>
                    <a:pt x="829" y="461"/>
                  </a:cubicBezTo>
                  <a:cubicBezTo>
                    <a:pt x="829" y="463"/>
                    <a:pt x="829" y="464"/>
                    <a:pt x="829" y="465"/>
                  </a:cubicBezTo>
                  <a:cubicBezTo>
                    <a:pt x="830" y="466"/>
                    <a:pt x="831" y="466"/>
                    <a:pt x="832" y="467"/>
                  </a:cubicBezTo>
                  <a:cubicBezTo>
                    <a:pt x="834" y="469"/>
                    <a:pt x="835" y="471"/>
                    <a:pt x="837" y="473"/>
                  </a:cubicBezTo>
                  <a:cubicBezTo>
                    <a:pt x="839" y="474"/>
                    <a:pt x="842" y="474"/>
                    <a:pt x="843" y="477"/>
                  </a:cubicBezTo>
                  <a:cubicBezTo>
                    <a:pt x="843" y="478"/>
                    <a:pt x="843" y="479"/>
                    <a:pt x="843" y="480"/>
                  </a:cubicBezTo>
                  <a:cubicBezTo>
                    <a:pt x="844" y="481"/>
                    <a:pt x="844" y="480"/>
                    <a:pt x="844" y="481"/>
                  </a:cubicBezTo>
                  <a:cubicBezTo>
                    <a:pt x="845" y="482"/>
                    <a:pt x="846" y="482"/>
                    <a:pt x="847" y="483"/>
                  </a:cubicBezTo>
                  <a:cubicBezTo>
                    <a:pt x="849" y="485"/>
                    <a:pt x="850" y="486"/>
                    <a:pt x="850" y="490"/>
                  </a:cubicBezTo>
                  <a:cubicBezTo>
                    <a:pt x="850" y="493"/>
                    <a:pt x="850" y="495"/>
                    <a:pt x="850" y="498"/>
                  </a:cubicBezTo>
                  <a:cubicBezTo>
                    <a:pt x="850" y="501"/>
                    <a:pt x="849" y="505"/>
                    <a:pt x="849" y="508"/>
                  </a:cubicBezTo>
                  <a:cubicBezTo>
                    <a:pt x="850" y="508"/>
                    <a:pt x="850" y="506"/>
                    <a:pt x="851" y="507"/>
                  </a:cubicBezTo>
                  <a:cubicBezTo>
                    <a:pt x="853" y="507"/>
                    <a:pt x="852" y="508"/>
                    <a:pt x="854" y="508"/>
                  </a:cubicBezTo>
                  <a:cubicBezTo>
                    <a:pt x="854" y="508"/>
                    <a:pt x="855" y="507"/>
                    <a:pt x="855" y="507"/>
                  </a:cubicBezTo>
                  <a:cubicBezTo>
                    <a:pt x="856" y="507"/>
                    <a:pt x="856" y="508"/>
                    <a:pt x="857" y="508"/>
                  </a:cubicBezTo>
                  <a:cubicBezTo>
                    <a:pt x="858" y="509"/>
                    <a:pt x="858" y="509"/>
                    <a:pt x="859" y="509"/>
                  </a:cubicBezTo>
                  <a:cubicBezTo>
                    <a:pt x="863" y="510"/>
                    <a:pt x="862" y="507"/>
                    <a:pt x="863" y="505"/>
                  </a:cubicBezTo>
                  <a:cubicBezTo>
                    <a:pt x="864" y="503"/>
                    <a:pt x="867" y="503"/>
                    <a:pt x="868" y="501"/>
                  </a:cubicBezTo>
                  <a:cubicBezTo>
                    <a:pt x="868" y="500"/>
                    <a:pt x="867" y="495"/>
                    <a:pt x="870" y="497"/>
                  </a:cubicBezTo>
                  <a:cubicBezTo>
                    <a:pt x="872" y="499"/>
                    <a:pt x="873" y="501"/>
                    <a:pt x="874" y="503"/>
                  </a:cubicBezTo>
                  <a:cubicBezTo>
                    <a:pt x="875" y="505"/>
                    <a:pt x="876" y="506"/>
                    <a:pt x="877" y="508"/>
                  </a:cubicBezTo>
                  <a:cubicBezTo>
                    <a:pt x="877" y="511"/>
                    <a:pt x="876" y="513"/>
                    <a:pt x="876" y="515"/>
                  </a:cubicBezTo>
                  <a:cubicBezTo>
                    <a:pt x="876" y="518"/>
                    <a:pt x="879" y="519"/>
                    <a:pt x="880" y="522"/>
                  </a:cubicBezTo>
                  <a:cubicBezTo>
                    <a:pt x="882" y="524"/>
                    <a:pt x="882" y="526"/>
                    <a:pt x="883" y="529"/>
                  </a:cubicBezTo>
                  <a:cubicBezTo>
                    <a:pt x="883" y="530"/>
                    <a:pt x="884" y="531"/>
                    <a:pt x="884" y="533"/>
                  </a:cubicBezTo>
                  <a:cubicBezTo>
                    <a:pt x="885" y="534"/>
                    <a:pt x="885" y="534"/>
                    <a:pt x="885" y="535"/>
                  </a:cubicBezTo>
                  <a:cubicBezTo>
                    <a:pt x="885" y="535"/>
                    <a:pt x="885" y="536"/>
                    <a:pt x="885" y="537"/>
                  </a:cubicBezTo>
                  <a:cubicBezTo>
                    <a:pt x="885" y="538"/>
                    <a:pt x="885" y="539"/>
                    <a:pt x="886" y="540"/>
                  </a:cubicBezTo>
                  <a:cubicBezTo>
                    <a:pt x="887" y="542"/>
                    <a:pt x="887" y="542"/>
                    <a:pt x="887" y="544"/>
                  </a:cubicBezTo>
                  <a:cubicBezTo>
                    <a:pt x="888" y="547"/>
                    <a:pt x="886" y="549"/>
                    <a:pt x="886" y="552"/>
                  </a:cubicBezTo>
                  <a:cubicBezTo>
                    <a:pt x="887" y="553"/>
                    <a:pt x="887" y="555"/>
                    <a:pt x="887" y="556"/>
                  </a:cubicBezTo>
                  <a:cubicBezTo>
                    <a:pt x="887" y="558"/>
                    <a:pt x="887" y="559"/>
                    <a:pt x="887" y="560"/>
                  </a:cubicBezTo>
                  <a:cubicBezTo>
                    <a:pt x="886" y="562"/>
                    <a:pt x="886" y="565"/>
                    <a:pt x="886" y="567"/>
                  </a:cubicBezTo>
                  <a:cubicBezTo>
                    <a:pt x="886" y="570"/>
                    <a:pt x="885" y="573"/>
                    <a:pt x="886" y="576"/>
                  </a:cubicBezTo>
                  <a:cubicBezTo>
                    <a:pt x="887" y="576"/>
                    <a:pt x="889" y="576"/>
                    <a:pt x="890" y="577"/>
                  </a:cubicBezTo>
                  <a:cubicBezTo>
                    <a:pt x="890" y="578"/>
                    <a:pt x="890" y="579"/>
                    <a:pt x="891" y="580"/>
                  </a:cubicBezTo>
                  <a:cubicBezTo>
                    <a:pt x="894" y="581"/>
                    <a:pt x="895" y="583"/>
                    <a:pt x="897" y="585"/>
                  </a:cubicBezTo>
                  <a:cubicBezTo>
                    <a:pt x="898" y="586"/>
                    <a:pt x="898" y="588"/>
                    <a:pt x="899" y="589"/>
                  </a:cubicBezTo>
                  <a:cubicBezTo>
                    <a:pt x="900" y="590"/>
                    <a:pt x="901" y="591"/>
                    <a:pt x="902" y="592"/>
                  </a:cubicBezTo>
                  <a:cubicBezTo>
                    <a:pt x="903" y="593"/>
                    <a:pt x="904" y="594"/>
                    <a:pt x="903" y="595"/>
                  </a:cubicBezTo>
                  <a:cubicBezTo>
                    <a:pt x="903" y="598"/>
                    <a:pt x="903" y="602"/>
                    <a:pt x="904" y="604"/>
                  </a:cubicBezTo>
                  <a:cubicBezTo>
                    <a:pt x="904" y="606"/>
                    <a:pt x="905" y="607"/>
                    <a:pt x="906" y="609"/>
                  </a:cubicBezTo>
                  <a:cubicBezTo>
                    <a:pt x="907" y="611"/>
                    <a:pt x="908" y="612"/>
                    <a:pt x="909" y="614"/>
                  </a:cubicBezTo>
                  <a:cubicBezTo>
                    <a:pt x="909" y="616"/>
                    <a:pt x="909" y="618"/>
                    <a:pt x="910" y="620"/>
                  </a:cubicBezTo>
                  <a:cubicBezTo>
                    <a:pt x="910" y="621"/>
                    <a:pt x="912" y="623"/>
                    <a:pt x="913" y="624"/>
                  </a:cubicBezTo>
                  <a:cubicBezTo>
                    <a:pt x="914" y="625"/>
                    <a:pt x="916" y="626"/>
                    <a:pt x="917" y="628"/>
                  </a:cubicBezTo>
                  <a:cubicBezTo>
                    <a:pt x="919" y="629"/>
                    <a:pt x="920" y="631"/>
                    <a:pt x="922" y="632"/>
                  </a:cubicBezTo>
                  <a:cubicBezTo>
                    <a:pt x="923" y="633"/>
                    <a:pt x="925" y="634"/>
                    <a:pt x="926" y="635"/>
                  </a:cubicBezTo>
                  <a:cubicBezTo>
                    <a:pt x="928" y="635"/>
                    <a:pt x="929" y="637"/>
                    <a:pt x="930" y="637"/>
                  </a:cubicBezTo>
                  <a:cubicBezTo>
                    <a:pt x="931" y="637"/>
                    <a:pt x="933" y="637"/>
                    <a:pt x="934" y="636"/>
                  </a:cubicBezTo>
                  <a:cubicBezTo>
                    <a:pt x="935" y="634"/>
                    <a:pt x="932" y="629"/>
                    <a:pt x="931" y="628"/>
                  </a:cubicBezTo>
                  <a:cubicBezTo>
                    <a:pt x="930" y="626"/>
                    <a:pt x="928" y="624"/>
                    <a:pt x="928" y="621"/>
                  </a:cubicBezTo>
                  <a:cubicBezTo>
                    <a:pt x="927" y="618"/>
                    <a:pt x="928" y="615"/>
                    <a:pt x="928" y="613"/>
                  </a:cubicBezTo>
                  <a:cubicBezTo>
                    <a:pt x="928" y="610"/>
                    <a:pt x="927" y="607"/>
                    <a:pt x="925" y="605"/>
                  </a:cubicBezTo>
                  <a:cubicBezTo>
                    <a:pt x="924" y="603"/>
                    <a:pt x="923" y="601"/>
                    <a:pt x="922" y="598"/>
                  </a:cubicBezTo>
                  <a:cubicBezTo>
                    <a:pt x="922" y="597"/>
                    <a:pt x="922" y="595"/>
                    <a:pt x="921" y="594"/>
                  </a:cubicBezTo>
                  <a:cubicBezTo>
                    <a:pt x="920" y="594"/>
                    <a:pt x="919" y="594"/>
                    <a:pt x="918" y="593"/>
                  </a:cubicBezTo>
                  <a:cubicBezTo>
                    <a:pt x="915" y="592"/>
                    <a:pt x="914" y="588"/>
                    <a:pt x="911" y="587"/>
                  </a:cubicBezTo>
                  <a:cubicBezTo>
                    <a:pt x="909" y="587"/>
                    <a:pt x="906" y="587"/>
                    <a:pt x="906" y="584"/>
                  </a:cubicBezTo>
                  <a:cubicBezTo>
                    <a:pt x="905" y="582"/>
                    <a:pt x="905" y="580"/>
                    <a:pt x="903" y="578"/>
                  </a:cubicBezTo>
                  <a:cubicBezTo>
                    <a:pt x="902" y="576"/>
                    <a:pt x="901" y="575"/>
                    <a:pt x="900" y="573"/>
                  </a:cubicBezTo>
                  <a:cubicBezTo>
                    <a:pt x="899" y="571"/>
                    <a:pt x="900" y="567"/>
                    <a:pt x="897" y="567"/>
                  </a:cubicBezTo>
                  <a:cubicBezTo>
                    <a:pt x="896" y="566"/>
                    <a:pt x="895" y="567"/>
                    <a:pt x="894" y="565"/>
                  </a:cubicBezTo>
                  <a:cubicBezTo>
                    <a:pt x="893" y="565"/>
                    <a:pt x="892" y="564"/>
                    <a:pt x="892" y="563"/>
                  </a:cubicBezTo>
                  <a:cubicBezTo>
                    <a:pt x="892" y="560"/>
                    <a:pt x="894" y="558"/>
                    <a:pt x="895" y="556"/>
                  </a:cubicBezTo>
                  <a:cubicBezTo>
                    <a:pt x="896" y="553"/>
                    <a:pt x="897" y="551"/>
                    <a:pt x="897" y="548"/>
                  </a:cubicBezTo>
                  <a:cubicBezTo>
                    <a:pt x="897" y="546"/>
                    <a:pt x="897" y="543"/>
                    <a:pt x="897" y="540"/>
                  </a:cubicBezTo>
                  <a:cubicBezTo>
                    <a:pt x="897" y="537"/>
                    <a:pt x="895" y="535"/>
                    <a:pt x="895" y="532"/>
                  </a:cubicBezTo>
                  <a:cubicBezTo>
                    <a:pt x="896" y="529"/>
                    <a:pt x="901" y="529"/>
                    <a:pt x="903" y="530"/>
                  </a:cubicBezTo>
                  <a:cubicBezTo>
                    <a:pt x="905" y="531"/>
                    <a:pt x="903" y="532"/>
                    <a:pt x="903" y="533"/>
                  </a:cubicBezTo>
                  <a:cubicBezTo>
                    <a:pt x="903" y="535"/>
                    <a:pt x="903" y="536"/>
                    <a:pt x="903" y="537"/>
                  </a:cubicBezTo>
                  <a:cubicBezTo>
                    <a:pt x="905" y="538"/>
                    <a:pt x="906" y="538"/>
                    <a:pt x="908" y="538"/>
                  </a:cubicBezTo>
                  <a:cubicBezTo>
                    <a:pt x="910" y="538"/>
                    <a:pt x="910" y="540"/>
                    <a:pt x="912" y="541"/>
                  </a:cubicBezTo>
                  <a:cubicBezTo>
                    <a:pt x="913" y="541"/>
                    <a:pt x="915" y="542"/>
                    <a:pt x="916" y="543"/>
                  </a:cubicBezTo>
                  <a:cubicBezTo>
                    <a:pt x="917" y="543"/>
                    <a:pt x="918" y="544"/>
                    <a:pt x="919" y="545"/>
                  </a:cubicBezTo>
                  <a:cubicBezTo>
                    <a:pt x="921" y="547"/>
                    <a:pt x="919" y="554"/>
                    <a:pt x="922" y="554"/>
                  </a:cubicBezTo>
                  <a:cubicBezTo>
                    <a:pt x="923" y="554"/>
                    <a:pt x="924" y="553"/>
                    <a:pt x="925" y="553"/>
                  </a:cubicBezTo>
                  <a:cubicBezTo>
                    <a:pt x="925" y="554"/>
                    <a:pt x="926" y="554"/>
                    <a:pt x="927" y="555"/>
                  </a:cubicBezTo>
                  <a:cubicBezTo>
                    <a:pt x="927" y="555"/>
                    <a:pt x="928" y="556"/>
                    <a:pt x="928" y="557"/>
                  </a:cubicBezTo>
                  <a:cubicBezTo>
                    <a:pt x="929" y="557"/>
                    <a:pt x="929" y="558"/>
                    <a:pt x="929" y="558"/>
                  </a:cubicBezTo>
                  <a:cubicBezTo>
                    <a:pt x="931" y="560"/>
                    <a:pt x="936" y="558"/>
                    <a:pt x="936" y="560"/>
                  </a:cubicBezTo>
                  <a:cubicBezTo>
                    <a:pt x="937" y="561"/>
                    <a:pt x="936" y="564"/>
                    <a:pt x="936" y="565"/>
                  </a:cubicBezTo>
                  <a:cubicBezTo>
                    <a:pt x="936" y="566"/>
                    <a:pt x="936" y="567"/>
                    <a:pt x="936" y="569"/>
                  </a:cubicBezTo>
                  <a:cubicBezTo>
                    <a:pt x="936" y="570"/>
                    <a:pt x="935" y="572"/>
                    <a:pt x="936" y="573"/>
                  </a:cubicBezTo>
                  <a:cubicBezTo>
                    <a:pt x="937" y="574"/>
                    <a:pt x="938" y="574"/>
                    <a:pt x="938" y="572"/>
                  </a:cubicBezTo>
                  <a:cubicBezTo>
                    <a:pt x="939" y="571"/>
                    <a:pt x="939" y="570"/>
                    <a:pt x="940" y="569"/>
                  </a:cubicBezTo>
                  <a:cubicBezTo>
                    <a:pt x="942" y="569"/>
                    <a:pt x="943" y="569"/>
                    <a:pt x="944" y="568"/>
                  </a:cubicBezTo>
                  <a:cubicBezTo>
                    <a:pt x="945" y="567"/>
                    <a:pt x="946" y="566"/>
                    <a:pt x="946" y="565"/>
                  </a:cubicBezTo>
                  <a:cubicBezTo>
                    <a:pt x="947" y="564"/>
                    <a:pt x="947" y="564"/>
                    <a:pt x="948" y="563"/>
                  </a:cubicBezTo>
                  <a:cubicBezTo>
                    <a:pt x="950" y="562"/>
                    <a:pt x="950" y="561"/>
                    <a:pt x="950" y="559"/>
                  </a:cubicBezTo>
                  <a:cubicBezTo>
                    <a:pt x="949" y="558"/>
                    <a:pt x="949" y="557"/>
                    <a:pt x="951" y="557"/>
                  </a:cubicBezTo>
                  <a:cubicBezTo>
                    <a:pt x="952" y="557"/>
                    <a:pt x="953" y="557"/>
                    <a:pt x="955" y="556"/>
                  </a:cubicBezTo>
                  <a:cubicBezTo>
                    <a:pt x="956" y="556"/>
                    <a:pt x="957" y="555"/>
                    <a:pt x="958" y="554"/>
                  </a:cubicBezTo>
                  <a:cubicBezTo>
                    <a:pt x="960" y="553"/>
                    <a:pt x="963" y="552"/>
                    <a:pt x="965" y="550"/>
                  </a:cubicBezTo>
                  <a:cubicBezTo>
                    <a:pt x="967" y="549"/>
                    <a:pt x="967" y="546"/>
                    <a:pt x="968" y="544"/>
                  </a:cubicBezTo>
                  <a:cubicBezTo>
                    <a:pt x="969" y="541"/>
                    <a:pt x="968" y="538"/>
                    <a:pt x="968" y="536"/>
                  </a:cubicBezTo>
                  <a:cubicBezTo>
                    <a:pt x="967" y="533"/>
                    <a:pt x="968" y="530"/>
                    <a:pt x="967" y="527"/>
                  </a:cubicBezTo>
                  <a:cubicBezTo>
                    <a:pt x="967" y="525"/>
                    <a:pt x="966" y="523"/>
                    <a:pt x="965" y="521"/>
                  </a:cubicBezTo>
                  <a:cubicBezTo>
                    <a:pt x="964" y="518"/>
                    <a:pt x="964" y="516"/>
                    <a:pt x="962" y="514"/>
                  </a:cubicBezTo>
                  <a:cubicBezTo>
                    <a:pt x="961" y="512"/>
                    <a:pt x="959" y="510"/>
                    <a:pt x="958" y="508"/>
                  </a:cubicBezTo>
                  <a:cubicBezTo>
                    <a:pt x="957" y="506"/>
                    <a:pt x="955" y="505"/>
                    <a:pt x="953" y="504"/>
                  </a:cubicBezTo>
                  <a:cubicBezTo>
                    <a:pt x="950" y="502"/>
                    <a:pt x="948" y="502"/>
                    <a:pt x="947" y="500"/>
                  </a:cubicBezTo>
                  <a:cubicBezTo>
                    <a:pt x="945" y="497"/>
                    <a:pt x="945" y="495"/>
                    <a:pt x="943" y="493"/>
                  </a:cubicBezTo>
                  <a:cubicBezTo>
                    <a:pt x="942" y="492"/>
                    <a:pt x="940" y="491"/>
                    <a:pt x="938" y="489"/>
                  </a:cubicBezTo>
                  <a:cubicBezTo>
                    <a:pt x="936" y="488"/>
                    <a:pt x="935" y="486"/>
                    <a:pt x="934" y="484"/>
                  </a:cubicBezTo>
                  <a:cubicBezTo>
                    <a:pt x="933" y="483"/>
                    <a:pt x="933" y="482"/>
                    <a:pt x="933" y="480"/>
                  </a:cubicBezTo>
                  <a:cubicBezTo>
                    <a:pt x="934" y="479"/>
                    <a:pt x="934" y="478"/>
                    <a:pt x="935" y="477"/>
                  </a:cubicBezTo>
                  <a:cubicBezTo>
                    <a:pt x="936" y="475"/>
                    <a:pt x="937" y="473"/>
                    <a:pt x="937" y="470"/>
                  </a:cubicBezTo>
                  <a:cubicBezTo>
                    <a:pt x="937" y="469"/>
                    <a:pt x="938" y="468"/>
                    <a:pt x="939" y="467"/>
                  </a:cubicBezTo>
                  <a:cubicBezTo>
                    <a:pt x="940" y="466"/>
                    <a:pt x="941" y="466"/>
                    <a:pt x="943" y="465"/>
                  </a:cubicBezTo>
                  <a:cubicBezTo>
                    <a:pt x="943" y="465"/>
                    <a:pt x="944" y="463"/>
                    <a:pt x="946" y="463"/>
                  </a:cubicBezTo>
                  <a:cubicBezTo>
                    <a:pt x="947" y="462"/>
                    <a:pt x="948" y="463"/>
                    <a:pt x="949" y="462"/>
                  </a:cubicBezTo>
                  <a:cubicBezTo>
                    <a:pt x="950" y="461"/>
                    <a:pt x="950" y="460"/>
                    <a:pt x="951" y="459"/>
                  </a:cubicBezTo>
                  <a:cubicBezTo>
                    <a:pt x="952" y="458"/>
                    <a:pt x="953" y="458"/>
                    <a:pt x="955" y="458"/>
                  </a:cubicBezTo>
                  <a:cubicBezTo>
                    <a:pt x="957" y="458"/>
                    <a:pt x="960" y="459"/>
                    <a:pt x="961" y="461"/>
                  </a:cubicBezTo>
                  <a:cubicBezTo>
                    <a:pt x="962" y="463"/>
                    <a:pt x="961" y="466"/>
                    <a:pt x="962" y="468"/>
                  </a:cubicBezTo>
                  <a:cubicBezTo>
                    <a:pt x="963" y="469"/>
                    <a:pt x="963" y="470"/>
                    <a:pt x="965" y="470"/>
                  </a:cubicBezTo>
                  <a:cubicBezTo>
                    <a:pt x="965" y="470"/>
                    <a:pt x="967" y="469"/>
                    <a:pt x="967" y="469"/>
                  </a:cubicBezTo>
                  <a:cubicBezTo>
                    <a:pt x="969" y="467"/>
                    <a:pt x="967" y="464"/>
                    <a:pt x="967" y="462"/>
                  </a:cubicBezTo>
                  <a:cubicBezTo>
                    <a:pt x="968" y="462"/>
                    <a:pt x="969" y="462"/>
                    <a:pt x="970" y="462"/>
                  </a:cubicBezTo>
                  <a:cubicBezTo>
                    <a:pt x="971" y="461"/>
                    <a:pt x="972" y="460"/>
                    <a:pt x="973" y="460"/>
                  </a:cubicBezTo>
                  <a:cubicBezTo>
                    <a:pt x="974" y="460"/>
                    <a:pt x="975" y="459"/>
                    <a:pt x="976" y="459"/>
                  </a:cubicBezTo>
                  <a:cubicBezTo>
                    <a:pt x="977" y="458"/>
                    <a:pt x="979" y="458"/>
                    <a:pt x="980" y="458"/>
                  </a:cubicBezTo>
                  <a:cubicBezTo>
                    <a:pt x="982" y="458"/>
                    <a:pt x="983" y="455"/>
                    <a:pt x="985" y="455"/>
                  </a:cubicBezTo>
                  <a:cubicBezTo>
                    <a:pt x="987" y="455"/>
                    <a:pt x="988" y="456"/>
                    <a:pt x="988" y="453"/>
                  </a:cubicBezTo>
                  <a:cubicBezTo>
                    <a:pt x="988" y="453"/>
                    <a:pt x="987" y="451"/>
                    <a:pt x="987" y="451"/>
                  </a:cubicBezTo>
                  <a:cubicBezTo>
                    <a:pt x="989" y="450"/>
                    <a:pt x="989" y="452"/>
                    <a:pt x="990" y="453"/>
                  </a:cubicBezTo>
                  <a:cubicBezTo>
                    <a:pt x="991" y="453"/>
                    <a:pt x="993" y="453"/>
                    <a:pt x="994" y="453"/>
                  </a:cubicBezTo>
                  <a:cubicBezTo>
                    <a:pt x="995" y="453"/>
                    <a:pt x="996" y="452"/>
                    <a:pt x="997" y="452"/>
                  </a:cubicBezTo>
                  <a:cubicBezTo>
                    <a:pt x="998" y="452"/>
                    <a:pt x="1000" y="452"/>
                    <a:pt x="1001" y="451"/>
                  </a:cubicBezTo>
                  <a:cubicBezTo>
                    <a:pt x="1002" y="451"/>
                    <a:pt x="1003" y="450"/>
                    <a:pt x="1005" y="450"/>
                  </a:cubicBezTo>
                  <a:cubicBezTo>
                    <a:pt x="1006" y="450"/>
                    <a:pt x="1007" y="450"/>
                    <a:pt x="1007" y="448"/>
                  </a:cubicBezTo>
                  <a:cubicBezTo>
                    <a:pt x="1008" y="447"/>
                    <a:pt x="1009" y="447"/>
                    <a:pt x="1010" y="446"/>
                  </a:cubicBezTo>
                  <a:cubicBezTo>
                    <a:pt x="1011" y="446"/>
                    <a:pt x="1012" y="445"/>
                    <a:pt x="1013" y="445"/>
                  </a:cubicBezTo>
                  <a:cubicBezTo>
                    <a:pt x="1014" y="444"/>
                    <a:pt x="1014" y="443"/>
                    <a:pt x="1015" y="442"/>
                  </a:cubicBezTo>
                  <a:cubicBezTo>
                    <a:pt x="1016" y="441"/>
                    <a:pt x="1017" y="440"/>
                    <a:pt x="1018" y="439"/>
                  </a:cubicBezTo>
                  <a:cubicBezTo>
                    <a:pt x="1019" y="438"/>
                    <a:pt x="1021" y="438"/>
                    <a:pt x="1022" y="436"/>
                  </a:cubicBezTo>
                  <a:cubicBezTo>
                    <a:pt x="1022" y="435"/>
                    <a:pt x="1023" y="434"/>
                    <a:pt x="1024" y="433"/>
                  </a:cubicBezTo>
                  <a:cubicBezTo>
                    <a:pt x="1024" y="432"/>
                    <a:pt x="1025" y="431"/>
                    <a:pt x="1026" y="430"/>
                  </a:cubicBezTo>
                  <a:cubicBezTo>
                    <a:pt x="1026" y="429"/>
                    <a:pt x="1026" y="428"/>
                    <a:pt x="1026" y="427"/>
                  </a:cubicBezTo>
                  <a:cubicBezTo>
                    <a:pt x="1027" y="426"/>
                    <a:pt x="1027" y="425"/>
                    <a:pt x="1028" y="425"/>
                  </a:cubicBezTo>
                  <a:cubicBezTo>
                    <a:pt x="1028" y="424"/>
                    <a:pt x="1028" y="424"/>
                    <a:pt x="1028" y="423"/>
                  </a:cubicBezTo>
                  <a:cubicBezTo>
                    <a:pt x="1028" y="422"/>
                    <a:pt x="1029" y="422"/>
                    <a:pt x="1029" y="421"/>
                  </a:cubicBezTo>
                  <a:cubicBezTo>
                    <a:pt x="1029" y="421"/>
                    <a:pt x="1028" y="420"/>
                    <a:pt x="1028" y="420"/>
                  </a:cubicBezTo>
                  <a:cubicBezTo>
                    <a:pt x="1028" y="418"/>
                    <a:pt x="1029" y="417"/>
                    <a:pt x="1030" y="416"/>
                  </a:cubicBezTo>
                  <a:cubicBezTo>
                    <a:pt x="1030" y="415"/>
                    <a:pt x="1030" y="415"/>
                    <a:pt x="1031" y="414"/>
                  </a:cubicBezTo>
                  <a:cubicBezTo>
                    <a:pt x="1031" y="414"/>
                    <a:pt x="1032" y="413"/>
                    <a:pt x="1032" y="413"/>
                  </a:cubicBezTo>
                  <a:cubicBezTo>
                    <a:pt x="1032" y="412"/>
                    <a:pt x="1032" y="411"/>
                    <a:pt x="1032" y="410"/>
                  </a:cubicBezTo>
                  <a:cubicBezTo>
                    <a:pt x="1032" y="410"/>
                    <a:pt x="1033" y="409"/>
                    <a:pt x="1033" y="409"/>
                  </a:cubicBezTo>
                  <a:cubicBezTo>
                    <a:pt x="1033" y="407"/>
                    <a:pt x="1034" y="407"/>
                    <a:pt x="1034" y="405"/>
                  </a:cubicBezTo>
                  <a:cubicBezTo>
                    <a:pt x="1035" y="405"/>
                    <a:pt x="1035" y="404"/>
                    <a:pt x="1035" y="403"/>
                  </a:cubicBezTo>
                  <a:cubicBezTo>
                    <a:pt x="1035" y="403"/>
                    <a:pt x="1036" y="402"/>
                    <a:pt x="1036" y="402"/>
                  </a:cubicBezTo>
                  <a:cubicBezTo>
                    <a:pt x="1036" y="401"/>
                    <a:pt x="1036" y="399"/>
                    <a:pt x="1036" y="398"/>
                  </a:cubicBezTo>
                  <a:cubicBezTo>
                    <a:pt x="1036" y="397"/>
                    <a:pt x="1036" y="395"/>
                    <a:pt x="1037" y="394"/>
                  </a:cubicBezTo>
                  <a:cubicBezTo>
                    <a:pt x="1038" y="392"/>
                    <a:pt x="1038" y="393"/>
                    <a:pt x="1037" y="391"/>
                  </a:cubicBezTo>
                  <a:cubicBezTo>
                    <a:pt x="1037" y="391"/>
                    <a:pt x="1037" y="390"/>
                    <a:pt x="1038" y="390"/>
                  </a:cubicBezTo>
                  <a:cubicBezTo>
                    <a:pt x="1038" y="390"/>
                    <a:pt x="1038" y="388"/>
                    <a:pt x="1038" y="388"/>
                  </a:cubicBezTo>
                  <a:cubicBezTo>
                    <a:pt x="1037" y="387"/>
                    <a:pt x="1036" y="388"/>
                    <a:pt x="1036" y="388"/>
                  </a:cubicBezTo>
                  <a:cubicBezTo>
                    <a:pt x="1034" y="387"/>
                    <a:pt x="1035" y="385"/>
                    <a:pt x="1033" y="384"/>
                  </a:cubicBezTo>
                  <a:cubicBezTo>
                    <a:pt x="1031" y="383"/>
                    <a:pt x="1030" y="384"/>
                    <a:pt x="1028" y="384"/>
                  </a:cubicBezTo>
                  <a:cubicBezTo>
                    <a:pt x="1026" y="383"/>
                    <a:pt x="1026" y="381"/>
                    <a:pt x="1028" y="380"/>
                  </a:cubicBezTo>
                  <a:cubicBezTo>
                    <a:pt x="1029" y="379"/>
                    <a:pt x="1031" y="379"/>
                    <a:pt x="1032" y="378"/>
                  </a:cubicBezTo>
                  <a:cubicBezTo>
                    <a:pt x="1033" y="376"/>
                    <a:pt x="1032" y="375"/>
                    <a:pt x="1031" y="374"/>
                  </a:cubicBezTo>
                  <a:cubicBezTo>
                    <a:pt x="1030" y="373"/>
                    <a:pt x="1029" y="372"/>
                    <a:pt x="1028" y="372"/>
                  </a:cubicBezTo>
                  <a:cubicBezTo>
                    <a:pt x="1027" y="372"/>
                    <a:pt x="1024" y="371"/>
                    <a:pt x="1024" y="370"/>
                  </a:cubicBezTo>
                  <a:cubicBezTo>
                    <a:pt x="1026" y="370"/>
                    <a:pt x="1028" y="371"/>
                    <a:pt x="1030" y="370"/>
                  </a:cubicBezTo>
                  <a:cubicBezTo>
                    <a:pt x="1031" y="368"/>
                    <a:pt x="1026" y="366"/>
                    <a:pt x="1024" y="365"/>
                  </a:cubicBezTo>
                  <a:cubicBezTo>
                    <a:pt x="1023" y="365"/>
                    <a:pt x="1022" y="364"/>
                    <a:pt x="1021" y="363"/>
                  </a:cubicBezTo>
                  <a:cubicBezTo>
                    <a:pt x="1021" y="362"/>
                    <a:pt x="1022" y="361"/>
                    <a:pt x="1020" y="359"/>
                  </a:cubicBezTo>
                  <a:cubicBezTo>
                    <a:pt x="1018" y="357"/>
                    <a:pt x="1016" y="358"/>
                    <a:pt x="1015" y="354"/>
                  </a:cubicBezTo>
                  <a:cubicBezTo>
                    <a:pt x="1015" y="352"/>
                    <a:pt x="1015" y="349"/>
                    <a:pt x="1013" y="348"/>
                  </a:cubicBezTo>
                  <a:cubicBezTo>
                    <a:pt x="1011" y="346"/>
                    <a:pt x="1009" y="346"/>
                    <a:pt x="1007" y="345"/>
                  </a:cubicBezTo>
                  <a:cubicBezTo>
                    <a:pt x="1005" y="344"/>
                    <a:pt x="1004" y="343"/>
                    <a:pt x="1004" y="342"/>
                  </a:cubicBezTo>
                  <a:cubicBezTo>
                    <a:pt x="1003" y="340"/>
                    <a:pt x="1004" y="339"/>
                    <a:pt x="1004" y="338"/>
                  </a:cubicBezTo>
                  <a:cubicBezTo>
                    <a:pt x="1006" y="335"/>
                    <a:pt x="1008" y="333"/>
                    <a:pt x="1010" y="330"/>
                  </a:cubicBezTo>
                  <a:cubicBezTo>
                    <a:pt x="1012" y="328"/>
                    <a:pt x="1016" y="328"/>
                    <a:pt x="1018" y="325"/>
                  </a:cubicBezTo>
                  <a:cubicBezTo>
                    <a:pt x="1019" y="325"/>
                    <a:pt x="1020" y="323"/>
                    <a:pt x="1018" y="322"/>
                  </a:cubicBezTo>
                  <a:cubicBezTo>
                    <a:pt x="1017" y="321"/>
                    <a:pt x="1015" y="322"/>
                    <a:pt x="1014" y="321"/>
                  </a:cubicBezTo>
                  <a:cubicBezTo>
                    <a:pt x="1013" y="321"/>
                    <a:pt x="1012" y="320"/>
                    <a:pt x="1011" y="320"/>
                  </a:cubicBezTo>
                  <a:cubicBezTo>
                    <a:pt x="1010" y="320"/>
                    <a:pt x="1009" y="320"/>
                    <a:pt x="1008" y="319"/>
                  </a:cubicBezTo>
                  <a:cubicBezTo>
                    <a:pt x="1007" y="319"/>
                    <a:pt x="1006" y="318"/>
                    <a:pt x="1005" y="318"/>
                  </a:cubicBezTo>
                  <a:cubicBezTo>
                    <a:pt x="1004" y="317"/>
                    <a:pt x="1003" y="317"/>
                    <a:pt x="1002" y="318"/>
                  </a:cubicBezTo>
                  <a:cubicBezTo>
                    <a:pt x="1000" y="320"/>
                    <a:pt x="1000" y="322"/>
                    <a:pt x="998" y="324"/>
                  </a:cubicBezTo>
                  <a:cubicBezTo>
                    <a:pt x="996" y="325"/>
                    <a:pt x="993" y="324"/>
                    <a:pt x="992" y="322"/>
                  </a:cubicBezTo>
                  <a:cubicBezTo>
                    <a:pt x="991" y="321"/>
                    <a:pt x="991" y="319"/>
                    <a:pt x="991" y="318"/>
                  </a:cubicBezTo>
                  <a:cubicBezTo>
                    <a:pt x="991" y="317"/>
                    <a:pt x="991" y="315"/>
                    <a:pt x="990" y="315"/>
                  </a:cubicBezTo>
                  <a:cubicBezTo>
                    <a:pt x="989" y="314"/>
                    <a:pt x="987" y="315"/>
                    <a:pt x="986" y="315"/>
                  </a:cubicBezTo>
                  <a:cubicBezTo>
                    <a:pt x="985" y="315"/>
                    <a:pt x="984" y="315"/>
                    <a:pt x="983" y="314"/>
                  </a:cubicBezTo>
                  <a:cubicBezTo>
                    <a:pt x="982" y="313"/>
                    <a:pt x="982" y="312"/>
                    <a:pt x="980" y="311"/>
                  </a:cubicBezTo>
                  <a:cubicBezTo>
                    <a:pt x="980" y="311"/>
                    <a:pt x="979" y="311"/>
                    <a:pt x="978" y="311"/>
                  </a:cubicBezTo>
                  <a:cubicBezTo>
                    <a:pt x="978" y="311"/>
                    <a:pt x="978" y="310"/>
                    <a:pt x="977" y="310"/>
                  </a:cubicBezTo>
                  <a:cubicBezTo>
                    <a:pt x="977" y="309"/>
                    <a:pt x="978" y="308"/>
                    <a:pt x="978" y="307"/>
                  </a:cubicBezTo>
                  <a:cubicBezTo>
                    <a:pt x="979" y="307"/>
                    <a:pt x="979" y="306"/>
                    <a:pt x="980" y="307"/>
                  </a:cubicBezTo>
                  <a:cubicBezTo>
                    <a:pt x="980" y="307"/>
                    <a:pt x="980" y="307"/>
                    <a:pt x="981" y="307"/>
                  </a:cubicBezTo>
                  <a:cubicBezTo>
                    <a:pt x="982" y="307"/>
                    <a:pt x="982" y="307"/>
                    <a:pt x="983" y="306"/>
                  </a:cubicBezTo>
                  <a:cubicBezTo>
                    <a:pt x="984" y="306"/>
                    <a:pt x="985" y="306"/>
                    <a:pt x="986" y="305"/>
                  </a:cubicBezTo>
                  <a:cubicBezTo>
                    <a:pt x="986" y="304"/>
                    <a:pt x="986" y="304"/>
                    <a:pt x="987" y="303"/>
                  </a:cubicBezTo>
                  <a:cubicBezTo>
                    <a:pt x="987" y="302"/>
                    <a:pt x="987" y="301"/>
                    <a:pt x="988" y="300"/>
                  </a:cubicBezTo>
                  <a:cubicBezTo>
                    <a:pt x="988" y="299"/>
                    <a:pt x="989" y="299"/>
                    <a:pt x="990" y="298"/>
                  </a:cubicBezTo>
                  <a:cubicBezTo>
                    <a:pt x="991" y="297"/>
                    <a:pt x="993" y="296"/>
                    <a:pt x="993" y="294"/>
                  </a:cubicBezTo>
                  <a:cubicBezTo>
                    <a:pt x="994" y="292"/>
                    <a:pt x="995" y="291"/>
                    <a:pt x="997" y="291"/>
                  </a:cubicBezTo>
                  <a:cubicBezTo>
                    <a:pt x="999" y="291"/>
                    <a:pt x="1000" y="292"/>
                    <a:pt x="1001" y="293"/>
                  </a:cubicBezTo>
                  <a:cubicBezTo>
                    <a:pt x="1003" y="294"/>
                    <a:pt x="1002" y="296"/>
                    <a:pt x="1002" y="298"/>
                  </a:cubicBezTo>
                  <a:cubicBezTo>
                    <a:pt x="1001" y="300"/>
                    <a:pt x="1000" y="302"/>
                    <a:pt x="1001" y="303"/>
                  </a:cubicBezTo>
                  <a:cubicBezTo>
                    <a:pt x="1002" y="304"/>
                    <a:pt x="1003" y="305"/>
                    <a:pt x="1003" y="306"/>
                  </a:cubicBezTo>
                  <a:cubicBezTo>
                    <a:pt x="1003" y="307"/>
                    <a:pt x="1002" y="309"/>
                    <a:pt x="1003" y="310"/>
                  </a:cubicBezTo>
                  <a:cubicBezTo>
                    <a:pt x="1004" y="310"/>
                    <a:pt x="1004" y="309"/>
                    <a:pt x="1005" y="309"/>
                  </a:cubicBezTo>
                  <a:cubicBezTo>
                    <a:pt x="1008" y="306"/>
                    <a:pt x="1012" y="300"/>
                    <a:pt x="1016" y="300"/>
                  </a:cubicBezTo>
                  <a:cubicBezTo>
                    <a:pt x="1019" y="300"/>
                    <a:pt x="1021" y="301"/>
                    <a:pt x="1024" y="302"/>
                  </a:cubicBezTo>
                  <a:cubicBezTo>
                    <a:pt x="1027" y="302"/>
                    <a:pt x="1029" y="302"/>
                    <a:pt x="1030" y="305"/>
                  </a:cubicBezTo>
                  <a:cubicBezTo>
                    <a:pt x="1031" y="307"/>
                    <a:pt x="1030" y="310"/>
                    <a:pt x="1031" y="313"/>
                  </a:cubicBezTo>
                  <a:cubicBezTo>
                    <a:pt x="1031" y="316"/>
                    <a:pt x="1034" y="317"/>
                    <a:pt x="1037" y="317"/>
                  </a:cubicBezTo>
                  <a:cubicBezTo>
                    <a:pt x="1039" y="317"/>
                    <a:pt x="1041" y="318"/>
                    <a:pt x="1044" y="319"/>
                  </a:cubicBezTo>
                  <a:cubicBezTo>
                    <a:pt x="1045" y="320"/>
                    <a:pt x="1046" y="320"/>
                    <a:pt x="1047" y="321"/>
                  </a:cubicBezTo>
                  <a:cubicBezTo>
                    <a:pt x="1048" y="322"/>
                    <a:pt x="1048" y="323"/>
                    <a:pt x="1048" y="324"/>
                  </a:cubicBezTo>
                  <a:cubicBezTo>
                    <a:pt x="1047" y="325"/>
                    <a:pt x="1046" y="325"/>
                    <a:pt x="1046" y="326"/>
                  </a:cubicBezTo>
                  <a:cubicBezTo>
                    <a:pt x="1047" y="327"/>
                    <a:pt x="1049" y="327"/>
                    <a:pt x="1049" y="328"/>
                  </a:cubicBezTo>
                  <a:cubicBezTo>
                    <a:pt x="1050" y="330"/>
                    <a:pt x="1049" y="331"/>
                    <a:pt x="1050" y="333"/>
                  </a:cubicBezTo>
                  <a:cubicBezTo>
                    <a:pt x="1051" y="334"/>
                    <a:pt x="1052" y="334"/>
                    <a:pt x="1053" y="335"/>
                  </a:cubicBezTo>
                  <a:cubicBezTo>
                    <a:pt x="1053" y="336"/>
                    <a:pt x="1053" y="338"/>
                    <a:pt x="1052" y="339"/>
                  </a:cubicBezTo>
                  <a:cubicBezTo>
                    <a:pt x="1052" y="340"/>
                    <a:pt x="1053" y="341"/>
                    <a:pt x="1054" y="342"/>
                  </a:cubicBezTo>
                  <a:cubicBezTo>
                    <a:pt x="1054" y="343"/>
                    <a:pt x="1055" y="344"/>
                    <a:pt x="1056" y="346"/>
                  </a:cubicBezTo>
                  <a:cubicBezTo>
                    <a:pt x="1056" y="346"/>
                    <a:pt x="1056" y="347"/>
                    <a:pt x="1057" y="348"/>
                  </a:cubicBezTo>
                  <a:cubicBezTo>
                    <a:pt x="1057" y="348"/>
                    <a:pt x="1059" y="347"/>
                    <a:pt x="1059" y="347"/>
                  </a:cubicBezTo>
                  <a:cubicBezTo>
                    <a:pt x="1060" y="347"/>
                    <a:pt x="1061" y="346"/>
                    <a:pt x="1062" y="345"/>
                  </a:cubicBezTo>
                  <a:cubicBezTo>
                    <a:pt x="1063" y="344"/>
                    <a:pt x="1064" y="343"/>
                    <a:pt x="1066" y="343"/>
                  </a:cubicBezTo>
                  <a:cubicBezTo>
                    <a:pt x="1067" y="342"/>
                    <a:pt x="1068" y="343"/>
                    <a:pt x="1070" y="342"/>
                  </a:cubicBezTo>
                  <a:cubicBezTo>
                    <a:pt x="1074" y="340"/>
                    <a:pt x="1078" y="334"/>
                    <a:pt x="1074" y="330"/>
                  </a:cubicBezTo>
                  <a:cubicBezTo>
                    <a:pt x="1071" y="327"/>
                    <a:pt x="1068" y="323"/>
                    <a:pt x="1065" y="320"/>
                  </a:cubicBezTo>
                  <a:cubicBezTo>
                    <a:pt x="1063" y="318"/>
                    <a:pt x="1060" y="317"/>
                    <a:pt x="1058" y="315"/>
                  </a:cubicBezTo>
                  <a:cubicBezTo>
                    <a:pt x="1056" y="314"/>
                    <a:pt x="1054" y="312"/>
                    <a:pt x="1052" y="310"/>
                  </a:cubicBezTo>
                  <a:cubicBezTo>
                    <a:pt x="1051" y="308"/>
                    <a:pt x="1049" y="307"/>
                    <a:pt x="1047" y="305"/>
                  </a:cubicBezTo>
                  <a:cubicBezTo>
                    <a:pt x="1046" y="305"/>
                    <a:pt x="1044" y="303"/>
                    <a:pt x="1045" y="302"/>
                  </a:cubicBezTo>
                  <a:cubicBezTo>
                    <a:pt x="1046" y="301"/>
                    <a:pt x="1047" y="301"/>
                    <a:pt x="1048" y="300"/>
                  </a:cubicBezTo>
                  <a:cubicBezTo>
                    <a:pt x="1050" y="299"/>
                    <a:pt x="1053" y="297"/>
                    <a:pt x="1054" y="294"/>
                  </a:cubicBezTo>
                  <a:cubicBezTo>
                    <a:pt x="1055" y="291"/>
                    <a:pt x="1053" y="289"/>
                    <a:pt x="1052" y="286"/>
                  </a:cubicBezTo>
                  <a:cubicBezTo>
                    <a:pt x="1052" y="284"/>
                    <a:pt x="1052" y="280"/>
                    <a:pt x="1053" y="279"/>
                  </a:cubicBezTo>
                  <a:cubicBezTo>
                    <a:pt x="1054" y="277"/>
                    <a:pt x="1055" y="277"/>
                    <a:pt x="1056" y="276"/>
                  </a:cubicBezTo>
                  <a:cubicBezTo>
                    <a:pt x="1057" y="275"/>
                    <a:pt x="1057" y="274"/>
                    <a:pt x="1058" y="273"/>
                  </a:cubicBezTo>
                  <a:cubicBezTo>
                    <a:pt x="1058" y="271"/>
                    <a:pt x="1059" y="271"/>
                    <a:pt x="1060" y="272"/>
                  </a:cubicBezTo>
                  <a:cubicBezTo>
                    <a:pt x="1061" y="272"/>
                    <a:pt x="1062" y="273"/>
                    <a:pt x="1063" y="273"/>
                  </a:cubicBezTo>
                  <a:cubicBezTo>
                    <a:pt x="1065" y="274"/>
                    <a:pt x="1068" y="275"/>
                    <a:pt x="1070" y="275"/>
                  </a:cubicBezTo>
                  <a:cubicBezTo>
                    <a:pt x="1073" y="275"/>
                    <a:pt x="1075" y="274"/>
                    <a:pt x="1077" y="272"/>
                  </a:cubicBezTo>
                  <a:cubicBezTo>
                    <a:pt x="1079" y="270"/>
                    <a:pt x="1079" y="267"/>
                    <a:pt x="1080" y="265"/>
                  </a:cubicBezTo>
                  <a:cubicBezTo>
                    <a:pt x="1081" y="260"/>
                    <a:pt x="1083" y="255"/>
                    <a:pt x="1084" y="251"/>
                  </a:cubicBezTo>
                  <a:cubicBezTo>
                    <a:pt x="1085" y="248"/>
                    <a:pt x="1086" y="246"/>
                    <a:pt x="1086" y="243"/>
                  </a:cubicBezTo>
                  <a:cubicBezTo>
                    <a:pt x="1086" y="242"/>
                    <a:pt x="1086" y="240"/>
                    <a:pt x="1086" y="239"/>
                  </a:cubicBezTo>
                  <a:cubicBezTo>
                    <a:pt x="1087" y="238"/>
                    <a:pt x="1086" y="238"/>
                    <a:pt x="1086" y="237"/>
                  </a:cubicBezTo>
                  <a:cubicBezTo>
                    <a:pt x="1087" y="234"/>
                    <a:pt x="1088" y="232"/>
                    <a:pt x="1088" y="230"/>
                  </a:cubicBezTo>
                  <a:cubicBezTo>
                    <a:pt x="1088" y="227"/>
                    <a:pt x="1088" y="226"/>
                    <a:pt x="1087" y="224"/>
                  </a:cubicBezTo>
                  <a:cubicBezTo>
                    <a:pt x="1087" y="222"/>
                    <a:pt x="1086" y="219"/>
                    <a:pt x="1085" y="217"/>
                  </a:cubicBezTo>
                  <a:cubicBezTo>
                    <a:pt x="1085" y="216"/>
                    <a:pt x="1084" y="214"/>
                    <a:pt x="1082" y="213"/>
                  </a:cubicBezTo>
                  <a:cubicBezTo>
                    <a:pt x="1081" y="211"/>
                    <a:pt x="1080" y="209"/>
                    <a:pt x="1078" y="207"/>
                  </a:cubicBezTo>
                  <a:cubicBezTo>
                    <a:pt x="1077" y="205"/>
                    <a:pt x="1076" y="202"/>
                    <a:pt x="1075" y="200"/>
                  </a:cubicBezTo>
                  <a:cubicBezTo>
                    <a:pt x="1075" y="198"/>
                    <a:pt x="1075" y="197"/>
                    <a:pt x="1075" y="195"/>
                  </a:cubicBezTo>
                  <a:cubicBezTo>
                    <a:pt x="1075" y="194"/>
                    <a:pt x="1074" y="194"/>
                    <a:pt x="1073" y="193"/>
                  </a:cubicBezTo>
                  <a:cubicBezTo>
                    <a:pt x="1071" y="191"/>
                    <a:pt x="1069" y="190"/>
                    <a:pt x="1068" y="188"/>
                  </a:cubicBezTo>
                  <a:cubicBezTo>
                    <a:pt x="1067" y="187"/>
                    <a:pt x="1067" y="186"/>
                    <a:pt x="1066" y="185"/>
                  </a:cubicBezTo>
                  <a:cubicBezTo>
                    <a:pt x="1065" y="184"/>
                    <a:pt x="1064" y="184"/>
                    <a:pt x="1063" y="183"/>
                  </a:cubicBezTo>
                  <a:cubicBezTo>
                    <a:pt x="1061" y="182"/>
                    <a:pt x="1058" y="182"/>
                    <a:pt x="1056" y="180"/>
                  </a:cubicBezTo>
                  <a:cubicBezTo>
                    <a:pt x="1054" y="179"/>
                    <a:pt x="1053" y="176"/>
                    <a:pt x="1050" y="176"/>
                  </a:cubicBezTo>
                  <a:cubicBezTo>
                    <a:pt x="1047" y="176"/>
                    <a:pt x="1044" y="176"/>
                    <a:pt x="1041" y="176"/>
                  </a:cubicBezTo>
                  <a:cubicBezTo>
                    <a:pt x="1043" y="178"/>
                    <a:pt x="1044" y="178"/>
                    <a:pt x="1043" y="180"/>
                  </a:cubicBezTo>
                  <a:cubicBezTo>
                    <a:pt x="1042" y="182"/>
                    <a:pt x="1041" y="183"/>
                    <a:pt x="1040" y="183"/>
                  </a:cubicBezTo>
                  <a:cubicBezTo>
                    <a:pt x="1038" y="183"/>
                    <a:pt x="1039" y="181"/>
                    <a:pt x="1038" y="179"/>
                  </a:cubicBezTo>
                  <a:cubicBezTo>
                    <a:pt x="1037" y="178"/>
                    <a:pt x="1035" y="178"/>
                    <a:pt x="1034" y="178"/>
                  </a:cubicBezTo>
                  <a:cubicBezTo>
                    <a:pt x="1034" y="179"/>
                    <a:pt x="1034" y="180"/>
                    <a:pt x="1034" y="181"/>
                  </a:cubicBezTo>
                  <a:cubicBezTo>
                    <a:pt x="1031" y="181"/>
                    <a:pt x="1031" y="179"/>
                    <a:pt x="1030" y="177"/>
                  </a:cubicBezTo>
                  <a:cubicBezTo>
                    <a:pt x="1029" y="175"/>
                    <a:pt x="1028" y="174"/>
                    <a:pt x="1026" y="174"/>
                  </a:cubicBezTo>
                  <a:cubicBezTo>
                    <a:pt x="1023" y="174"/>
                    <a:pt x="1021" y="174"/>
                    <a:pt x="1018" y="174"/>
                  </a:cubicBezTo>
                  <a:cubicBezTo>
                    <a:pt x="1016" y="174"/>
                    <a:pt x="1016" y="172"/>
                    <a:pt x="1017" y="170"/>
                  </a:cubicBezTo>
                  <a:cubicBezTo>
                    <a:pt x="1019" y="166"/>
                    <a:pt x="1021" y="163"/>
                    <a:pt x="1023" y="160"/>
                  </a:cubicBezTo>
                  <a:cubicBezTo>
                    <a:pt x="1023" y="158"/>
                    <a:pt x="1023" y="156"/>
                    <a:pt x="1024" y="154"/>
                  </a:cubicBezTo>
                  <a:cubicBezTo>
                    <a:pt x="1025" y="152"/>
                    <a:pt x="1026" y="151"/>
                    <a:pt x="1026" y="149"/>
                  </a:cubicBezTo>
                  <a:cubicBezTo>
                    <a:pt x="1027" y="145"/>
                    <a:pt x="1029" y="139"/>
                    <a:pt x="1034" y="137"/>
                  </a:cubicBezTo>
                  <a:cubicBezTo>
                    <a:pt x="1036" y="135"/>
                    <a:pt x="1039" y="136"/>
                    <a:pt x="1042" y="136"/>
                  </a:cubicBezTo>
                  <a:cubicBezTo>
                    <a:pt x="1043" y="136"/>
                    <a:pt x="1045" y="136"/>
                    <a:pt x="1046" y="136"/>
                  </a:cubicBezTo>
                  <a:cubicBezTo>
                    <a:pt x="1047" y="136"/>
                    <a:pt x="1049" y="135"/>
                    <a:pt x="1050" y="135"/>
                  </a:cubicBezTo>
                  <a:cubicBezTo>
                    <a:pt x="1053" y="135"/>
                    <a:pt x="1055" y="135"/>
                    <a:pt x="1058" y="135"/>
                  </a:cubicBezTo>
                  <a:cubicBezTo>
                    <a:pt x="1060" y="135"/>
                    <a:pt x="1061" y="135"/>
                    <a:pt x="1063" y="135"/>
                  </a:cubicBezTo>
                  <a:cubicBezTo>
                    <a:pt x="1064" y="135"/>
                    <a:pt x="1065" y="136"/>
                    <a:pt x="1066" y="135"/>
                  </a:cubicBezTo>
                  <a:cubicBezTo>
                    <a:pt x="1068" y="135"/>
                    <a:pt x="1067" y="133"/>
                    <a:pt x="1069" y="133"/>
                  </a:cubicBezTo>
                  <a:cubicBezTo>
                    <a:pt x="1070" y="133"/>
                    <a:pt x="1072" y="134"/>
                    <a:pt x="1073" y="134"/>
                  </a:cubicBezTo>
                  <a:cubicBezTo>
                    <a:pt x="1074" y="135"/>
                    <a:pt x="1075" y="136"/>
                    <a:pt x="1076" y="135"/>
                  </a:cubicBezTo>
                  <a:cubicBezTo>
                    <a:pt x="1078" y="134"/>
                    <a:pt x="1078" y="134"/>
                    <a:pt x="1079" y="134"/>
                  </a:cubicBezTo>
                  <a:cubicBezTo>
                    <a:pt x="1081" y="135"/>
                    <a:pt x="1082" y="135"/>
                    <a:pt x="1083" y="136"/>
                  </a:cubicBezTo>
                  <a:cubicBezTo>
                    <a:pt x="1084" y="136"/>
                    <a:pt x="1085" y="137"/>
                    <a:pt x="1085" y="138"/>
                  </a:cubicBezTo>
                  <a:cubicBezTo>
                    <a:pt x="1085" y="139"/>
                    <a:pt x="1084" y="140"/>
                    <a:pt x="1086" y="140"/>
                  </a:cubicBezTo>
                  <a:cubicBezTo>
                    <a:pt x="1087" y="141"/>
                    <a:pt x="1089" y="140"/>
                    <a:pt x="1090" y="140"/>
                  </a:cubicBezTo>
                  <a:cubicBezTo>
                    <a:pt x="1091" y="140"/>
                    <a:pt x="1092" y="140"/>
                    <a:pt x="1093" y="139"/>
                  </a:cubicBezTo>
                  <a:cubicBezTo>
                    <a:pt x="1095" y="139"/>
                    <a:pt x="1096" y="138"/>
                    <a:pt x="1097" y="138"/>
                  </a:cubicBezTo>
                  <a:cubicBezTo>
                    <a:pt x="1098" y="138"/>
                    <a:pt x="1099" y="139"/>
                    <a:pt x="1100" y="139"/>
                  </a:cubicBezTo>
                  <a:cubicBezTo>
                    <a:pt x="1101" y="140"/>
                    <a:pt x="1106" y="140"/>
                    <a:pt x="1107" y="138"/>
                  </a:cubicBezTo>
                  <a:cubicBezTo>
                    <a:pt x="1107" y="138"/>
                    <a:pt x="1107" y="136"/>
                    <a:pt x="1106" y="135"/>
                  </a:cubicBezTo>
                  <a:cubicBezTo>
                    <a:pt x="1105" y="134"/>
                    <a:pt x="1105" y="134"/>
                    <a:pt x="1103" y="134"/>
                  </a:cubicBezTo>
                  <a:cubicBezTo>
                    <a:pt x="1101" y="134"/>
                    <a:pt x="1097" y="134"/>
                    <a:pt x="1098" y="131"/>
                  </a:cubicBezTo>
                  <a:cubicBezTo>
                    <a:pt x="1098" y="129"/>
                    <a:pt x="1099" y="126"/>
                    <a:pt x="1099" y="124"/>
                  </a:cubicBezTo>
                  <a:cubicBezTo>
                    <a:pt x="1100" y="122"/>
                    <a:pt x="1099" y="118"/>
                    <a:pt x="1102" y="117"/>
                  </a:cubicBezTo>
                  <a:cubicBezTo>
                    <a:pt x="1103" y="116"/>
                    <a:pt x="1107" y="117"/>
                    <a:pt x="1110" y="117"/>
                  </a:cubicBezTo>
                  <a:cubicBezTo>
                    <a:pt x="1111" y="117"/>
                    <a:pt x="1112" y="117"/>
                    <a:pt x="1114" y="116"/>
                  </a:cubicBezTo>
                  <a:cubicBezTo>
                    <a:pt x="1115" y="116"/>
                    <a:pt x="1116" y="116"/>
                    <a:pt x="1117" y="117"/>
                  </a:cubicBezTo>
                  <a:cubicBezTo>
                    <a:pt x="1119" y="118"/>
                    <a:pt x="1118" y="121"/>
                    <a:pt x="1121" y="121"/>
                  </a:cubicBezTo>
                  <a:cubicBezTo>
                    <a:pt x="1123" y="122"/>
                    <a:pt x="1124" y="122"/>
                    <a:pt x="1125" y="123"/>
                  </a:cubicBezTo>
                  <a:cubicBezTo>
                    <a:pt x="1126" y="124"/>
                    <a:pt x="1126" y="125"/>
                    <a:pt x="1127" y="126"/>
                  </a:cubicBezTo>
                  <a:cubicBezTo>
                    <a:pt x="1129" y="126"/>
                    <a:pt x="1129" y="125"/>
                    <a:pt x="1129" y="124"/>
                  </a:cubicBezTo>
                  <a:cubicBezTo>
                    <a:pt x="1129" y="122"/>
                    <a:pt x="1130" y="121"/>
                    <a:pt x="1131" y="121"/>
                  </a:cubicBezTo>
                  <a:cubicBezTo>
                    <a:pt x="1132" y="120"/>
                    <a:pt x="1134" y="120"/>
                    <a:pt x="1134" y="119"/>
                  </a:cubicBezTo>
                  <a:cubicBezTo>
                    <a:pt x="1135" y="117"/>
                    <a:pt x="1134" y="116"/>
                    <a:pt x="1133" y="115"/>
                  </a:cubicBezTo>
                  <a:cubicBezTo>
                    <a:pt x="1131" y="115"/>
                    <a:pt x="1130" y="114"/>
                    <a:pt x="1130" y="113"/>
                  </a:cubicBezTo>
                  <a:cubicBezTo>
                    <a:pt x="1130" y="111"/>
                    <a:pt x="1130" y="110"/>
                    <a:pt x="1132" y="109"/>
                  </a:cubicBezTo>
                  <a:cubicBezTo>
                    <a:pt x="1135" y="109"/>
                    <a:pt x="1136" y="110"/>
                    <a:pt x="1138" y="113"/>
                  </a:cubicBezTo>
                  <a:cubicBezTo>
                    <a:pt x="1139" y="114"/>
                    <a:pt x="1139" y="115"/>
                    <a:pt x="1139" y="117"/>
                  </a:cubicBezTo>
                  <a:cubicBezTo>
                    <a:pt x="1140" y="118"/>
                    <a:pt x="1141" y="118"/>
                    <a:pt x="1142" y="119"/>
                  </a:cubicBezTo>
                  <a:cubicBezTo>
                    <a:pt x="1143" y="120"/>
                    <a:pt x="1144" y="122"/>
                    <a:pt x="1143" y="123"/>
                  </a:cubicBezTo>
                  <a:cubicBezTo>
                    <a:pt x="1143" y="124"/>
                    <a:pt x="1141" y="124"/>
                    <a:pt x="1141" y="124"/>
                  </a:cubicBezTo>
                  <a:cubicBezTo>
                    <a:pt x="1140" y="125"/>
                    <a:pt x="1140" y="127"/>
                    <a:pt x="1140" y="128"/>
                  </a:cubicBezTo>
                  <a:cubicBezTo>
                    <a:pt x="1140" y="130"/>
                    <a:pt x="1140" y="131"/>
                    <a:pt x="1139" y="132"/>
                  </a:cubicBezTo>
                  <a:cubicBezTo>
                    <a:pt x="1139" y="134"/>
                    <a:pt x="1138" y="135"/>
                    <a:pt x="1138" y="136"/>
                  </a:cubicBezTo>
                  <a:cubicBezTo>
                    <a:pt x="1138" y="138"/>
                    <a:pt x="1138" y="139"/>
                    <a:pt x="1138" y="140"/>
                  </a:cubicBezTo>
                  <a:cubicBezTo>
                    <a:pt x="1138" y="143"/>
                    <a:pt x="1137" y="146"/>
                    <a:pt x="1135" y="147"/>
                  </a:cubicBezTo>
                  <a:cubicBezTo>
                    <a:pt x="1134" y="147"/>
                    <a:pt x="1133" y="147"/>
                    <a:pt x="1133" y="149"/>
                  </a:cubicBezTo>
                  <a:cubicBezTo>
                    <a:pt x="1134" y="150"/>
                    <a:pt x="1134" y="151"/>
                    <a:pt x="1134" y="152"/>
                  </a:cubicBezTo>
                  <a:cubicBezTo>
                    <a:pt x="1134" y="153"/>
                    <a:pt x="1134" y="155"/>
                    <a:pt x="1134" y="156"/>
                  </a:cubicBezTo>
                  <a:cubicBezTo>
                    <a:pt x="1135" y="157"/>
                    <a:pt x="1136" y="158"/>
                    <a:pt x="1137" y="159"/>
                  </a:cubicBezTo>
                  <a:cubicBezTo>
                    <a:pt x="1138" y="161"/>
                    <a:pt x="1139" y="163"/>
                    <a:pt x="1140" y="165"/>
                  </a:cubicBezTo>
                  <a:cubicBezTo>
                    <a:pt x="1142" y="168"/>
                    <a:pt x="1143" y="169"/>
                    <a:pt x="1146" y="171"/>
                  </a:cubicBezTo>
                  <a:cubicBezTo>
                    <a:pt x="1148" y="173"/>
                    <a:pt x="1150" y="174"/>
                    <a:pt x="1152" y="176"/>
                  </a:cubicBezTo>
                  <a:cubicBezTo>
                    <a:pt x="1154" y="178"/>
                    <a:pt x="1155" y="180"/>
                    <a:pt x="1157" y="182"/>
                  </a:cubicBezTo>
                  <a:cubicBezTo>
                    <a:pt x="1159" y="185"/>
                    <a:pt x="1160" y="186"/>
                    <a:pt x="1163" y="188"/>
                  </a:cubicBezTo>
                  <a:cubicBezTo>
                    <a:pt x="1165" y="189"/>
                    <a:pt x="1167" y="191"/>
                    <a:pt x="1169" y="192"/>
                  </a:cubicBezTo>
                  <a:cubicBezTo>
                    <a:pt x="1171" y="194"/>
                    <a:pt x="1173" y="195"/>
                    <a:pt x="1175" y="197"/>
                  </a:cubicBezTo>
                  <a:cubicBezTo>
                    <a:pt x="1176" y="199"/>
                    <a:pt x="1177" y="200"/>
                    <a:pt x="1179" y="202"/>
                  </a:cubicBezTo>
                  <a:cubicBezTo>
                    <a:pt x="1180" y="203"/>
                    <a:pt x="1181" y="205"/>
                    <a:pt x="1183" y="205"/>
                  </a:cubicBezTo>
                  <a:cubicBezTo>
                    <a:pt x="1185" y="205"/>
                    <a:pt x="1185" y="201"/>
                    <a:pt x="1185" y="199"/>
                  </a:cubicBezTo>
                  <a:cubicBezTo>
                    <a:pt x="1185" y="196"/>
                    <a:pt x="1185" y="194"/>
                    <a:pt x="1183" y="192"/>
                  </a:cubicBezTo>
                  <a:cubicBezTo>
                    <a:pt x="1183" y="191"/>
                    <a:pt x="1181" y="190"/>
                    <a:pt x="1181" y="189"/>
                  </a:cubicBezTo>
                  <a:cubicBezTo>
                    <a:pt x="1181" y="187"/>
                    <a:pt x="1183" y="188"/>
                    <a:pt x="1184" y="188"/>
                  </a:cubicBezTo>
                  <a:cubicBezTo>
                    <a:pt x="1187" y="188"/>
                    <a:pt x="1187" y="185"/>
                    <a:pt x="1185" y="183"/>
                  </a:cubicBezTo>
                  <a:cubicBezTo>
                    <a:pt x="1183" y="182"/>
                    <a:pt x="1180" y="182"/>
                    <a:pt x="1181" y="179"/>
                  </a:cubicBezTo>
                  <a:cubicBezTo>
                    <a:pt x="1181" y="178"/>
                    <a:pt x="1181" y="176"/>
                    <a:pt x="1182" y="176"/>
                  </a:cubicBezTo>
                  <a:cubicBezTo>
                    <a:pt x="1183" y="175"/>
                    <a:pt x="1185" y="176"/>
                    <a:pt x="1186" y="176"/>
                  </a:cubicBezTo>
                  <a:cubicBezTo>
                    <a:pt x="1190" y="177"/>
                    <a:pt x="1188" y="173"/>
                    <a:pt x="1188" y="171"/>
                  </a:cubicBezTo>
                  <a:cubicBezTo>
                    <a:pt x="1186" y="170"/>
                    <a:pt x="1185" y="171"/>
                    <a:pt x="1184" y="170"/>
                  </a:cubicBezTo>
                  <a:cubicBezTo>
                    <a:pt x="1182" y="169"/>
                    <a:pt x="1182" y="167"/>
                    <a:pt x="1181" y="165"/>
                  </a:cubicBezTo>
                  <a:cubicBezTo>
                    <a:pt x="1181" y="164"/>
                    <a:pt x="1180" y="164"/>
                    <a:pt x="1180" y="163"/>
                  </a:cubicBezTo>
                  <a:cubicBezTo>
                    <a:pt x="1180" y="163"/>
                    <a:pt x="1179" y="160"/>
                    <a:pt x="1180" y="160"/>
                  </a:cubicBezTo>
                  <a:cubicBezTo>
                    <a:pt x="1181" y="160"/>
                    <a:pt x="1183" y="162"/>
                    <a:pt x="1184" y="161"/>
                  </a:cubicBezTo>
                  <a:cubicBezTo>
                    <a:pt x="1184" y="159"/>
                    <a:pt x="1181" y="158"/>
                    <a:pt x="1179" y="157"/>
                  </a:cubicBezTo>
                  <a:cubicBezTo>
                    <a:pt x="1178" y="155"/>
                    <a:pt x="1176" y="154"/>
                    <a:pt x="1174" y="152"/>
                  </a:cubicBezTo>
                  <a:cubicBezTo>
                    <a:pt x="1173" y="151"/>
                    <a:pt x="1171" y="148"/>
                    <a:pt x="1169" y="148"/>
                  </a:cubicBezTo>
                  <a:cubicBezTo>
                    <a:pt x="1167" y="147"/>
                    <a:pt x="1164" y="149"/>
                    <a:pt x="1162" y="147"/>
                  </a:cubicBezTo>
                  <a:cubicBezTo>
                    <a:pt x="1160" y="146"/>
                    <a:pt x="1159" y="143"/>
                    <a:pt x="1159" y="141"/>
                  </a:cubicBezTo>
                  <a:cubicBezTo>
                    <a:pt x="1159" y="139"/>
                    <a:pt x="1159" y="138"/>
                    <a:pt x="1159" y="137"/>
                  </a:cubicBezTo>
                  <a:cubicBezTo>
                    <a:pt x="1158" y="136"/>
                    <a:pt x="1157" y="136"/>
                    <a:pt x="1157" y="135"/>
                  </a:cubicBezTo>
                  <a:cubicBezTo>
                    <a:pt x="1156" y="134"/>
                    <a:pt x="1155" y="133"/>
                    <a:pt x="1155" y="132"/>
                  </a:cubicBezTo>
                  <a:cubicBezTo>
                    <a:pt x="1155" y="130"/>
                    <a:pt x="1156" y="131"/>
                    <a:pt x="1157" y="131"/>
                  </a:cubicBezTo>
                  <a:cubicBezTo>
                    <a:pt x="1159" y="131"/>
                    <a:pt x="1160" y="131"/>
                    <a:pt x="1161" y="131"/>
                  </a:cubicBezTo>
                  <a:cubicBezTo>
                    <a:pt x="1162" y="131"/>
                    <a:pt x="1163" y="131"/>
                    <a:pt x="1164" y="131"/>
                  </a:cubicBezTo>
                  <a:cubicBezTo>
                    <a:pt x="1164" y="130"/>
                    <a:pt x="1164" y="125"/>
                    <a:pt x="1166" y="128"/>
                  </a:cubicBezTo>
                  <a:cubicBezTo>
                    <a:pt x="1168" y="130"/>
                    <a:pt x="1169" y="131"/>
                    <a:pt x="1172" y="131"/>
                  </a:cubicBezTo>
                  <a:cubicBezTo>
                    <a:pt x="1172" y="129"/>
                    <a:pt x="1172" y="128"/>
                    <a:pt x="1174" y="127"/>
                  </a:cubicBezTo>
                  <a:cubicBezTo>
                    <a:pt x="1175" y="126"/>
                    <a:pt x="1176" y="125"/>
                    <a:pt x="1177" y="125"/>
                  </a:cubicBezTo>
                  <a:cubicBezTo>
                    <a:pt x="1180" y="125"/>
                    <a:pt x="1183" y="125"/>
                    <a:pt x="1185" y="126"/>
                  </a:cubicBezTo>
                  <a:cubicBezTo>
                    <a:pt x="1187" y="127"/>
                    <a:pt x="1188" y="127"/>
                    <a:pt x="1189" y="128"/>
                  </a:cubicBezTo>
                  <a:cubicBezTo>
                    <a:pt x="1190" y="129"/>
                    <a:pt x="1191" y="130"/>
                    <a:pt x="1193" y="130"/>
                  </a:cubicBezTo>
                  <a:cubicBezTo>
                    <a:pt x="1195" y="131"/>
                    <a:pt x="1195" y="129"/>
                    <a:pt x="1195" y="128"/>
                  </a:cubicBezTo>
                  <a:cubicBezTo>
                    <a:pt x="1195" y="126"/>
                    <a:pt x="1195" y="126"/>
                    <a:pt x="1196" y="125"/>
                  </a:cubicBezTo>
                  <a:cubicBezTo>
                    <a:pt x="1197" y="123"/>
                    <a:pt x="1197" y="120"/>
                    <a:pt x="1198" y="119"/>
                  </a:cubicBezTo>
                  <a:cubicBezTo>
                    <a:pt x="1200" y="117"/>
                    <a:pt x="1203" y="116"/>
                    <a:pt x="1205" y="115"/>
                  </a:cubicBezTo>
                  <a:cubicBezTo>
                    <a:pt x="1207" y="113"/>
                    <a:pt x="1209" y="112"/>
                    <a:pt x="1211" y="110"/>
                  </a:cubicBezTo>
                  <a:cubicBezTo>
                    <a:pt x="1212" y="109"/>
                    <a:pt x="1216" y="109"/>
                    <a:pt x="1218" y="110"/>
                  </a:cubicBezTo>
                  <a:cubicBezTo>
                    <a:pt x="1220" y="110"/>
                    <a:pt x="1224" y="113"/>
                    <a:pt x="1226" y="111"/>
                  </a:cubicBezTo>
                  <a:cubicBezTo>
                    <a:pt x="1225" y="110"/>
                    <a:pt x="1225" y="110"/>
                    <a:pt x="1224" y="109"/>
                  </a:cubicBezTo>
                  <a:cubicBezTo>
                    <a:pt x="1223" y="109"/>
                    <a:pt x="1222" y="109"/>
                    <a:pt x="1221" y="109"/>
                  </a:cubicBezTo>
                  <a:cubicBezTo>
                    <a:pt x="1220" y="108"/>
                    <a:pt x="1219" y="107"/>
                    <a:pt x="1218" y="107"/>
                  </a:cubicBezTo>
                  <a:cubicBezTo>
                    <a:pt x="1216" y="105"/>
                    <a:pt x="1215" y="104"/>
                    <a:pt x="1213" y="103"/>
                  </a:cubicBezTo>
                  <a:cubicBezTo>
                    <a:pt x="1210" y="102"/>
                    <a:pt x="1208" y="101"/>
                    <a:pt x="1206" y="99"/>
                  </a:cubicBezTo>
                  <a:cubicBezTo>
                    <a:pt x="1205" y="99"/>
                    <a:pt x="1204" y="98"/>
                    <a:pt x="1203" y="97"/>
                  </a:cubicBezTo>
                  <a:cubicBezTo>
                    <a:pt x="1201" y="97"/>
                    <a:pt x="1200" y="97"/>
                    <a:pt x="1199" y="97"/>
                  </a:cubicBezTo>
                  <a:cubicBezTo>
                    <a:pt x="1198" y="97"/>
                    <a:pt x="1196" y="96"/>
                    <a:pt x="1196" y="95"/>
                  </a:cubicBezTo>
                  <a:cubicBezTo>
                    <a:pt x="1195" y="94"/>
                    <a:pt x="1196" y="93"/>
                    <a:pt x="1197" y="92"/>
                  </a:cubicBezTo>
                  <a:cubicBezTo>
                    <a:pt x="1199" y="92"/>
                    <a:pt x="1204" y="94"/>
                    <a:pt x="1204" y="91"/>
                  </a:cubicBezTo>
                  <a:cubicBezTo>
                    <a:pt x="1204" y="89"/>
                    <a:pt x="1201" y="87"/>
                    <a:pt x="1199" y="87"/>
                  </a:cubicBezTo>
                  <a:cubicBezTo>
                    <a:pt x="1197" y="86"/>
                    <a:pt x="1194" y="84"/>
                    <a:pt x="1195" y="81"/>
                  </a:cubicBezTo>
                  <a:cubicBezTo>
                    <a:pt x="1197" y="81"/>
                    <a:pt x="1199" y="81"/>
                    <a:pt x="1200" y="82"/>
                  </a:cubicBezTo>
                  <a:cubicBezTo>
                    <a:pt x="1201" y="83"/>
                    <a:pt x="1202" y="84"/>
                    <a:pt x="1204" y="85"/>
                  </a:cubicBezTo>
                  <a:cubicBezTo>
                    <a:pt x="1206" y="86"/>
                    <a:pt x="1208" y="86"/>
                    <a:pt x="1211" y="86"/>
                  </a:cubicBezTo>
                  <a:cubicBezTo>
                    <a:pt x="1214" y="86"/>
                    <a:pt x="1216" y="85"/>
                    <a:pt x="1219" y="87"/>
                  </a:cubicBezTo>
                  <a:cubicBezTo>
                    <a:pt x="1221" y="87"/>
                    <a:pt x="1222" y="90"/>
                    <a:pt x="1224" y="91"/>
                  </a:cubicBezTo>
                  <a:cubicBezTo>
                    <a:pt x="1227" y="92"/>
                    <a:pt x="1229" y="91"/>
                    <a:pt x="1232" y="91"/>
                  </a:cubicBezTo>
                  <a:cubicBezTo>
                    <a:pt x="1235" y="91"/>
                    <a:pt x="1237" y="92"/>
                    <a:pt x="1240" y="93"/>
                  </a:cubicBezTo>
                  <a:cubicBezTo>
                    <a:pt x="1243" y="94"/>
                    <a:pt x="1246" y="96"/>
                    <a:pt x="1249" y="96"/>
                  </a:cubicBezTo>
                  <a:cubicBezTo>
                    <a:pt x="1252" y="96"/>
                    <a:pt x="1254" y="95"/>
                    <a:pt x="1251" y="92"/>
                  </a:cubicBezTo>
                  <a:close/>
                  <a:moveTo>
                    <a:pt x="524" y="324"/>
                  </a:moveTo>
                  <a:cubicBezTo>
                    <a:pt x="523" y="325"/>
                    <a:pt x="521" y="325"/>
                    <a:pt x="520" y="325"/>
                  </a:cubicBezTo>
                  <a:cubicBezTo>
                    <a:pt x="519" y="326"/>
                    <a:pt x="518" y="327"/>
                    <a:pt x="516" y="327"/>
                  </a:cubicBezTo>
                  <a:cubicBezTo>
                    <a:pt x="515" y="327"/>
                    <a:pt x="513" y="327"/>
                    <a:pt x="512" y="327"/>
                  </a:cubicBezTo>
                  <a:cubicBezTo>
                    <a:pt x="511" y="327"/>
                    <a:pt x="511" y="327"/>
                    <a:pt x="510" y="327"/>
                  </a:cubicBezTo>
                  <a:cubicBezTo>
                    <a:pt x="509" y="327"/>
                    <a:pt x="509" y="327"/>
                    <a:pt x="508" y="327"/>
                  </a:cubicBezTo>
                  <a:cubicBezTo>
                    <a:pt x="507" y="327"/>
                    <a:pt x="505" y="327"/>
                    <a:pt x="504" y="326"/>
                  </a:cubicBezTo>
                  <a:cubicBezTo>
                    <a:pt x="503" y="325"/>
                    <a:pt x="501" y="325"/>
                    <a:pt x="500" y="324"/>
                  </a:cubicBezTo>
                  <a:cubicBezTo>
                    <a:pt x="500" y="324"/>
                    <a:pt x="499" y="324"/>
                    <a:pt x="498" y="323"/>
                  </a:cubicBezTo>
                  <a:cubicBezTo>
                    <a:pt x="498" y="323"/>
                    <a:pt x="498" y="322"/>
                    <a:pt x="497" y="322"/>
                  </a:cubicBezTo>
                  <a:cubicBezTo>
                    <a:pt x="496" y="321"/>
                    <a:pt x="496" y="321"/>
                    <a:pt x="495" y="321"/>
                  </a:cubicBezTo>
                  <a:cubicBezTo>
                    <a:pt x="494" y="321"/>
                    <a:pt x="494" y="320"/>
                    <a:pt x="493" y="320"/>
                  </a:cubicBezTo>
                  <a:cubicBezTo>
                    <a:pt x="492" y="320"/>
                    <a:pt x="490" y="319"/>
                    <a:pt x="489" y="318"/>
                  </a:cubicBezTo>
                  <a:cubicBezTo>
                    <a:pt x="488" y="318"/>
                    <a:pt x="487" y="317"/>
                    <a:pt x="487" y="317"/>
                  </a:cubicBezTo>
                  <a:cubicBezTo>
                    <a:pt x="487" y="316"/>
                    <a:pt x="487" y="316"/>
                    <a:pt x="487" y="315"/>
                  </a:cubicBezTo>
                  <a:cubicBezTo>
                    <a:pt x="486" y="314"/>
                    <a:pt x="486" y="312"/>
                    <a:pt x="485" y="311"/>
                  </a:cubicBezTo>
                  <a:cubicBezTo>
                    <a:pt x="485" y="310"/>
                    <a:pt x="485" y="309"/>
                    <a:pt x="486" y="308"/>
                  </a:cubicBezTo>
                  <a:cubicBezTo>
                    <a:pt x="486" y="308"/>
                    <a:pt x="485" y="308"/>
                    <a:pt x="486" y="307"/>
                  </a:cubicBezTo>
                  <a:cubicBezTo>
                    <a:pt x="486" y="307"/>
                    <a:pt x="487" y="307"/>
                    <a:pt x="487" y="307"/>
                  </a:cubicBezTo>
                  <a:cubicBezTo>
                    <a:pt x="488" y="307"/>
                    <a:pt x="488" y="305"/>
                    <a:pt x="488" y="303"/>
                  </a:cubicBezTo>
                  <a:cubicBezTo>
                    <a:pt x="488" y="302"/>
                    <a:pt x="488" y="301"/>
                    <a:pt x="488" y="299"/>
                  </a:cubicBezTo>
                  <a:cubicBezTo>
                    <a:pt x="489" y="298"/>
                    <a:pt x="489" y="297"/>
                    <a:pt x="490" y="296"/>
                  </a:cubicBezTo>
                  <a:cubicBezTo>
                    <a:pt x="491" y="296"/>
                    <a:pt x="493" y="296"/>
                    <a:pt x="493" y="295"/>
                  </a:cubicBezTo>
                  <a:cubicBezTo>
                    <a:pt x="494" y="294"/>
                    <a:pt x="491" y="293"/>
                    <a:pt x="490" y="293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89" y="293"/>
                    <a:pt x="489" y="292"/>
                    <a:pt x="488" y="291"/>
                  </a:cubicBezTo>
                  <a:cubicBezTo>
                    <a:pt x="488" y="290"/>
                    <a:pt x="487" y="290"/>
                    <a:pt x="486" y="289"/>
                  </a:cubicBezTo>
                  <a:cubicBezTo>
                    <a:pt x="485" y="288"/>
                    <a:pt x="484" y="287"/>
                    <a:pt x="483" y="286"/>
                  </a:cubicBezTo>
                  <a:cubicBezTo>
                    <a:pt x="482" y="285"/>
                    <a:pt x="481" y="284"/>
                    <a:pt x="481" y="283"/>
                  </a:cubicBezTo>
                  <a:cubicBezTo>
                    <a:pt x="480" y="282"/>
                    <a:pt x="479" y="281"/>
                    <a:pt x="478" y="280"/>
                  </a:cubicBezTo>
                  <a:cubicBezTo>
                    <a:pt x="476" y="279"/>
                    <a:pt x="474" y="277"/>
                    <a:pt x="472" y="274"/>
                  </a:cubicBezTo>
                  <a:cubicBezTo>
                    <a:pt x="471" y="273"/>
                    <a:pt x="470" y="272"/>
                    <a:pt x="470" y="271"/>
                  </a:cubicBezTo>
                  <a:cubicBezTo>
                    <a:pt x="469" y="269"/>
                    <a:pt x="470" y="268"/>
                    <a:pt x="470" y="267"/>
                  </a:cubicBezTo>
                  <a:cubicBezTo>
                    <a:pt x="471" y="265"/>
                    <a:pt x="470" y="264"/>
                    <a:pt x="469" y="264"/>
                  </a:cubicBezTo>
                  <a:cubicBezTo>
                    <a:pt x="468" y="264"/>
                    <a:pt x="467" y="264"/>
                    <a:pt x="467" y="264"/>
                  </a:cubicBezTo>
                  <a:cubicBezTo>
                    <a:pt x="466" y="263"/>
                    <a:pt x="466" y="263"/>
                    <a:pt x="465" y="262"/>
                  </a:cubicBezTo>
                  <a:cubicBezTo>
                    <a:pt x="465" y="261"/>
                    <a:pt x="465" y="261"/>
                    <a:pt x="464" y="260"/>
                  </a:cubicBezTo>
                  <a:cubicBezTo>
                    <a:pt x="464" y="260"/>
                    <a:pt x="463" y="260"/>
                    <a:pt x="463" y="259"/>
                  </a:cubicBezTo>
                  <a:cubicBezTo>
                    <a:pt x="462" y="258"/>
                    <a:pt x="464" y="257"/>
                    <a:pt x="465" y="256"/>
                  </a:cubicBezTo>
                  <a:cubicBezTo>
                    <a:pt x="466" y="255"/>
                    <a:pt x="466" y="255"/>
                    <a:pt x="466" y="253"/>
                  </a:cubicBezTo>
                  <a:cubicBezTo>
                    <a:pt x="466" y="251"/>
                    <a:pt x="466" y="250"/>
                    <a:pt x="468" y="249"/>
                  </a:cubicBezTo>
                  <a:cubicBezTo>
                    <a:pt x="469" y="249"/>
                    <a:pt x="470" y="249"/>
                    <a:pt x="472" y="249"/>
                  </a:cubicBezTo>
                  <a:cubicBezTo>
                    <a:pt x="473" y="248"/>
                    <a:pt x="474" y="247"/>
                    <a:pt x="475" y="246"/>
                  </a:cubicBezTo>
                  <a:cubicBezTo>
                    <a:pt x="476" y="245"/>
                    <a:pt x="477" y="245"/>
                    <a:pt x="478" y="244"/>
                  </a:cubicBezTo>
                  <a:cubicBezTo>
                    <a:pt x="479" y="244"/>
                    <a:pt x="479" y="243"/>
                    <a:pt x="479" y="243"/>
                  </a:cubicBezTo>
                  <a:cubicBezTo>
                    <a:pt x="480" y="242"/>
                    <a:pt x="480" y="242"/>
                    <a:pt x="481" y="242"/>
                  </a:cubicBezTo>
                  <a:cubicBezTo>
                    <a:pt x="483" y="241"/>
                    <a:pt x="485" y="240"/>
                    <a:pt x="487" y="239"/>
                  </a:cubicBezTo>
                  <a:cubicBezTo>
                    <a:pt x="489" y="238"/>
                    <a:pt x="490" y="238"/>
                    <a:pt x="491" y="238"/>
                  </a:cubicBezTo>
                  <a:cubicBezTo>
                    <a:pt x="492" y="238"/>
                    <a:pt x="492" y="238"/>
                    <a:pt x="493" y="238"/>
                  </a:cubicBezTo>
                  <a:cubicBezTo>
                    <a:pt x="494" y="238"/>
                    <a:pt x="494" y="239"/>
                    <a:pt x="495" y="239"/>
                  </a:cubicBezTo>
                  <a:cubicBezTo>
                    <a:pt x="497" y="240"/>
                    <a:pt x="501" y="238"/>
                    <a:pt x="503" y="241"/>
                  </a:cubicBezTo>
                  <a:cubicBezTo>
                    <a:pt x="504" y="242"/>
                    <a:pt x="504" y="243"/>
                    <a:pt x="504" y="244"/>
                  </a:cubicBezTo>
                  <a:cubicBezTo>
                    <a:pt x="504" y="245"/>
                    <a:pt x="504" y="246"/>
                    <a:pt x="504" y="247"/>
                  </a:cubicBezTo>
                  <a:cubicBezTo>
                    <a:pt x="504" y="248"/>
                    <a:pt x="504" y="250"/>
                    <a:pt x="505" y="251"/>
                  </a:cubicBezTo>
                  <a:cubicBezTo>
                    <a:pt x="505" y="251"/>
                    <a:pt x="507" y="252"/>
                    <a:pt x="507" y="253"/>
                  </a:cubicBezTo>
                  <a:cubicBezTo>
                    <a:pt x="505" y="253"/>
                    <a:pt x="504" y="252"/>
                    <a:pt x="503" y="252"/>
                  </a:cubicBezTo>
                  <a:cubicBezTo>
                    <a:pt x="501" y="252"/>
                    <a:pt x="500" y="252"/>
                    <a:pt x="498" y="252"/>
                  </a:cubicBezTo>
                  <a:cubicBezTo>
                    <a:pt x="497" y="252"/>
                    <a:pt x="495" y="252"/>
                    <a:pt x="494" y="253"/>
                  </a:cubicBezTo>
                  <a:cubicBezTo>
                    <a:pt x="493" y="254"/>
                    <a:pt x="493" y="255"/>
                    <a:pt x="493" y="257"/>
                  </a:cubicBezTo>
                  <a:cubicBezTo>
                    <a:pt x="493" y="257"/>
                    <a:pt x="493" y="257"/>
                    <a:pt x="493" y="258"/>
                  </a:cubicBezTo>
                  <a:cubicBezTo>
                    <a:pt x="493" y="258"/>
                    <a:pt x="494" y="258"/>
                    <a:pt x="493" y="259"/>
                  </a:cubicBezTo>
                  <a:cubicBezTo>
                    <a:pt x="493" y="259"/>
                    <a:pt x="492" y="259"/>
                    <a:pt x="492" y="259"/>
                  </a:cubicBezTo>
                  <a:cubicBezTo>
                    <a:pt x="491" y="259"/>
                    <a:pt x="491" y="259"/>
                    <a:pt x="490" y="259"/>
                  </a:cubicBezTo>
                  <a:cubicBezTo>
                    <a:pt x="490" y="259"/>
                    <a:pt x="489" y="259"/>
                    <a:pt x="488" y="259"/>
                  </a:cubicBezTo>
                  <a:cubicBezTo>
                    <a:pt x="488" y="259"/>
                    <a:pt x="487" y="259"/>
                    <a:pt x="487" y="260"/>
                  </a:cubicBezTo>
                  <a:cubicBezTo>
                    <a:pt x="486" y="260"/>
                    <a:pt x="487" y="261"/>
                    <a:pt x="488" y="261"/>
                  </a:cubicBezTo>
                  <a:cubicBezTo>
                    <a:pt x="489" y="262"/>
                    <a:pt x="490" y="262"/>
                    <a:pt x="491" y="262"/>
                  </a:cubicBezTo>
                  <a:cubicBezTo>
                    <a:pt x="492" y="263"/>
                    <a:pt x="493" y="264"/>
                    <a:pt x="493" y="265"/>
                  </a:cubicBezTo>
                  <a:cubicBezTo>
                    <a:pt x="494" y="266"/>
                    <a:pt x="494" y="267"/>
                    <a:pt x="495" y="269"/>
                  </a:cubicBezTo>
                  <a:cubicBezTo>
                    <a:pt x="495" y="270"/>
                    <a:pt x="496" y="271"/>
                    <a:pt x="497" y="272"/>
                  </a:cubicBezTo>
                  <a:cubicBezTo>
                    <a:pt x="498" y="273"/>
                    <a:pt x="499" y="273"/>
                    <a:pt x="500" y="273"/>
                  </a:cubicBezTo>
                  <a:cubicBezTo>
                    <a:pt x="502" y="274"/>
                    <a:pt x="503" y="274"/>
                    <a:pt x="504" y="275"/>
                  </a:cubicBezTo>
                  <a:cubicBezTo>
                    <a:pt x="505" y="275"/>
                    <a:pt x="506" y="275"/>
                    <a:pt x="507" y="277"/>
                  </a:cubicBezTo>
                  <a:cubicBezTo>
                    <a:pt x="507" y="277"/>
                    <a:pt x="507" y="278"/>
                    <a:pt x="507" y="279"/>
                  </a:cubicBezTo>
                  <a:cubicBezTo>
                    <a:pt x="507" y="279"/>
                    <a:pt x="507" y="280"/>
                    <a:pt x="507" y="281"/>
                  </a:cubicBezTo>
                  <a:cubicBezTo>
                    <a:pt x="507" y="282"/>
                    <a:pt x="507" y="282"/>
                    <a:pt x="507" y="282"/>
                  </a:cubicBezTo>
                  <a:cubicBezTo>
                    <a:pt x="508" y="283"/>
                    <a:pt x="508" y="284"/>
                    <a:pt x="508" y="284"/>
                  </a:cubicBezTo>
                  <a:cubicBezTo>
                    <a:pt x="508" y="285"/>
                    <a:pt x="509" y="286"/>
                    <a:pt x="509" y="287"/>
                  </a:cubicBezTo>
                  <a:cubicBezTo>
                    <a:pt x="509" y="288"/>
                    <a:pt x="510" y="288"/>
                    <a:pt x="511" y="289"/>
                  </a:cubicBezTo>
                  <a:cubicBezTo>
                    <a:pt x="512" y="291"/>
                    <a:pt x="511" y="293"/>
                    <a:pt x="511" y="295"/>
                  </a:cubicBezTo>
                  <a:cubicBezTo>
                    <a:pt x="511" y="297"/>
                    <a:pt x="511" y="300"/>
                    <a:pt x="513" y="300"/>
                  </a:cubicBezTo>
                  <a:cubicBezTo>
                    <a:pt x="515" y="300"/>
                    <a:pt x="518" y="299"/>
                    <a:pt x="518" y="301"/>
                  </a:cubicBezTo>
                  <a:cubicBezTo>
                    <a:pt x="517" y="302"/>
                    <a:pt x="517" y="301"/>
                    <a:pt x="516" y="302"/>
                  </a:cubicBezTo>
                  <a:cubicBezTo>
                    <a:pt x="516" y="303"/>
                    <a:pt x="516" y="303"/>
                    <a:pt x="516" y="304"/>
                  </a:cubicBezTo>
                  <a:cubicBezTo>
                    <a:pt x="517" y="305"/>
                    <a:pt x="518" y="305"/>
                    <a:pt x="519" y="306"/>
                  </a:cubicBezTo>
                  <a:cubicBezTo>
                    <a:pt x="519" y="307"/>
                    <a:pt x="520" y="308"/>
                    <a:pt x="521" y="309"/>
                  </a:cubicBezTo>
                  <a:cubicBezTo>
                    <a:pt x="522" y="310"/>
                    <a:pt x="522" y="311"/>
                    <a:pt x="522" y="313"/>
                  </a:cubicBezTo>
                  <a:cubicBezTo>
                    <a:pt x="522" y="314"/>
                    <a:pt x="522" y="315"/>
                    <a:pt x="522" y="317"/>
                  </a:cubicBezTo>
                  <a:cubicBezTo>
                    <a:pt x="522" y="318"/>
                    <a:pt x="523" y="320"/>
                    <a:pt x="523" y="321"/>
                  </a:cubicBezTo>
                  <a:cubicBezTo>
                    <a:pt x="524" y="322"/>
                    <a:pt x="525" y="323"/>
                    <a:pt x="524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0" name="Freeform 151"/>
            <p:cNvSpPr/>
            <p:nvPr/>
          </p:nvSpPr>
          <p:spPr bwMode="auto">
            <a:xfrm>
              <a:off x="7229475" y="4648201"/>
              <a:ext cx="225425" cy="439738"/>
            </a:xfrm>
            <a:custGeom>
              <a:avLst/>
              <a:gdLst>
                <a:gd name="T0" fmla="*/ 7 w 60"/>
                <a:gd name="T1" fmla="*/ 73 h 117"/>
                <a:gd name="T2" fmla="*/ 10 w 60"/>
                <a:gd name="T3" fmla="*/ 70 h 117"/>
                <a:gd name="T4" fmla="*/ 11 w 60"/>
                <a:gd name="T5" fmla="*/ 62 h 117"/>
                <a:gd name="T6" fmla="*/ 9 w 60"/>
                <a:gd name="T7" fmla="*/ 58 h 117"/>
                <a:gd name="T8" fmla="*/ 8 w 60"/>
                <a:gd name="T9" fmla="*/ 50 h 117"/>
                <a:gd name="T10" fmla="*/ 10 w 60"/>
                <a:gd name="T11" fmla="*/ 42 h 117"/>
                <a:gd name="T12" fmla="*/ 14 w 60"/>
                <a:gd name="T13" fmla="*/ 35 h 117"/>
                <a:gd name="T14" fmla="*/ 21 w 60"/>
                <a:gd name="T15" fmla="*/ 31 h 117"/>
                <a:gd name="T16" fmla="*/ 25 w 60"/>
                <a:gd name="T17" fmla="*/ 31 h 117"/>
                <a:gd name="T18" fmla="*/ 32 w 60"/>
                <a:gd name="T19" fmla="*/ 26 h 117"/>
                <a:gd name="T20" fmla="*/ 35 w 60"/>
                <a:gd name="T21" fmla="*/ 24 h 117"/>
                <a:gd name="T22" fmla="*/ 39 w 60"/>
                <a:gd name="T23" fmla="*/ 19 h 117"/>
                <a:gd name="T24" fmla="*/ 40 w 60"/>
                <a:gd name="T25" fmla="*/ 15 h 117"/>
                <a:gd name="T26" fmla="*/ 44 w 60"/>
                <a:gd name="T27" fmla="*/ 13 h 117"/>
                <a:gd name="T28" fmla="*/ 47 w 60"/>
                <a:gd name="T29" fmla="*/ 9 h 117"/>
                <a:gd name="T30" fmla="*/ 48 w 60"/>
                <a:gd name="T31" fmla="*/ 2 h 117"/>
                <a:gd name="T32" fmla="*/ 53 w 60"/>
                <a:gd name="T33" fmla="*/ 3 h 117"/>
                <a:gd name="T34" fmla="*/ 56 w 60"/>
                <a:gd name="T35" fmla="*/ 11 h 117"/>
                <a:gd name="T36" fmla="*/ 59 w 60"/>
                <a:gd name="T37" fmla="*/ 24 h 117"/>
                <a:gd name="T38" fmla="*/ 56 w 60"/>
                <a:gd name="T39" fmla="*/ 33 h 117"/>
                <a:gd name="T40" fmla="*/ 56 w 60"/>
                <a:gd name="T41" fmla="*/ 28 h 117"/>
                <a:gd name="T42" fmla="*/ 53 w 60"/>
                <a:gd name="T43" fmla="*/ 32 h 117"/>
                <a:gd name="T44" fmla="*/ 54 w 60"/>
                <a:gd name="T45" fmla="*/ 36 h 117"/>
                <a:gd name="T46" fmla="*/ 52 w 60"/>
                <a:gd name="T47" fmla="*/ 43 h 117"/>
                <a:gd name="T48" fmla="*/ 50 w 60"/>
                <a:gd name="T49" fmla="*/ 52 h 117"/>
                <a:gd name="T50" fmla="*/ 44 w 60"/>
                <a:gd name="T51" fmla="*/ 68 h 117"/>
                <a:gd name="T52" fmla="*/ 38 w 60"/>
                <a:gd name="T53" fmla="*/ 84 h 117"/>
                <a:gd name="T54" fmla="*/ 33 w 60"/>
                <a:gd name="T55" fmla="*/ 95 h 117"/>
                <a:gd name="T56" fmla="*/ 32 w 60"/>
                <a:gd name="T57" fmla="*/ 103 h 117"/>
                <a:gd name="T58" fmla="*/ 27 w 60"/>
                <a:gd name="T59" fmla="*/ 112 h 117"/>
                <a:gd name="T60" fmla="*/ 16 w 60"/>
                <a:gd name="T61" fmla="*/ 116 h 117"/>
                <a:gd name="T62" fmla="*/ 5 w 60"/>
                <a:gd name="T63" fmla="*/ 110 h 117"/>
                <a:gd name="T64" fmla="*/ 3 w 60"/>
                <a:gd name="T65" fmla="*/ 101 h 117"/>
                <a:gd name="T66" fmla="*/ 1 w 60"/>
                <a:gd name="T67" fmla="*/ 93 h 117"/>
                <a:gd name="T68" fmla="*/ 2 w 60"/>
                <a:gd name="T69" fmla="*/ 86 h 117"/>
                <a:gd name="T70" fmla="*/ 3 w 60"/>
                <a:gd name="T71" fmla="*/ 79 h 117"/>
                <a:gd name="T72" fmla="*/ 7 w 60"/>
                <a:gd name="T73" fmla="*/ 7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117">
                  <a:moveTo>
                    <a:pt x="7" y="76"/>
                  </a:moveTo>
                  <a:cubicBezTo>
                    <a:pt x="7" y="75"/>
                    <a:pt x="7" y="74"/>
                    <a:pt x="7" y="73"/>
                  </a:cubicBezTo>
                  <a:cubicBezTo>
                    <a:pt x="8" y="73"/>
                    <a:pt x="8" y="72"/>
                    <a:pt x="8" y="72"/>
                  </a:cubicBezTo>
                  <a:cubicBezTo>
                    <a:pt x="9" y="71"/>
                    <a:pt x="10" y="71"/>
                    <a:pt x="10" y="70"/>
                  </a:cubicBezTo>
                  <a:cubicBezTo>
                    <a:pt x="11" y="69"/>
                    <a:pt x="11" y="68"/>
                    <a:pt x="11" y="66"/>
                  </a:cubicBezTo>
                  <a:cubicBezTo>
                    <a:pt x="11" y="65"/>
                    <a:pt x="11" y="64"/>
                    <a:pt x="11" y="62"/>
                  </a:cubicBezTo>
                  <a:cubicBezTo>
                    <a:pt x="11" y="62"/>
                    <a:pt x="10" y="61"/>
                    <a:pt x="10" y="60"/>
                  </a:cubicBezTo>
                  <a:cubicBezTo>
                    <a:pt x="10" y="60"/>
                    <a:pt x="9" y="59"/>
                    <a:pt x="9" y="58"/>
                  </a:cubicBezTo>
                  <a:cubicBezTo>
                    <a:pt x="9" y="57"/>
                    <a:pt x="9" y="55"/>
                    <a:pt x="9" y="54"/>
                  </a:cubicBezTo>
                  <a:cubicBezTo>
                    <a:pt x="9" y="53"/>
                    <a:pt x="9" y="51"/>
                    <a:pt x="8" y="50"/>
                  </a:cubicBezTo>
                  <a:cubicBezTo>
                    <a:pt x="8" y="48"/>
                    <a:pt x="8" y="47"/>
                    <a:pt x="8" y="45"/>
                  </a:cubicBezTo>
                  <a:cubicBezTo>
                    <a:pt x="8" y="44"/>
                    <a:pt x="9" y="43"/>
                    <a:pt x="10" y="42"/>
                  </a:cubicBezTo>
                  <a:cubicBezTo>
                    <a:pt x="11" y="40"/>
                    <a:pt x="11" y="39"/>
                    <a:pt x="12" y="38"/>
                  </a:cubicBezTo>
                  <a:cubicBezTo>
                    <a:pt x="12" y="37"/>
                    <a:pt x="13" y="35"/>
                    <a:pt x="14" y="35"/>
                  </a:cubicBezTo>
                  <a:cubicBezTo>
                    <a:pt x="15" y="34"/>
                    <a:pt x="17" y="35"/>
                    <a:pt x="18" y="33"/>
                  </a:cubicBezTo>
                  <a:cubicBezTo>
                    <a:pt x="19" y="32"/>
                    <a:pt x="19" y="30"/>
                    <a:pt x="21" y="31"/>
                  </a:cubicBezTo>
                  <a:cubicBezTo>
                    <a:pt x="22" y="31"/>
                    <a:pt x="22" y="32"/>
                    <a:pt x="23" y="32"/>
                  </a:cubicBezTo>
                  <a:cubicBezTo>
                    <a:pt x="23" y="32"/>
                    <a:pt x="24" y="31"/>
                    <a:pt x="25" y="31"/>
                  </a:cubicBezTo>
                  <a:cubicBezTo>
                    <a:pt x="26" y="30"/>
                    <a:pt x="28" y="29"/>
                    <a:pt x="29" y="29"/>
                  </a:cubicBezTo>
                  <a:cubicBezTo>
                    <a:pt x="30" y="28"/>
                    <a:pt x="31" y="27"/>
                    <a:pt x="32" y="26"/>
                  </a:cubicBezTo>
                  <a:cubicBezTo>
                    <a:pt x="32" y="26"/>
                    <a:pt x="33" y="26"/>
                    <a:pt x="34" y="26"/>
                  </a:cubicBezTo>
                  <a:cubicBezTo>
                    <a:pt x="34" y="26"/>
                    <a:pt x="35" y="25"/>
                    <a:pt x="35" y="24"/>
                  </a:cubicBezTo>
                  <a:cubicBezTo>
                    <a:pt x="35" y="23"/>
                    <a:pt x="36" y="22"/>
                    <a:pt x="37" y="21"/>
                  </a:cubicBezTo>
                  <a:cubicBezTo>
                    <a:pt x="39" y="21"/>
                    <a:pt x="39" y="20"/>
                    <a:pt x="39" y="19"/>
                  </a:cubicBezTo>
                  <a:cubicBezTo>
                    <a:pt x="39" y="18"/>
                    <a:pt x="39" y="17"/>
                    <a:pt x="39" y="17"/>
                  </a:cubicBezTo>
                  <a:cubicBezTo>
                    <a:pt x="40" y="16"/>
                    <a:pt x="40" y="16"/>
                    <a:pt x="40" y="15"/>
                  </a:cubicBezTo>
                  <a:cubicBezTo>
                    <a:pt x="40" y="14"/>
                    <a:pt x="40" y="12"/>
                    <a:pt x="41" y="11"/>
                  </a:cubicBezTo>
                  <a:cubicBezTo>
                    <a:pt x="42" y="10"/>
                    <a:pt x="42" y="14"/>
                    <a:pt x="44" y="13"/>
                  </a:cubicBezTo>
                  <a:cubicBezTo>
                    <a:pt x="44" y="12"/>
                    <a:pt x="44" y="10"/>
                    <a:pt x="46" y="10"/>
                  </a:cubicBezTo>
                  <a:cubicBezTo>
                    <a:pt x="47" y="10"/>
                    <a:pt x="47" y="10"/>
                    <a:pt x="47" y="9"/>
                  </a:cubicBezTo>
                  <a:cubicBezTo>
                    <a:pt x="48" y="8"/>
                    <a:pt x="48" y="7"/>
                    <a:pt x="48" y="6"/>
                  </a:cubicBezTo>
                  <a:cubicBezTo>
                    <a:pt x="48" y="5"/>
                    <a:pt x="48" y="3"/>
                    <a:pt x="48" y="2"/>
                  </a:cubicBezTo>
                  <a:cubicBezTo>
                    <a:pt x="49" y="1"/>
                    <a:pt x="50" y="0"/>
                    <a:pt x="51" y="0"/>
                  </a:cubicBezTo>
                  <a:cubicBezTo>
                    <a:pt x="52" y="0"/>
                    <a:pt x="53" y="2"/>
                    <a:pt x="53" y="3"/>
                  </a:cubicBezTo>
                  <a:cubicBezTo>
                    <a:pt x="54" y="4"/>
                    <a:pt x="54" y="6"/>
                    <a:pt x="54" y="7"/>
                  </a:cubicBezTo>
                  <a:cubicBezTo>
                    <a:pt x="55" y="8"/>
                    <a:pt x="56" y="9"/>
                    <a:pt x="56" y="11"/>
                  </a:cubicBezTo>
                  <a:cubicBezTo>
                    <a:pt x="57" y="12"/>
                    <a:pt x="57" y="14"/>
                    <a:pt x="57" y="15"/>
                  </a:cubicBezTo>
                  <a:cubicBezTo>
                    <a:pt x="57" y="18"/>
                    <a:pt x="59" y="21"/>
                    <a:pt x="59" y="24"/>
                  </a:cubicBezTo>
                  <a:cubicBezTo>
                    <a:pt x="60" y="27"/>
                    <a:pt x="59" y="30"/>
                    <a:pt x="58" y="33"/>
                  </a:cubicBezTo>
                  <a:cubicBezTo>
                    <a:pt x="58" y="33"/>
                    <a:pt x="57" y="34"/>
                    <a:pt x="56" y="33"/>
                  </a:cubicBezTo>
                  <a:cubicBezTo>
                    <a:pt x="56" y="33"/>
                    <a:pt x="56" y="31"/>
                    <a:pt x="56" y="31"/>
                  </a:cubicBezTo>
                  <a:cubicBezTo>
                    <a:pt x="56" y="30"/>
                    <a:pt x="56" y="29"/>
                    <a:pt x="56" y="28"/>
                  </a:cubicBezTo>
                  <a:cubicBezTo>
                    <a:pt x="55" y="28"/>
                    <a:pt x="55" y="27"/>
                    <a:pt x="54" y="28"/>
                  </a:cubicBezTo>
                  <a:cubicBezTo>
                    <a:pt x="53" y="29"/>
                    <a:pt x="53" y="31"/>
                    <a:pt x="53" y="32"/>
                  </a:cubicBezTo>
                  <a:cubicBezTo>
                    <a:pt x="53" y="32"/>
                    <a:pt x="53" y="33"/>
                    <a:pt x="53" y="34"/>
                  </a:cubicBezTo>
                  <a:cubicBezTo>
                    <a:pt x="53" y="34"/>
                    <a:pt x="54" y="35"/>
                    <a:pt x="54" y="36"/>
                  </a:cubicBezTo>
                  <a:cubicBezTo>
                    <a:pt x="54" y="37"/>
                    <a:pt x="54" y="39"/>
                    <a:pt x="54" y="40"/>
                  </a:cubicBezTo>
                  <a:cubicBezTo>
                    <a:pt x="54" y="42"/>
                    <a:pt x="52" y="42"/>
                    <a:pt x="52" y="43"/>
                  </a:cubicBezTo>
                  <a:cubicBezTo>
                    <a:pt x="51" y="44"/>
                    <a:pt x="50" y="46"/>
                    <a:pt x="50" y="48"/>
                  </a:cubicBezTo>
                  <a:cubicBezTo>
                    <a:pt x="50" y="49"/>
                    <a:pt x="50" y="50"/>
                    <a:pt x="50" y="52"/>
                  </a:cubicBezTo>
                  <a:cubicBezTo>
                    <a:pt x="49" y="55"/>
                    <a:pt x="49" y="58"/>
                    <a:pt x="47" y="60"/>
                  </a:cubicBezTo>
                  <a:cubicBezTo>
                    <a:pt x="46" y="63"/>
                    <a:pt x="45" y="65"/>
                    <a:pt x="44" y="68"/>
                  </a:cubicBezTo>
                  <a:cubicBezTo>
                    <a:pt x="42" y="70"/>
                    <a:pt x="41" y="73"/>
                    <a:pt x="40" y="76"/>
                  </a:cubicBezTo>
                  <a:cubicBezTo>
                    <a:pt x="40" y="79"/>
                    <a:pt x="39" y="81"/>
                    <a:pt x="38" y="84"/>
                  </a:cubicBezTo>
                  <a:cubicBezTo>
                    <a:pt x="37" y="87"/>
                    <a:pt x="37" y="89"/>
                    <a:pt x="35" y="92"/>
                  </a:cubicBezTo>
                  <a:cubicBezTo>
                    <a:pt x="34" y="93"/>
                    <a:pt x="34" y="94"/>
                    <a:pt x="33" y="95"/>
                  </a:cubicBezTo>
                  <a:cubicBezTo>
                    <a:pt x="33" y="96"/>
                    <a:pt x="32" y="98"/>
                    <a:pt x="32" y="99"/>
                  </a:cubicBezTo>
                  <a:cubicBezTo>
                    <a:pt x="32" y="100"/>
                    <a:pt x="32" y="102"/>
                    <a:pt x="32" y="103"/>
                  </a:cubicBezTo>
                  <a:cubicBezTo>
                    <a:pt x="32" y="104"/>
                    <a:pt x="31" y="105"/>
                    <a:pt x="31" y="107"/>
                  </a:cubicBezTo>
                  <a:cubicBezTo>
                    <a:pt x="30" y="109"/>
                    <a:pt x="29" y="112"/>
                    <a:pt x="27" y="112"/>
                  </a:cubicBezTo>
                  <a:cubicBezTo>
                    <a:pt x="24" y="113"/>
                    <a:pt x="22" y="115"/>
                    <a:pt x="19" y="115"/>
                  </a:cubicBezTo>
                  <a:cubicBezTo>
                    <a:pt x="18" y="116"/>
                    <a:pt x="17" y="116"/>
                    <a:pt x="16" y="116"/>
                  </a:cubicBezTo>
                  <a:cubicBezTo>
                    <a:pt x="14" y="116"/>
                    <a:pt x="13" y="117"/>
                    <a:pt x="12" y="116"/>
                  </a:cubicBezTo>
                  <a:cubicBezTo>
                    <a:pt x="10" y="114"/>
                    <a:pt x="6" y="113"/>
                    <a:pt x="5" y="110"/>
                  </a:cubicBezTo>
                  <a:cubicBezTo>
                    <a:pt x="4" y="109"/>
                    <a:pt x="4" y="107"/>
                    <a:pt x="3" y="106"/>
                  </a:cubicBezTo>
                  <a:cubicBezTo>
                    <a:pt x="3" y="104"/>
                    <a:pt x="3" y="103"/>
                    <a:pt x="3" y="101"/>
                  </a:cubicBezTo>
                  <a:cubicBezTo>
                    <a:pt x="3" y="100"/>
                    <a:pt x="3" y="99"/>
                    <a:pt x="2" y="97"/>
                  </a:cubicBezTo>
                  <a:cubicBezTo>
                    <a:pt x="2" y="96"/>
                    <a:pt x="1" y="94"/>
                    <a:pt x="1" y="93"/>
                  </a:cubicBezTo>
                  <a:cubicBezTo>
                    <a:pt x="1" y="92"/>
                    <a:pt x="0" y="90"/>
                    <a:pt x="1" y="88"/>
                  </a:cubicBezTo>
                  <a:cubicBezTo>
                    <a:pt x="1" y="87"/>
                    <a:pt x="1" y="87"/>
                    <a:pt x="2" y="86"/>
                  </a:cubicBezTo>
                  <a:cubicBezTo>
                    <a:pt x="2" y="85"/>
                    <a:pt x="2" y="84"/>
                    <a:pt x="2" y="83"/>
                  </a:cubicBezTo>
                  <a:cubicBezTo>
                    <a:pt x="2" y="82"/>
                    <a:pt x="3" y="80"/>
                    <a:pt x="3" y="79"/>
                  </a:cubicBezTo>
                  <a:cubicBezTo>
                    <a:pt x="4" y="78"/>
                    <a:pt x="5" y="78"/>
                    <a:pt x="6" y="77"/>
                  </a:cubicBezTo>
                  <a:cubicBezTo>
                    <a:pt x="6" y="77"/>
                    <a:pt x="7" y="77"/>
                    <a:pt x="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598322" y="2245653"/>
            <a:ext cx="583738" cy="881255"/>
            <a:chOff x="3872122" y="1949863"/>
            <a:chExt cx="583814" cy="881051"/>
          </a:xfrm>
        </p:grpSpPr>
        <p:grpSp>
          <p:nvGrpSpPr>
            <p:cNvPr id="510" name="组合 509"/>
            <p:cNvGrpSpPr/>
            <p:nvPr/>
          </p:nvGrpSpPr>
          <p:grpSpPr>
            <a:xfrm>
              <a:off x="3902130" y="1949863"/>
              <a:ext cx="534604" cy="881051"/>
              <a:chOff x="18773775" y="3608388"/>
              <a:chExt cx="568325" cy="936625"/>
            </a:xfrm>
          </p:grpSpPr>
          <p:grpSp>
            <p:nvGrpSpPr>
              <p:cNvPr id="511" name="组合 510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514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5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12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0" name="文本框 369"/>
            <p:cNvSpPr txBox="1"/>
            <p:nvPr/>
          </p:nvSpPr>
          <p:spPr>
            <a:xfrm>
              <a:off x="3872122" y="2052490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12%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376008" y="1157709"/>
            <a:ext cx="583738" cy="881255"/>
            <a:chOff x="5650040" y="862170"/>
            <a:chExt cx="583814" cy="881051"/>
          </a:xfrm>
        </p:grpSpPr>
        <p:grpSp>
          <p:nvGrpSpPr>
            <p:cNvPr id="498" name="组合 497"/>
            <p:cNvGrpSpPr/>
            <p:nvPr/>
          </p:nvGrpSpPr>
          <p:grpSpPr>
            <a:xfrm>
              <a:off x="5667156" y="862170"/>
              <a:ext cx="534604" cy="881051"/>
              <a:chOff x="18773775" y="3608388"/>
              <a:chExt cx="568325" cy="936625"/>
            </a:xfrm>
          </p:grpSpPr>
          <p:grpSp>
            <p:nvGrpSpPr>
              <p:cNvPr id="499" name="组合 498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502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3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00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1" name="文本框 370"/>
            <p:cNvSpPr txBox="1"/>
            <p:nvPr/>
          </p:nvSpPr>
          <p:spPr>
            <a:xfrm>
              <a:off x="5650040" y="957955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12%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842087" y="3348772"/>
            <a:ext cx="583738" cy="881255"/>
            <a:chOff x="5116049" y="3052726"/>
            <a:chExt cx="583814" cy="881051"/>
          </a:xfrm>
        </p:grpSpPr>
        <p:grpSp>
          <p:nvGrpSpPr>
            <p:cNvPr id="504" name="组合 503"/>
            <p:cNvGrpSpPr/>
            <p:nvPr/>
          </p:nvGrpSpPr>
          <p:grpSpPr>
            <a:xfrm>
              <a:off x="5138520" y="3052726"/>
              <a:ext cx="534604" cy="881051"/>
              <a:chOff x="18773775" y="3608388"/>
              <a:chExt cx="568325" cy="936625"/>
            </a:xfrm>
          </p:grpSpPr>
          <p:grpSp>
            <p:nvGrpSpPr>
              <p:cNvPr id="505" name="组合 504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508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9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06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2" name="文本框 371"/>
            <p:cNvSpPr txBox="1"/>
            <p:nvPr/>
          </p:nvSpPr>
          <p:spPr>
            <a:xfrm>
              <a:off x="5116049" y="3152249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14%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12" name="组合 211"/>
          <p:cNvGrpSpPr/>
          <p:nvPr/>
        </p:nvGrpSpPr>
        <p:grpSpPr>
          <a:xfrm>
            <a:off x="6162305" y="2435962"/>
            <a:ext cx="583738" cy="881255"/>
            <a:chOff x="6436439" y="2140128"/>
            <a:chExt cx="583814" cy="881051"/>
          </a:xfrm>
        </p:grpSpPr>
        <p:grpSp>
          <p:nvGrpSpPr>
            <p:cNvPr id="492" name="组合 491"/>
            <p:cNvGrpSpPr/>
            <p:nvPr/>
          </p:nvGrpSpPr>
          <p:grpSpPr>
            <a:xfrm>
              <a:off x="6457515" y="2140128"/>
              <a:ext cx="534604" cy="881051"/>
              <a:chOff x="18773775" y="3608388"/>
              <a:chExt cx="568325" cy="936625"/>
            </a:xfrm>
          </p:grpSpPr>
          <p:grpSp>
            <p:nvGrpSpPr>
              <p:cNvPr id="493" name="组合 492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496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7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94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3" name="文本框 372"/>
            <p:cNvSpPr txBox="1"/>
            <p:nvPr/>
          </p:nvSpPr>
          <p:spPr>
            <a:xfrm>
              <a:off x="6436439" y="2239633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18%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7318453" y="1838042"/>
            <a:ext cx="583738" cy="881255"/>
            <a:chOff x="7592738" y="1542346"/>
            <a:chExt cx="583814" cy="881051"/>
          </a:xfrm>
        </p:grpSpPr>
        <p:grpSp>
          <p:nvGrpSpPr>
            <p:cNvPr id="486" name="组合 485"/>
            <p:cNvGrpSpPr/>
            <p:nvPr/>
          </p:nvGrpSpPr>
          <p:grpSpPr>
            <a:xfrm>
              <a:off x="7616548" y="1542346"/>
              <a:ext cx="534604" cy="881051"/>
              <a:chOff x="18773775" y="3608388"/>
              <a:chExt cx="568325" cy="936625"/>
            </a:xfrm>
          </p:grpSpPr>
          <p:grpSp>
            <p:nvGrpSpPr>
              <p:cNvPr id="487" name="组合 486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490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1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88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9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4" name="文本框 373"/>
            <p:cNvSpPr txBox="1"/>
            <p:nvPr/>
          </p:nvSpPr>
          <p:spPr>
            <a:xfrm>
              <a:off x="7592738" y="1642511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57%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8549296" y="2202870"/>
            <a:ext cx="583738" cy="881255"/>
            <a:chOff x="8823741" y="1907090"/>
            <a:chExt cx="583814" cy="881051"/>
          </a:xfrm>
        </p:grpSpPr>
        <p:grpSp>
          <p:nvGrpSpPr>
            <p:cNvPr id="480" name="组合 479"/>
            <p:cNvGrpSpPr/>
            <p:nvPr/>
          </p:nvGrpSpPr>
          <p:grpSpPr>
            <a:xfrm>
              <a:off x="8848935" y="1907090"/>
              <a:ext cx="534604" cy="881051"/>
              <a:chOff x="18773775" y="3608388"/>
              <a:chExt cx="568325" cy="936625"/>
            </a:xfrm>
          </p:grpSpPr>
          <p:grpSp>
            <p:nvGrpSpPr>
              <p:cNvPr id="481" name="组合 480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484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9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5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82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3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6" name="文本框 375"/>
            <p:cNvSpPr txBox="1"/>
            <p:nvPr/>
          </p:nvSpPr>
          <p:spPr>
            <a:xfrm>
              <a:off x="8823741" y="1980902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43%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9920788" y="4015231"/>
            <a:ext cx="583738" cy="879125"/>
            <a:chOff x="10195412" y="3719031"/>
            <a:chExt cx="583814" cy="878921"/>
          </a:xfrm>
        </p:grpSpPr>
        <p:grpSp>
          <p:nvGrpSpPr>
            <p:cNvPr id="398" name="组合 397"/>
            <p:cNvGrpSpPr/>
            <p:nvPr/>
          </p:nvGrpSpPr>
          <p:grpSpPr>
            <a:xfrm>
              <a:off x="10210150" y="3719031"/>
              <a:ext cx="534604" cy="878921"/>
              <a:chOff x="20129756" y="3224084"/>
              <a:chExt cx="568325" cy="934361"/>
            </a:xfrm>
          </p:grpSpPr>
          <p:grpSp>
            <p:nvGrpSpPr>
              <p:cNvPr id="397" name="组合 396"/>
              <p:cNvGrpSpPr/>
              <p:nvPr/>
            </p:nvGrpSpPr>
            <p:grpSpPr>
              <a:xfrm>
                <a:off x="20129756" y="3224084"/>
                <a:ext cx="568325" cy="785813"/>
                <a:chOff x="20129756" y="3224084"/>
                <a:chExt cx="568325" cy="785813"/>
              </a:xfrm>
            </p:grpSpPr>
            <p:sp>
              <p:nvSpPr>
                <p:cNvPr id="2222" name="Oval 213"/>
                <p:cNvSpPr>
                  <a:spLocks noChangeArrowheads="1"/>
                </p:cNvSpPr>
                <p:nvPr/>
              </p:nvSpPr>
              <p:spPr bwMode="auto">
                <a:xfrm>
                  <a:off x="20180996" y="3260779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4" name="Freeform 214"/>
                <p:cNvSpPr>
                  <a:spLocks noEditPoints="1"/>
                </p:cNvSpPr>
                <p:nvPr/>
              </p:nvSpPr>
              <p:spPr bwMode="auto">
                <a:xfrm>
                  <a:off x="20129756" y="3224084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91" name="Freeform 242"/>
              <p:cNvSpPr/>
              <p:nvPr/>
            </p:nvSpPr>
            <p:spPr bwMode="auto">
              <a:xfrm>
                <a:off x="20352006" y="4021419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243"/>
              <p:cNvSpPr>
                <a:spLocks noEditPoints="1"/>
              </p:cNvSpPr>
              <p:nvPr/>
            </p:nvSpPr>
            <p:spPr bwMode="auto">
              <a:xfrm>
                <a:off x="20346380" y="4018745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8" name="文本框 377"/>
            <p:cNvSpPr txBox="1"/>
            <p:nvPr/>
          </p:nvSpPr>
          <p:spPr>
            <a:xfrm>
              <a:off x="10195412" y="3809958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65%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6742868" y="3764986"/>
            <a:ext cx="583738" cy="881255"/>
            <a:chOff x="7017078" y="3468844"/>
            <a:chExt cx="583814" cy="881051"/>
          </a:xfrm>
        </p:grpSpPr>
        <p:grpSp>
          <p:nvGrpSpPr>
            <p:cNvPr id="474" name="组合 473"/>
            <p:cNvGrpSpPr/>
            <p:nvPr/>
          </p:nvGrpSpPr>
          <p:grpSpPr>
            <a:xfrm>
              <a:off x="7042121" y="3468844"/>
              <a:ext cx="534604" cy="881051"/>
              <a:chOff x="18773775" y="3608388"/>
              <a:chExt cx="568325" cy="936625"/>
            </a:xfrm>
          </p:grpSpPr>
          <p:grpSp>
            <p:nvGrpSpPr>
              <p:cNvPr id="475" name="组合 474"/>
              <p:cNvGrpSpPr/>
              <p:nvPr/>
            </p:nvGrpSpPr>
            <p:grpSpPr>
              <a:xfrm>
                <a:off x="18773775" y="3608388"/>
                <a:ext cx="568325" cy="785813"/>
                <a:chOff x="18773775" y="3608388"/>
                <a:chExt cx="568325" cy="785813"/>
              </a:xfrm>
            </p:grpSpPr>
            <p:sp>
              <p:nvSpPr>
                <p:cNvPr id="478" name="Oval 213"/>
                <p:cNvSpPr>
                  <a:spLocks noChangeArrowheads="1"/>
                </p:cNvSpPr>
                <p:nvPr/>
              </p:nvSpPr>
              <p:spPr bwMode="auto">
                <a:xfrm>
                  <a:off x="18803938" y="3638551"/>
                  <a:ext cx="503238" cy="50323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9" name="Freeform 214"/>
                <p:cNvSpPr>
                  <a:spLocks noEditPoints="1"/>
                </p:cNvSpPr>
                <p:nvPr/>
              </p:nvSpPr>
              <p:spPr bwMode="auto">
                <a:xfrm>
                  <a:off x="18773775" y="3608388"/>
                  <a:ext cx="568325" cy="785813"/>
                </a:xfrm>
                <a:custGeom>
                  <a:avLst/>
                  <a:gdLst>
                    <a:gd name="T0" fmla="*/ 75 w 151"/>
                    <a:gd name="T1" fmla="*/ 0 h 209"/>
                    <a:gd name="T2" fmla="*/ 0 w 151"/>
                    <a:gd name="T3" fmla="*/ 75 h 209"/>
                    <a:gd name="T4" fmla="*/ 36 w 151"/>
                    <a:gd name="T5" fmla="*/ 139 h 209"/>
                    <a:gd name="T6" fmla="*/ 72 w 151"/>
                    <a:gd name="T7" fmla="*/ 205 h 209"/>
                    <a:gd name="T8" fmla="*/ 75 w 151"/>
                    <a:gd name="T9" fmla="*/ 209 h 209"/>
                    <a:gd name="T10" fmla="*/ 75 w 151"/>
                    <a:gd name="T11" fmla="*/ 209 h 209"/>
                    <a:gd name="T12" fmla="*/ 78 w 151"/>
                    <a:gd name="T13" fmla="*/ 205 h 209"/>
                    <a:gd name="T14" fmla="*/ 115 w 151"/>
                    <a:gd name="T15" fmla="*/ 139 h 209"/>
                    <a:gd name="T16" fmla="*/ 151 w 151"/>
                    <a:gd name="T17" fmla="*/ 75 h 209"/>
                    <a:gd name="T18" fmla="*/ 75 w 151"/>
                    <a:gd name="T19" fmla="*/ 0 h 209"/>
                    <a:gd name="T20" fmla="*/ 76 w 151"/>
                    <a:gd name="T21" fmla="*/ 133 h 209"/>
                    <a:gd name="T22" fmla="*/ 18 w 151"/>
                    <a:gd name="T23" fmla="*/ 75 h 209"/>
                    <a:gd name="T24" fmla="*/ 76 w 151"/>
                    <a:gd name="T25" fmla="*/ 17 h 209"/>
                    <a:gd name="T26" fmla="*/ 134 w 151"/>
                    <a:gd name="T27" fmla="*/ 75 h 209"/>
                    <a:gd name="T28" fmla="*/ 76 w 151"/>
                    <a:gd name="T29" fmla="*/ 133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1" h="209">
                      <a:moveTo>
                        <a:pt x="75" y="0"/>
                      </a:moveTo>
                      <a:cubicBezTo>
                        <a:pt x="34" y="0"/>
                        <a:pt x="0" y="34"/>
                        <a:pt x="0" y="75"/>
                      </a:cubicBezTo>
                      <a:cubicBezTo>
                        <a:pt x="0" y="102"/>
                        <a:pt x="14" y="126"/>
                        <a:pt x="36" y="139"/>
                      </a:cubicBezTo>
                      <a:cubicBezTo>
                        <a:pt x="44" y="146"/>
                        <a:pt x="70" y="170"/>
                        <a:pt x="72" y="205"/>
                      </a:cubicBezTo>
                      <a:cubicBezTo>
                        <a:pt x="72" y="207"/>
                        <a:pt x="73" y="209"/>
                        <a:pt x="75" y="209"/>
                      </a:cubicBezTo>
                      <a:cubicBezTo>
                        <a:pt x="75" y="209"/>
                        <a:pt x="75" y="209"/>
                        <a:pt x="75" y="209"/>
                      </a:cubicBezTo>
                      <a:cubicBezTo>
                        <a:pt x="77" y="209"/>
                        <a:pt x="78" y="207"/>
                        <a:pt x="78" y="205"/>
                      </a:cubicBezTo>
                      <a:cubicBezTo>
                        <a:pt x="78" y="169"/>
                        <a:pt x="106" y="146"/>
                        <a:pt x="115" y="139"/>
                      </a:cubicBezTo>
                      <a:cubicBezTo>
                        <a:pt x="136" y="126"/>
                        <a:pt x="150" y="102"/>
                        <a:pt x="151" y="75"/>
                      </a:cubicBezTo>
                      <a:cubicBezTo>
                        <a:pt x="151" y="34"/>
                        <a:pt x="117" y="0"/>
                        <a:pt x="75" y="0"/>
                      </a:cubicBezTo>
                      <a:close/>
                      <a:moveTo>
                        <a:pt x="76" y="133"/>
                      </a:moveTo>
                      <a:cubicBezTo>
                        <a:pt x="44" y="133"/>
                        <a:pt x="18" y="107"/>
                        <a:pt x="18" y="75"/>
                      </a:cubicBezTo>
                      <a:cubicBezTo>
                        <a:pt x="18" y="43"/>
                        <a:pt x="44" y="17"/>
                        <a:pt x="76" y="17"/>
                      </a:cubicBezTo>
                      <a:cubicBezTo>
                        <a:pt x="108" y="17"/>
                        <a:pt x="134" y="43"/>
                        <a:pt x="134" y="75"/>
                      </a:cubicBezTo>
                      <a:cubicBezTo>
                        <a:pt x="134" y="107"/>
                        <a:pt x="108" y="133"/>
                        <a:pt x="76" y="133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76" name="Freeform 242"/>
              <p:cNvSpPr/>
              <p:nvPr/>
            </p:nvSpPr>
            <p:spPr bwMode="auto">
              <a:xfrm>
                <a:off x="18999200" y="4413251"/>
                <a:ext cx="123825" cy="123825"/>
              </a:xfrm>
              <a:custGeom>
                <a:avLst/>
                <a:gdLst>
                  <a:gd name="T0" fmla="*/ 2 w 33"/>
                  <a:gd name="T1" fmla="*/ 19 h 33"/>
                  <a:gd name="T2" fmla="*/ 14 w 33"/>
                  <a:gd name="T3" fmla="*/ 2 h 33"/>
                  <a:gd name="T4" fmla="*/ 31 w 33"/>
                  <a:gd name="T5" fmla="*/ 14 h 33"/>
                  <a:gd name="T6" fmla="*/ 19 w 33"/>
                  <a:gd name="T7" fmla="*/ 31 h 33"/>
                  <a:gd name="T8" fmla="*/ 2 w 33"/>
                  <a:gd name="T9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">
                    <a:moveTo>
                      <a:pt x="2" y="19"/>
                    </a:moveTo>
                    <a:cubicBezTo>
                      <a:pt x="0" y="11"/>
                      <a:pt x="6" y="3"/>
                      <a:pt x="14" y="2"/>
                    </a:cubicBezTo>
                    <a:cubicBezTo>
                      <a:pt x="22" y="0"/>
                      <a:pt x="30" y="6"/>
                      <a:pt x="31" y="14"/>
                    </a:cubicBezTo>
                    <a:cubicBezTo>
                      <a:pt x="33" y="22"/>
                      <a:pt x="27" y="30"/>
                      <a:pt x="19" y="31"/>
                    </a:cubicBezTo>
                    <a:cubicBezTo>
                      <a:pt x="11" y="33"/>
                      <a:pt x="3" y="27"/>
                      <a:pt x="2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7" name="Freeform 243"/>
              <p:cNvSpPr>
                <a:spLocks noEditPoints="1"/>
              </p:cNvSpPr>
              <p:nvPr/>
            </p:nvSpPr>
            <p:spPr bwMode="auto">
              <a:xfrm>
                <a:off x="18992850" y="4405313"/>
                <a:ext cx="138113" cy="139700"/>
              </a:xfrm>
              <a:custGeom>
                <a:avLst/>
                <a:gdLst>
                  <a:gd name="T0" fmla="*/ 2 w 37"/>
                  <a:gd name="T1" fmla="*/ 22 h 37"/>
                  <a:gd name="T2" fmla="*/ 22 w 37"/>
                  <a:gd name="T3" fmla="*/ 35 h 37"/>
                  <a:gd name="T4" fmla="*/ 35 w 37"/>
                  <a:gd name="T5" fmla="*/ 16 h 37"/>
                  <a:gd name="T6" fmla="*/ 16 w 37"/>
                  <a:gd name="T7" fmla="*/ 2 h 37"/>
                  <a:gd name="T8" fmla="*/ 2 w 37"/>
                  <a:gd name="T9" fmla="*/ 22 h 37"/>
                  <a:gd name="T10" fmla="*/ 2 w 37"/>
                  <a:gd name="T11" fmla="*/ 22 h 37"/>
                  <a:gd name="T12" fmla="*/ 31 w 37"/>
                  <a:gd name="T13" fmla="*/ 16 h 37"/>
                  <a:gd name="T14" fmla="*/ 21 w 37"/>
                  <a:gd name="T15" fmla="*/ 31 h 37"/>
                  <a:gd name="T16" fmla="*/ 6 w 37"/>
                  <a:gd name="T17" fmla="*/ 21 h 37"/>
                  <a:gd name="T18" fmla="*/ 16 w 37"/>
                  <a:gd name="T19" fmla="*/ 6 h 37"/>
                  <a:gd name="T20" fmla="*/ 31 w 37"/>
                  <a:gd name="T21" fmla="*/ 16 h 37"/>
                  <a:gd name="T22" fmla="*/ 31 w 37"/>
                  <a:gd name="T23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7">
                    <a:moveTo>
                      <a:pt x="2" y="22"/>
                    </a:moveTo>
                    <a:cubicBezTo>
                      <a:pt x="3" y="31"/>
                      <a:pt x="12" y="37"/>
                      <a:pt x="22" y="35"/>
                    </a:cubicBezTo>
                    <a:cubicBezTo>
                      <a:pt x="31" y="34"/>
                      <a:pt x="37" y="25"/>
                      <a:pt x="35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2"/>
                      <a:pt x="2" y="22"/>
                    </a:cubicBezTo>
                    <a:cubicBezTo>
                      <a:pt x="3" y="31"/>
                      <a:pt x="0" y="12"/>
                      <a:pt x="2" y="22"/>
                    </a:cubicBezTo>
                    <a:close/>
                    <a:moveTo>
                      <a:pt x="31" y="16"/>
                    </a:moveTo>
                    <a:cubicBezTo>
                      <a:pt x="33" y="23"/>
                      <a:pt x="28" y="30"/>
                      <a:pt x="21" y="31"/>
                    </a:cubicBezTo>
                    <a:cubicBezTo>
                      <a:pt x="14" y="33"/>
                      <a:pt x="7" y="28"/>
                      <a:pt x="6" y="21"/>
                    </a:cubicBezTo>
                    <a:cubicBezTo>
                      <a:pt x="4" y="14"/>
                      <a:pt x="9" y="7"/>
                      <a:pt x="16" y="6"/>
                    </a:cubicBezTo>
                    <a:cubicBezTo>
                      <a:pt x="23" y="5"/>
                      <a:pt x="30" y="9"/>
                      <a:pt x="31" y="16"/>
                    </a:cubicBezTo>
                    <a:cubicBezTo>
                      <a:pt x="33" y="23"/>
                      <a:pt x="30" y="9"/>
                      <a:pt x="31" y="16"/>
                    </a:cubicBezTo>
                    <a:close/>
                  </a:path>
                </a:pathLst>
              </a:custGeom>
              <a:solidFill>
                <a:srgbClr val="1C798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2" name="文本框 381"/>
            <p:cNvSpPr txBox="1"/>
            <p:nvPr/>
          </p:nvSpPr>
          <p:spPr>
            <a:xfrm>
              <a:off x="7017078" y="3565757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1C7985"/>
                  </a:solidFill>
                  <a:latin typeface="Tw Cen MT" panose="020B0602020104020603" pitchFamily="34" charset="0"/>
                </a:rPr>
                <a:t>22%</a:t>
              </a:r>
              <a:endParaRPr lang="zh-CN" altLang="en-US" sz="1600" dirty="0">
                <a:solidFill>
                  <a:srgbClr val="1C7985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751464" y="719164"/>
            <a:ext cx="1572812" cy="5457071"/>
            <a:chOff x="751560" y="718996"/>
            <a:chExt cx="1573017" cy="5455808"/>
          </a:xfrm>
        </p:grpSpPr>
        <p:sp>
          <p:nvSpPr>
            <p:cNvPr id="311" name="矩形 310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3" name="矩形 312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4" name="矩形 313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5" name="矩形 314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6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18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19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256" name="任意多边形 255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7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542" r="-220" b="6763"/>
          <a:stretch>
            <a:fillRect/>
          </a:stretch>
        </p:blipFill>
        <p:spPr>
          <a:xfrm>
            <a:off x="7590761" y="1831761"/>
            <a:ext cx="3364738" cy="196934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6"/>
          <a:stretch>
            <a:fillRect/>
          </a:stretch>
        </p:blipFill>
        <p:spPr bwMode="auto">
          <a:xfrm>
            <a:off x="2495225" y="1831762"/>
            <a:ext cx="3395008" cy="368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2" t="-160" r="20572" b="1311"/>
          <a:stretch>
            <a:fillRect/>
          </a:stretch>
        </p:blipFill>
        <p:spPr bwMode="auto">
          <a:xfrm>
            <a:off x="5885685" y="1831760"/>
            <a:ext cx="1704753" cy="196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t="7651" r="2631" b="16726"/>
          <a:stretch>
            <a:fillRect/>
          </a:stretch>
        </p:blipFill>
        <p:spPr bwMode="auto">
          <a:xfrm>
            <a:off x="8203456" y="3798177"/>
            <a:ext cx="2752845" cy="171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5885685" y="3798177"/>
            <a:ext cx="2317771" cy="1711486"/>
            <a:chOff x="5886450" y="4152898"/>
            <a:chExt cx="2318073" cy="1711090"/>
          </a:xfrm>
        </p:grpSpPr>
        <p:sp>
          <p:nvSpPr>
            <p:cNvPr id="9" name="矩形 8"/>
            <p:cNvSpPr/>
            <p:nvPr/>
          </p:nvSpPr>
          <p:spPr>
            <a:xfrm>
              <a:off x="5886450" y="4152898"/>
              <a:ext cx="2318073" cy="1711090"/>
            </a:xfrm>
            <a:prstGeom prst="rect">
              <a:avLst/>
            </a:pr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993160" y="4510226"/>
              <a:ext cx="2127197" cy="953980"/>
              <a:chOff x="5993160" y="4401980"/>
              <a:chExt cx="2127197" cy="953980"/>
            </a:xfrm>
          </p:grpSpPr>
          <p:sp>
            <p:nvSpPr>
              <p:cNvPr id="11" name="矩形 10"/>
              <p:cNvSpPr>
                <a:spLocks noChangeArrowheads="1"/>
              </p:cNvSpPr>
              <p:nvPr/>
            </p:nvSpPr>
            <p:spPr bwMode="auto">
              <a:xfrm>
                <a:off x="5993160" y="4802090"/>
                <a:ext cx="2127197" cy="553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>
                  <a:lnSpc>
                    <a:spcPct val="150000"/>
                  </a:lnSpc>
                  <a:spcBef>
                    <a:spcPct val="0"/>
                  </a:spcBef>
                  <a:buClr>
                    <a:srgbClr val="0070C0"/>
                  </a:buClr>
                  <a:buFontTx/>
                  <a:buNone/>
                  <a:defRPr/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38"/>
              <p:cNvSpPr txBox="1"/>
              <p:nvPr/>
            </p:nvSpPr>
            <p:spPr>
              <a:xfrm>
                <a:off x="5993160" y="4401980"/>
                <a:ext cx="180850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just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2000" dirty="0">
                    <a:solidFill>
                      <a:prstClr val="white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点击插入标题 </a:t>
                </a:r>
                <a:endParaRPr lang="zh-CN" altLang="en-US" sz="2000" dirty="0">
                  <a:solidFill>
                    <a:prstClr val="white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751464" y="719164"/>
            <a:ext cx="1572812" cy="5457071"/>
            <a:chOff x="751560" y="718996"/>
            <a:chExt cx="1573017" cy="5455808"/>
          </a:xfrm>
        </p:grpSpPr>
        <p:sp>
          <p:nvSpPr>
            <p:cNvPr id="49" name="矩形 48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6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7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21" name="任意多边形 20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 bwMode="auto">
          <a:xfrm>
            <a:off x="2343631" y="1703452"/>
            <a:ext cx="2010109" cy="3976443"/>
            <a:chOff x="4894012" y="951574"/>
            <a:chExt cx="1694212" cy="33483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15"/>
          <p:cNvGrpSpPr/>
          <p:nvPr/>
        </p:nvGrpSpPr>
        <p:grpSpPr bwMode="auto">
          <a:xfrm>
            <a:off x="4464863" y="1703452"/>
            <a:ext cx="2010109" cy="3976443"/>
            <a:chOff x="6588225" y="951574"/>
            <a:chExt cx="1694212" cy="33483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5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6707902" y="2044620"/>
            <a:ext cx="4302282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坚持精益求精、拒绝平庸的做事精神，帮助您实现美观、精致、严谨。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8"/>
          <p:cNvSpPr>
            <a:spLocks noChangeArrowheads="1"/>
          </p:cNvSpPr>
          <p:nvPr/>
        </p:nvSpPr>
        <p:spPr bwMode="auto">
          <a:xfrm>
            <a:off x="6738679" y="3822333"/>
            <a:ext cx="3930137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杜绝平庸、专做精品 ！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14000"/>
              </a:lnSpc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738679" y="4975266"/>
            <a:ext cx="35513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51464" y="719164"/>
            <a:ext cx="1572812" cy="5457071"/>
            <a:chOff x="751560" y="718996"/>
            <a:chExt cx="1573017" cy="5455808"/>
          </a:xfrm>
        </p:grpSpPr>
        <p:sp>
          <p:nvSpPr>
            <p:cNvPr id="60" name="矩形 59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67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68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501395" y="1892100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696" y="1041561"/>
            <a:ext cx="8645022" cy="49623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1"/>
            <a:ext cx="2559755" cy="2299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4110139" y="2165903"/>
            <a:ext cx="3970136" cy="653310"/>
            <a:chOff x="5920572" y="1540158"/>
            <a:chExt cx="3970653" cy="653159"/>
          </a:xfrm>
        </p:grpSpPr>
        <p:sp>
          <p:nvSpPr>
            <p:cNvPr id="88" name="对角圆角矩形 8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481565" y="611401"/>
            <a:ext cx="1111057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E7E6E6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目录</a:t>
            </a:r>
            <a:endParaRPr lang="zh-CN" altLang="en-US" sz="3600" b="1" dirty="0">
              <a:solidFill>
                <a:srgbClr val="E7E6E6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4110139" y="2942394"/>
            <a:ext cx="3970136" cy="653310"/>
            <a:chOff x="5920572" y="1540158"/>
            <a:chExt cx="3970653" cy="653159"/>
          </a:xfrm>
        </p:grpSpPr>
        <p:sp>
          <p:nvSpPr>
            <p:cNvPr id="95" name="对角圆角矩形 94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10139" y="3718884"/>
            <a:ext cx="3970136" cy="653310"/>
            <a:chOff x="5920572" y="1540158"/>
            <a:chExt cx="3970653" cy="653159"/>
          </a:xfrm>
        </p:grpSpPr>
        <p:sp>
          <p:nvSpPr>
            <p:cNvPr id="98" name="对角圆角矩形 9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FF8599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110139" y="4495372"/>
            <a:ext cx="3970136" cy="653310"/>
            <a:chOff x="5920572" y="1540158"/>
            <a:chExt cx="3970653" cy="653159"/>
          </a:xfrm>
        </p:grpSpPr>
        <p:sp>
          <p:nvSpPr>
            <p:cNvPr id="101" name="对角圆角矩形 100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flipH="1">
            <a:off x="3299836" y="1812560"/>
            <a:ext cx="2004223" cy="2004947"/>
            <a:chOff x="2360957" y="1011447"/>
            <a:chExt cx="1503363" cy="1503362"/>
          </a:xfrm>
        </p:grpSpPr>
        <p:grpSp>
          <p:nvGrpSpPr>
            <p:cNvPr id="28" name="组合 27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30" name="组合 29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32" name="泪滴形 31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551018" y="1332715"/>
                  <a:ext cx="852879" cy="232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3765">
                    <a:lnSpc>
                      <a:spcPts val="1735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3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29%</a:t>
                  </a:r>
                  <a:endParaRPr lang="zh-CN" altLang="en-US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1" name="椭圆 30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TextBox 45"/>
            <p:cNvSpPr txBox="1">
              <a:spLocks noChangeArrowheads="1"/>
            </p:cNvSpPr>
            <p:nvPr/>
          </p:nvSpPr>
          <p:spPr bwMode="auto">
            <a:xfrm>
              <a:off x="2377751" y="1727499"/>
              <a:ext cx="1333250" cy="55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lnSpc>
                  <a:spcPts val="1735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H="1">
            <a:off x="5705790" y="1812558"/>
            <a:ext cx="2004223" cy="2004947"/>
            <a:chOff x="2360957" y="1011447"/>
            <a:chExt cx="1503363" cy="1503362"/>
          </a:xfrm>
        </p:grpSpPr>
        <p:grpSp>
          <p:nvGrpSpPr>
            <p:cNvPr id="35" name="组合 34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37" name="组合 36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39" name="泪滴形 38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0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592796" y="1335654"/>
                  <a:ext cx="852990" cy="232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3765">
                    <a:lnSpc>
                      <a:spcPts val="1735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3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21%</a:t>
                  </a:r>
                  <a:endParaRPr lang="zh-CN" altLang="en-US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" name="椭圆 37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TextBox 45"/>
            <p:cNvSpPr txBox="1">
              <a:spLocks noChangeArrowheads="1"/>
            </p:cNvSpPr>
            <p:nvPr/>
          </p:nvSpPr>
          <p:spPr bwMode="auto">
            <a:xfrm>
              <a:off x="2380256" y="1722958"/>
              <a:ext cx="1333250" cy="559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lnSpc>
                  <a:spcPts val="1735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flipH="1">
            <a:off x="8111742" y="1812559"/>
            <a:ext cx="2004223" cy="2004947"/>
            <a:chOff x="2360957" y="1011447"/>
            <a:chExt cx="1503363" cy="1503362"/>
          </a:xfrm>
        </p:grpSpPr>
        <p:grpSp>
          <p:nvGrpSpPr>
            <p:cNvPr id="42" name="组合 41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44" name="组合 43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46" name="泪滴形 45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rgbClr val="6BB5B0"/>
                </a:solidFill>
                <a:ln w="50800" cap="sq">
                  <a:noFill/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5621" rIns="0" bIns="63395"/>
                <a:lstStyle/>
                <a:p>
                  <a:pPr algn="ctr" defTabSz="1267460"/>
                  <a:endParaRPr lang="zh-CN" altLang="en-US" sz="426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375635" y="1339338"/>
                  <a:ext cx="1031343" cy="2327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3765">
                    <a:lnSpc>
                      <a:spcPts val="1735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sz="3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13%</a:t>
                  </a:r>
                  <a:endParaRPr lang="zh-CN" altLang="en-US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5" name="椭圆 44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TextBox 45"/>
            <p:cNvSpPr txBox="1">
              <a:spLocks noChangeArrowheads="1"/>
            </p:cNvSpPr>
            <p:nvPr/>
          </p:nvSpPr>
          <p:spPr bwMode="auto">
            <a:xfrm>
              <a:off x="2380835" y="1728639"/>
              <a:ext cx="1333250" cy="559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lnSpc>
                  <a:spcPts val="1735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29"/>
          <p:cNvSpPr txBox="1">
            <a:spLocks noChangeArrowheads="1"/>
          </p:cNvSpPr>
          <p:nvPr/>
        </p:nvSpPr>
        <p:spPr bwMode="auto">
          <a:xfrm>
            <a:off x="2420834" y="4550534"/>
            <a:ext cx="882196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创造卓越价值拥有国内顶尖的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en-US" altLang="zh-CN" sz="10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51464" y="719164"/>
            <a:ext cx="1572812" cy="5457071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508405" y="3354155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51464" y="2085990"/>
            <a:ext cx="1572812" cy="4063847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51464" y="3487793"/>
            <a:ext cx="1572812" cy="2673983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61493" y="4844924"/>
            <a:ext cx="1562782" cy="1331311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5" name="TextBox 55"/>
          <p:cNvSpPr txBox="1">
            <a:spLocks noChangeArrowheads="1"/>
          </p:cNvSpPr>
          <p:nvPr/>
        </p:nvSpPr>
        <p:spPr bwMode="auto">
          <a:xfrm>
            <a:off x="984695" y="1061803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984695" y="2396674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57" name="TextBox 55"/>
          <p:cNvSpPr txBox="1">
            <a:spLocks noChangeArrowheads="1"/>
          </p:cNvSpPr>
          <p:nvPr/>
        </p:nvSpPr>
        <p:spPr bwMode="auto">
          <a:xfrm>
            <a:off x="984695" y="3779181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58" name="TextBox 55"/>
          <p:cNvSpPr txBox="1">
            <a:spLocks noChangeArrowheads="1"/>
          </p:cNvSpPr>
          <p:nvPr/>
        </p:nvSpPr>
        <p:spPr bwMode="auto">
          <a:xfrm>
            <a:off x="984695" y="5104524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508405" y="719164"/>
            <a:ext cx="2014482" cy="5457071"/>
            <a:chOff x="508471" y="718996"/>
            <a:chExt cx="2014744" cy="5455808"/>
          </a:xfrm>
        </p:grpSpPr>
        <p:sp>
          <p:nvSpPr>
            <p:cNvPr id="48" name="矩形 47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508471" y="335337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4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5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6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4933064" y="2603301"/>
            <a:ext cx="2010571" cy="1733951"/>
            <a:chOff x="2422477" y="1640639"/>
            <a:chExt cx="1507713" cy="1299753"/>
          </a:xfrm>
        </p:grpSpPr>
        <p:sp>
          <p:nvSpPr>
            <p:cNvPr id="58" name="六边形 57"/>
            <p:cNvSpPr/>
            <p:nvPr/>
          </p:nvSpPr>
          <p:spPr>
            <a:xfrm>
              <a:off x="2422477" y="1640639"/>
              <a:ext cx="1507713" cy="1299753"/>
            </a:xfrm>
            <a:prstGeom prst="hexagon">
              <a:avLst/>
            </a:prstGeom>
            <a:solidFill>
              <a:srgbClr val="6BB5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9" name="TextBox 79"/>
            <p:cNvSpPr txBox="1">
              <a:spLocks noChangeArrowheads="1"/>
            </p:cNvSpPr>
            <p:nvPr/>
          </p:nvSpPr>
          <p:spPr bwMode="auto">
            <a:xfrm>
              <a:off x="2708954" y="2255858"/>
              <a:ext cx="1015188" cy="2422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ts val="1800"/>
                </a:lnSpc>
                <a:buClr>
                  <a:prstClr val="black"/>
                </a:buClr>
              </a:pPr>
              <a:r>
                <a:rPr lang="en-US" altLang="zh-CN" sz="4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73%</a:t>
              </a:r>
              <a:endParaRPr lang="zh-CN" altLang="en-US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212092" y="2267295"/>
            <a:ext cx="4030710" cy="2335840"/>
            <a:chOff x="6311306" y="2770534"/>
            <a:chExt cx="4031235" cy="2335299"/>
          </a:xfrm>
        </p:grpSpPr>
        <p:sp>
          <p:nvSpPr>
            <p:cNvPr id="61" name="TextBox 50"/>
            <p:cNvSpPr txBox="1">
              <a:spLocks noChangeArrowheads="1"/>
            </p:cNvSpPr>
            <p:nvPr/>
          </p:nvSpPr>
          <p:spPr bwMode="auto">
            <a:xfrm>
              <a:off x="6311306" y="4120948"/>
              <a:ext cx="15696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8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TextBox 2"/>
            <p:cNvSpPr txBox="1">
              <a:spLocks noChangeArrowheads="1"/>
            </p:cNvSpPr>
            <p:nvPr/>
          </p:nvSpPr>
          <p:spPr bwMode="auto">
            <a:xfrm>
              <a:off x="6311306" y="4459502"/>
              <a:ext cx="403123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</a:t>
              </a:r>
              <a:endParaRPr lang="en-US" altLang="zh-CN" sz="10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6311307" y="2770534"/>
              <a:ext cx="4031234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1800"/>
                </a:lnSpc>
                <a:spcBef>
                  <a:spcPct val="50000"/>
                </a:spcBef>
                <a:buClr>
                  <a:prstClr val="black"/>
                </a:buClr>
              </a:pPr>
              <a:r>
                <a:rPr lang="zh-CN" altLang="en-US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E7E6E6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0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733692" y="1978741"/>
            <a:ext cx="1532154" cy="1249122"/>
            <a:chOff x="2080083" y="2446718"/>
            <a:chExt cx="1532353" cy="1248833"/>
          </a:xfrm>
        </p:grpSpPr>
        <p:sp>
          <p:nvSpPr>
            <p:cNvPr id="65" name="六边形 64"/>
            <p:cNvSpPr/>
            <p:nvPr/>
          </p:nvSpPr>
          <p:spPr bwMode="auto">
            <a:xfrm>
              <a:off x="2080083" y="2446718"/>
              <a:ext cx="1447800" cy="1248833"/>
            </a:xfrm>
            <a:prstGeom prst="hexagon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TextBox 79"/>
            <p:cNvSpPr txBox="1">
              <a:spLocks noChangeArrowheads="1"/>
            </p:cNvSpPr>
            <p:nvPr/>
          </p:nvSpPr>
          <p:spPr bwMode="auto">
            <a:xfrm>
              <a:off x="2258482" y="3039820"/>
              <a:ext cx="1353954" cy="32309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ts val="1800"/>
                </a:lnSpc>
                <a:buClr>
                  <a:prstClr val="black"/>
                </a:buClr>
              </a:pPr>
              <a:r>
                <a:rPr lang="en-US" altLang="zh-CN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12%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800157" y="3598653"/>
            <a:ext cx="1554448" cy="1073397"/>
            <a:chOff x="2179565" y="4165451"/>
            <a:chExt cx="1554650" cy="1073149"/>
          </a:xfrm>
        </p:grpSpPr>
        <p:sp>
          <p:nvSpPr>
            <p:cNvPr id="68" name="六边形 67"/>
            <p:cNvSpPr/>
            <p:nvPr/>
          </p:nvSpPr>
          <p:spPr bwMode="auto">
            <a:xfrm>
              <a:off x="2179565" y="4165451"/>
              <a:ext cx="1246636" cy="1073149"/>
            </a:xfrm>
            <a:prstGeom prst="hexagon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TextBox 79"/>
            <p:cNvSpPr txBox="1">
              <a:spLocks noChangeArrowheads="1"/>
            </p:cNvSpPr>
            <p:nvPr/>
          </p:nvSpPr>
          <p:spPr bwMode="auto">
            <a:xfrm>
              <a:off x="2380261" y="4679497"/>
              <a:ext cx="1353954" cy="32309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ts val="1800"/>
                </a:lnSpc>
                <a:buClr>
                  <a:prstClr val="black"/>
                </a:buClr>
              </a:pPr>
              <a:r>
                <a:rPr lang="en-US" altLang="zh-CN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9%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765946" y="2919980"/>
            <a:ext cx="1564529" cy="1073397"/>
            <a:chOff x="941914" y="3457427"/>
            <a:chExt cx="1564733" cy="1073149"/>
          </a:xfrm>
        </p:grpSpPr>
        <p:sp>
          <p:nvSpPr>
            <p:cNvPr id="71" name="六边形 70"/>
            <p:cNvSpPr/>
            <p:nvPr/>
          </p:nvSpPr>
          <p:spPr bwMode="auto">
            <a:xfrm>
              <a:off x="941914" y="3457427"/>
              <a:ext cx="1246636" cy="1073149"/>
            </a:xfrm>
            <a:prstGeom prst="hexagon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TextBox 79"/>
            <p:cNvSpPr txBox="1">
              <a:spLocks noChangeArrowheads="1"/>
            </p:cNvSpPr>
            <p:nvPr/>
          </p:nvSpPr>
          <p:spPr bwMode="auto">
            <a:xfrm>
              <a:off x="1152693" y="3983269"/>
              <a:ext cx="1353954" cy="32309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ts val="1800"/>
                </a:lnSpc>
                <a:buClr>
                  <a:prstClr val="black"/>
                </a:buClr>
              </a:pPr>
              <a:r>
                <a:rPr lang="en-US" altLang="zh-CN" sz="3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6%</a:t>
              </a:r>
              <a:endParaRPr lang="zh-CN" altLang="en-US" sz="3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696" y="1041561"/>
            <a:ext cx="8645022" cy="49623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1"/>
            <a:ext cx="2559755" cy="2299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4110139" y="2165903"/>
            <a:ext cx="3970136" cy="653310"/>
            <a:chOff x="5920572" y="1540158"/>
            <a:chExt cx="3970653" cy="653159"/>
          </a:xfrm>
        </p:grpSpPr>
        <p:sp>
          <p:nvSpPr>
            <p:cNvPr id="88" name="对角圆角矩形 8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481565" y="611401"/>
            <a:ext cx="1111057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5800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目录</a:t>
            </a:r>
            <a:endParaRPr lang="zh-CN" altLang="en-US" sz="3600" b="1" dirty="0">
              <a:solidFill>
                <a:srgbClr val="5800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4110139" y="2942394"/>
            <a:ext cx="3970136" cy="653310"/>
            <a:chOff x="5920572" y="1540158"/>
            <a:chExt cx="3970653" cy="653159"/>
          </a:xfrm>
        </p:grpSpPr>
        <p:sp>
          <p:nvSpPr>
            <p:cNvPr id="95" name="对角圆角矩形 94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10139" y="3718884"/>
            <a:ext cx="3970136" cy="653310"/>
            <a:chOff x="5920572" y="1540158"/>
            <a:chExt cx="3970653" cy="653159"/>
          </a:xfrm>
        </p:grpSpPr>
        <p:sp>
          <p:nvSpPr>
            <p:cNvPr id="98" name="对角圆角矩形 9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110139" y="4495372"/>
            <a:ext cx="3970136" cy="653310"/>
            <a:chOff x="5920572" y="1540158"/>
            <a:chExt cx="3970653" cy="653159"/>
          </a:xfrm>
        </p:grpSpPr>
        <p:sp>
          <p:nvSpPr>
            <p:cNvPr id="101" name="对角圆角矩形 100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492542" y="1964108"/>
            <a:ext cx="9205333" cy="3067621"/>
            <a:chOff x="1492735" y="1963652"/>
            <a:chExt cx="9206531" cy="3066911"/>
          </a:xfrm>
        </p:grpSpPr>
        <p:grpSp>
          <p:nvGrpSpPr>
            <p:cNvPr id="129" name="组合 128"/>
            <p:cNvGrpSpPr/>
            <p:nvPr/>
          </p:nvGrpSpPr>
          <p:grpSpPr>
            <a:xfrm>
              <a:off x="1492735" y="2232110"/>
              <a:ext cx="9206531" cy="1987470"/>
              <a:chOff x="1492735" y="2232110"/>
              <a:chExt cx="9206531" cy="1987470"/>
            </a:xfrm>
          </p:grpSpPr>
          <p:pic>
            <p:nvPicPr>
              <p:cNvPr id="131" name="图片 1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2735" y="2232110"/>
                <a:ext cx="9206531" cy="1987470"/>
              </a:xfrm>
              <a:prstGeom prst="rect">
                <a:avLst/>
              </a:prstGeom>
            </p:spPr>
          </p:pic>
          <p:sp>
            <p:nvSpPr>
              <p:cNvPr id="132" name="矩形 131"/>
              <p:cNvSpPr>
                <a:spLocks noChangeArrowheads="1"/>
              </p:cNvSpPr>
              <p:nvPr/>
            </p:nvSpPr>
            <p:spPr bwMode="auto">
              <a:xfrm>
                <a:off x="4363878" y="3962683"/>
                <a:ext cx="3439293" cy="221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dist" defTabSz="685800">
                  <a:lnSpc>
                    <a:spcPct val="80000"/>
                  </a:lnSpc>
                </a:pPr>
                <a:r>
                  <a:rPr lang="en-US" altLang="zh-CN" sz="1050" b="1" dirty="0">
                    <a:solidFill>
                      <a:srgbClr val="E7E6E6">
                        <a:lumMod val="25000"/>
                      </a:srgbClr>
                    </a:solidFill>
                    <a:latin typeface="方正细倩简体" panose="03000509000000000000" pitchFamily="65" charset="-122"/>
                    <a:ea typeface="方正细倩简体" panose="03000509000000000000" pitchFamily="65" charset="-122"/>
                    <a:cs typeface="Arial Unicode MS" panose="020B0604020202020204" pitchFamily="34" charset="-122"/>
                  </a:rPr>
                  <a:t>SHANGHAI RAPIDESIGN ADVERTISING CO.,LTD </a:t>
                </a:r>
                <a:endParaRPr lang="en-US" altLang="zh-CN" sz="1050" b="1" dirty="0">
                  <a:solidFill>
                    <a:srgbClr val="E7E6E6">
                      <a:lumMod val="25000"/>
                    </a:srgb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  <a:cs typeface="Arial Unicode MS" panose="020B0604020202020204" pitchFamily="34" charset="-122"/>
                </a:endParaRPr>
              </a:p>
            </p:txBody>
          </p:sp>
        </p:grpSp>
        <p:grpSp>
          <p:nvGrpSpPr>
            <p:cNvPr id="133" name="组合 132"/>
            <p:cNvGrpSpPr/>
            <p:nvPr/>
          </p:nvGrpSpPr>
          <p:grpSpPr>
            <a:xfrm>
              <a:off x="4511490" y="4661161"/>
              <a:ext cx="3169020" cy="369402"/>
              <a:chOff x="4524217" y="4017823"/>
              <a:chExt cx="3169020" cy="335461"/>
            </a:xfrm>
          </p:grpSpPr>
          <p:sp>
            <p:nvSpPr>
              <p:cNvPr id="134" name="矩形 133"/>
              <p:cNvSpPr/>
              <p:nvPr/>
            </p:nvSpPr>
            <p:spPr>
              <a:xfrm>
                <a:off x="4524217" y="4020801"/>
                <a:ext cx="820994" cy="332483"/>
              </a:xfrm>
              <a:prstGeom prst="rect">
                <a:avLst/>
              </a:prstGeom>
              <a:solidFill>
                <a:srgbClr val="6BB5B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5666826" y="4017823"/>
                <a:ext cx="820994" cy="332483"/>
              </a:xfrm>
              <a:prstGeom prst="rect">
                <a:avLst/>
              </a:prstGeom>
              <a:solidFill>
                <a:srgbClr val="6BB5B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6872243" y="4017823"/>
                <a:ext cx="820994" cy="332483"/>
              </a:xfrm>
              <a:prstGeom prst="rect">
                <a:avLst/>
              </a:prstGeom>
              <a:solidFill>
                <a:srgbClr val="6BB5B0">
                  <a:alpha val="1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7" name="组合 136"/>
              <p:cNvGrpSpPr/>
              <p:nvPr/>
            </p:nvGrpSpPr>
            <p:grpSpPr>
              <a:xfrm>
                <a:off x="4600628" y="4123328"/>
                <a:ext cx="2940050" cy="130175"/>
                <a:chOff x="4509950" y="6599043"/>
                <a:chExt cx="2940050" cy="130175"/>
              </a:xfrm>
            </p:grpSpPr>
            <p:grpSp>
              <p:nvGrpSpPr>
                <p:cNvPr id="138" name="组合 137"/>
                <p:cNvGrpSpPr/>
                <p:nvPr/>
              </p:nvGrpSpPr>
              <p:grpSpPr>
                <a:xfrm>
                  <a:off x="4509950" y="6599043"/>
                  <a:ext cx="668338" cy="130175"/>
                  <a:chOff x="3333750" y="6591300"/>
                  <a:chExt cx="668338" cy="130175"/>
                </a:xfrm>
              </p:grpSpPr>
              <p:sp>
                <p:nvSpPr>
                  <p:cNvPr id="149" name="Freeform 146"/>
                  <p:cNvSpPr>
                    <a:spLocks noEditPoints="1"/>
                  </p:cNvSpPr>
                  <p:nvPr/>
                </p:nvSpPr>
                <p:spPr bwMode="auto">
                  <a:xfrm>
                    <a:off x="3333750" y="6596063"/>
                    <a:ext cx="127000" cy="125412"/>
                  </a:xfrm>
                  <a:custGeom>
                    <a:avLst/>
                    <a:gdLst>
                      <a:gd name="T0" fmla="*/ 34 w 34"/>
                      <a:gd name="T1" fmla="*/ 33 h 33"/>
                      <a:gd name="T2" fmla="*/ 28 w 34"/>
                      <a:gd name="T3" fmla="*/ 33 h 33"/>
                      <a:gd name="T4" fmla="*/ 26 w 34"/>
                      <a:gd name="T5" fmla="*/ 32 h 33"/>
                      <a:gd name="T6" fmla="*/ 25 w 34"/>
                      <a:gd name="T7" fmla="*/ 31 h 33"/>
                      <a:gd name="T8" fmla="*/ 23 w 34"/>
                      <a:gd name="T9" fmla="*/ 25 h 33"/>
                      <a:gd name="T10" fmla="*/ 11 w 34"/>
                      <a:gd name="T11" fmla="*/ 25 h 33"/>
                      <a:gd name="T12" fmla="*/ 9 w 34"/>
                      <a:gd name="T13" fmla="*/ 31 h 33"/>
                      <a:gd name="T14" fmla="*/ 8 w 34"/>
                      <a:gd name="T15" fmla="*/ 32 h 33"/>
                      <a:gd name="T16" fmla="*/ 6 w 34"/>
                      <a:gd name="T17" fmla="*/ 33 h 33"/>
                      <a:gd name="T18" fmla="*/ 0 w 34"/>
                      <a:gd name="T19" fmla="*/ 33 h 33"/>
                      <a:gd name="T20" fmla="*/ 13 w 34"/>
                      <a:gd name="T21" fmla="*/ 0 h 33"/>
                      <a:gd name="T22" fmla="*/ 21 w 34"/>
                      <a:gd name="T23" fmla="*/ 0 h 33"/>
                      <a:gd name="T24" fmla="*/ 34 w 34"/>
                      <a:gd name="T25" fmla="*/ 33 h 33"/>
                      <a:gd name="T26" fmla="*/ 12 w 34"/>
                      <a:gd name="T27" fmla="*/ 20 h 33"/>
                      <a:gd name="T28" fmla="*/ 22 w 34"/>
                      <a:gd name="T29" fmla="*/ 20 h 33"/>
                      <a:gd name="T30" fmla="*/ 18 w 34"/>
                      <a:gd name="T31" fmla="*/ 11 h 33"/>
                      <a:gd name="T32" fmla="*/ 18 w 34"/>
                      <a:gd name="T33" fmla="*/ 9 h 33"/>
                      <a:gd name="T34" fmla="*/ 17 w 34"/>
                      <a:gd name="T35" fmla="*/ 6 h 33"/>
                      <a:gd name="T36" fmla="*/ 16 w 34"/>
                      <a:gd name="T37" fmla="*/ 9 h 33"/>
                      <a:gd name="T38" fmla="*/ 16 w 34"/>
                      <a:gd name="T39" fmla="*/ 11 h 33"/>
                      <a:gd name="T40" fmla="*/ 12 w 34"/>
                      <a:gd name="T41" fmla="*/ 2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4" h="33">
                        <a:moveTo>
                          <a:pt x="34" y="33"/>
                        </a:moveTo>
                        <a:cubicBezTo>
                          <a:pt x="28" y="33"/>
                          <a:pt x="28" y="33"/>
                          <a:pt x="28" y="33"/>
                        </a:cubicBezTo>
                        <a:cubicBezTo>
                          <a:pt x="27" y="33"/>
                          <a:pt x="27" y="33"/>
                          <a:pt x="26" y="32"/>
                        </a:cubicBezTo>
                        <a:cubicBezTo>
                          <a:pt x="26" y="32"/>
                          <a:pt x="25" y="32"/>
                          <a:pt x="25" y="31"/>
                        </a:cubicBezTo>
                        <a:cubicBezTo>
                          <a:pt x="23" y="25"/>
                          <a:pt x="23" y="25"/>
                          <a:pt x="23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9" y="32"/>
                          <a:pt x="8" y="32"/>
                          <a:pt x="8" y="32"/>
                        </a:cubicBezTo>
                        <a:cubicBezTo>
                          <a:pt x="7" y="33"/>
                          <a:pt x="7" y="33"/>
                          <a:pt x="6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lnTo>
                          <a:pt x="34" y="33"/>
                        </a:lnTo>
                        <a:close/>
                        <a:moveTo>
                          <a:pt x="12" y="20"/>
                        </a:move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18" y="11"/>
                          <a:pt x="18" y="11"/>
                          <a:pt x="18" y="11"/>
                        </a:cubicBezTo>
                        <a:cubicBezTo>
                          <a:pt x="18" y="10"/>
                          <a:pt x="18" y="10"/>
                          <a:pt x="18" y="9"/>
                        </a:cubicBezTo>
                        <a:cubicBezTo>
                          <a:pt x="18" y="8"/>
                          <a:pt x="17" y="7"/>
                          <a:pt x="17" y="6"/>
                        </a:cubicBezTo>
                        <a:cubicBezTo>
                          <a:pt x="17" y="7"/>
                          <a:pt x="17" y="8"/>
                          <a:pt x="16" y="9"/>
                        </a:cubicBezTo>
                        <a:cubicBezTo>
                          <a:pt x="16" y="10"/>
                          <a:pt x="16" y="11"/>
                          <a:pt x="16" y="11"/>
                        </a:cubicBezTo>
                        <a:lnTo>
                          <a:pt x="12" y="20"/>
                        </a:lnTo>
                        <a:close/>
                      </a:path>
                    </a:pathLst>
                  </a:custGeom>
                  <a:solidFill>
                    <a:srgbClr val="6BB5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  <p:sp>
                <p:nvSpPr>
                  <p:cNvPr id="150" name="Freeform 147"/>
                  <p:cNvSpPr>
                    <a:spLocks noEditPoints="1"/>
                  </p:cNvSpPr>
                  <p:nvPr/>
                </p:nvSpPr>
                <p:spPr bwMode="auto">
                  <a:xfrm>
                    <a:off x="3487738" y="6596063"/>
                    <a:ext cx="96837" cy="125412"/>
                  </a:xfrm>
                  <a:custGeom>
                    <a:avLst/>
                    <a:gdLst>
                      <a:gd name="T0" fmla="*/ 0 w 26"/>
                      <a:gd name="T1" fmla="*/ 33 h 33"/>
                      <a:gd name="T2" fmla="*/ 0 w 26"/>
                      <a:gd name="T3" fmla="*/ 0 h 33"/>
                      <a:gd name="T4" fmla="*/ 12 w 26"/>
                      <a:gd name="T5" fmla="*/ 0 h 33"/>
                      <a:gd name="T6" fmla="*/ 18 w 26"/>
                      <a:gd name="T7" fmla="*/ 0 h 33"/>
                      <a:gd name="T8" fmla="*/ 22 w 26"/>
                      <a:gd name="T9" fmla="*/ 2 h 33"/>
                      <a:gd name="T10" fmla="*/ 24 w 26"/>
                      <a:gd name="T11" fmla="*/ 5 h 33"/>
                      <a:gd name="T12" fmla="*/ 25 w 26"/>
                      <a:gd name="T13" fmla="*/ 9 h 33"/>
                      <a:gd name="T14" fmla="*/ 25 w 26"/>
                      <a:gd name="T15" fmla="*/ 11 h 33"/>
                      <a:gd name="T16" fmla="*/ 24 w 26"/>
                      <a:gd name="T17" fmla="*/ 13 h 33"/>
                      <a:gd name="T18" fmla="*/ 22 w 26"/>
                      <a:gd name="T19" fmla="*/ 14 h 33"/>
                      <a:gd name="T20" fmla="*/ 19 w 26"/>
                      <a:gd name="T21" fmla="*/ 16 h 33"/>
                      <a:gd name="T22" fmla="*/ 24 w 26"/>
                      <a:gd name="T23" fmla="*/ 18 h 33"/>
                      <a:gd name="T24" fmla="*/ 26 w 26"/>
                      <a:gd name="T25" fmla="*/ 23 h 33"/>
                      <a:gd name="T26" fmla="*/ 25 w 26"/>
                      <a:gd name="T27" fmla="*/ 27 h 33"/>
                      <a:gd name="T28" fmla="*/ 23 w 26"/>
                      <a:gd name="T29" fmla="*/ 30 h 33"/>
                      <a:gd name="T30" fmla="*/ 19 w 26"/>
                      <a:gd name="T31" fmla="*/ 32 h 33"/>
                      <a:gd name="T32" fmla="*/ 13 w 26"/>
                      <a:gd name="T33" fmla="*/ 33 h 33"/>
                      <a:gd name="T34" fmla="*/ 0 w 26"/>
                      <a:gd name="T35" fmla="*/ 33 h 33"/>
                      <a:gd name="T36" fmla="*/ 8 w 26"/>
                      <a:gd name="T37" fmla="*/ 14 h 33"/>
                      <a:gd name="T38" fmla="*/ 12 w 26"/>
                      <a:gd name="T39" fmla="*/ 14 h 33"/>
                      <a:gd name="T40" fmla="*/ 14 w 26"/>
                      <a:gd name="T41" fmla="*/ 13 h 33"/>
                      <a:gd name="T42" fmla="*/ 16 w 26"/>
                      <a:gd name="T43" fmla="*/ 13 h 33"/>
                      <a:gd name="T44" fmla="*/ 17 w 26"/>
                      <a:gd name="T45" fmla="*/ 12 h 33"/>
                      <a:gd name="T46" fmla="*/ 17 w 26"/>
                      <a:gd name="T47" fmla="*/ 10 h 33"/>
                      <a:gd name="T48" fmla="*/ 17 w 26"/>
                      <a:gd name="T49" fmla="*/ 8 h 33"/>
                      <a:gd name="T50" fmla="*/ 16 w 26"/>
                      <a:gd name="T51" fmla="*/ 6 h 33"/>
                      <a:gd name="T52" fmla="*/ 15 w 26"/>
                      <a:gd name="T53" fmla="*/ 6 h 33"/>
                      <a:gd name="T54" fmla="*/ 12 w 26"/>
                      <a:gd name="T55" fmla="*/ 5 h 33"/>
                      <a:gd name="T56" fmla="*/ 8 w 26"/>
                      <a:gd name="T57" fmla="*/ 5 h 33"/>
                      <a:gd name="T58" fmla="*/ 8 w 26"/>
                      <a:gd name="T59" fmla="*/ 14 h 33"/>
                      <a:gd name="T60" fmla="*/ 8 w 26"/>
                      <a:gd name="T61" fmla="*/ 19 h 33"/>
                      <a:gd name="T62" fmla="*/ 8 w 26"/>
                      <a:gd name="T63" fmla="*/ 27 h 33"/>
                      <a:gd name="T64" fmla="*/ 13 w 26"/>
                      <a:gd name="T65" fmla="*/ 27 h 33"/>
                      <a:gd name="T66" fmla="*/ 16 w 26"/>
                      <a:gd name="T67" fmla="*/ 27 h 33"/>
                      <a:gd name="T68" fmla="*/ 17 w 26"/>
                      <a:gd name="T69" fmla="*/ 26 h 33"/>
                      <a:gd name="T70" fmla="*/ 18 w 26"/>
                      <a:gd name="T71" fmla="*/ 24 h 33"/>
                      <a:gd name="T72" fmla="*/ 18 w 26"/>
                      <a:gd name="T73" fmla="*/ 23 h 33"/>
                      <a:gd name="T74" fmla="*/ 18 w 26"/>
                      <a:gd name="T75" fmla="*/ 21 h 33"/>
                      <a:gd name="T76" fmla="*/ 17 w 26"/>
                      <a:gd name="T77" fmla="*/ 20 h 33"/>
                      <a:gd name="T78" fmla="*/ 16 w 26"/>
                      <a:gd name="T79" fmla="*/ 19 h 33"/>
                      <a:gd name="T80" fmla="*/ 13 w 26"/>
                      <a:gd name="T81" fmla="*/ 19 h 33"/>
                      <a:gd name="T82" fmla="*/ 8 w 26"/>
                      <a:gd name="T83" fmla="*/ 1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33">
                        <a:moveTo>
                          <a:pt x="0" y="33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15" y="0"/>
                          <a:pt x="17" y="0"/>
                          <a:pt x="18" y="0"/>
                        </a:cubicBezTo>
                        <a:cubicBezTo>
                          <a:pt x="20" y="1"/>
                          <a:pt x="21" y="1"/>
                          <a:pt x="22" y="2"/>
                        </a:cubicBezTo>
                        <a:cubicBezTo>
                          <a:pt x="23" y="3"/>
                          <a:pt x="24" y="4"/>
                          <a:pt x="24" y="5"/>
                        </a:cubicBezTo>
                        <a:cubicBezTo>
                          <a:pt x="25" y="6"/>
                          <a:pt x="25" y="7"/>
                          <a:pt x="25" y="9"/>
                        </a:cubicBezTo>
                        <a:cubicBezTo>
                          <a:pt x="25" y="9"/>
                          <a:pt x="25" y="10"/>
                          <a:pt x="25" y="11"/>
                        </a:cubicBezTo>
                        <a:cubicBezTo>
                          <a:pt x="24" y="11"/>
                          <a:pt x="24" y="12"/>
                          <a:pt x="24" y="13"/>
                        </a:cubicBezTo>
                        <a:cubicBezTo>
                          <a:pt x="23" y="13"/>
                          <a:pt x="23" y="14"/>
                          <a:pt x="22" y="14"/>
                        </a:cubicBezTo>
                        <a:cubicBezTo>
                          <a:pt x="21" y="15"/>
                          <a:pt x="20" y="15"/>
                          <a:pt x="19" y="16"/>
                        </a:cubicBezTo>
                        <a:cubicBezTo>
                          <a:pt x="22" y="16"/>
                          <a:pt x="23" y="17"/>
                          <a:pt x="24" y="18"/>
                        </a:cubicBezTo>
                        <a:cubicBezTo>
                          <a:pt x="25" y="19"/>
                          <a:pt x="26" y="21"/>
                          <a:pt x="26" y="23"/>
                        </a:cubicBezTo>
                        <a:cubicBezTo>
                          <a:pt x="26" y="24"/>
                          <a:pt x="26" y="26"/>
                          <a:pt x="25" y="27"/>
                        </a:cubicBezTo>
                        <a:cubicBezTo>
                          <a:pt x="24" y="28"/>
                          <a:pt x="24" y="29"/>
                          <a:pt x="23" y="30"/>
                        </a:cubicBezTo>
                        <a:cubicBezTo>
                          <a:pt x="22" y="31"/>
                          <a:pt x="20" y="32"/>
                          <a:pt x="19" y="32"/>
                        </a:cubicBezTo>
                        <a:cubicBezTo>
                          <a:pt x="17" y="33"/>
                          <a:pt x="15" y="33"/>
                          <a:pt x="13" y="33"/>
                        </a:cubicBezTo>
                        <a:lnTo>
                          <a:pt x="0" y="33"/>
                        </a:lnTo>
                        <a:close/>
                        <a:moveTo>
                          <a:pt x="8" y="14"/>
                        </a:moveTo>
                        <a:cubicBezTo>
                          <a:pt x="12" y="14"/>
                          <a:pt x="12" y="14"/>
                          <a:pt x="12" y="14"/>
                        </a:cubicBezTo>
                        <a:cubicBezTo>
                          <a:pt x="13" y="14"/>
                          <a:pt x="13" y="14"/>
                          <a:pt x="14" y="13"/>
                        </a:cubicBezTo>
                        <a:cubicBezTo>
                          <a:pt x="15" y="13"/>
                          <a:pt x="15" y="13"/>
                          <a:pt x="16" y="13"/>
                        </a:cubicBezTo>
                        <a:cubicBezTo>
                          <a:pt x="16" y="12"/>
                          <a:pt x="17" y="12"/>
                          <a:pt x="17" y="12"/>
                        </a:cubicBezTo>
                        <a:cubicBezTo>
                          <a:pt x="17" y="11"/>
                          <a:pt x="17" y="10"/>
                          <a:pt x="17" y="10"/>
                        </a:cubicBezTo>
                        <a:cubicBezTo>
                          <a:pt x="17" y="9"/>
                          <a:pt x="17" y="8"/>
                          <a:pt x="17" y="8"/>
                        </a:cubicBezTo>
                        <a:cubicBezTo>
                          <a:pt x="17" y="7"/>
                          <a:pt x="17" y="7"/>
                          <a:pt x="16" y="6"/>
                        </a:cubicBezTo>
                        <a:cubicBezTo>
                          <a:pt x="16" y="6"/>
                          <a:pt x="15" y="6"/>
                          <a:pt x="15" y="6"/>
                        </a:cubicBezTo>
                        <a:cubicBezTo>
                          <a:pt x="14" y="5"/>
                          <a:pt x="13" y="5"/>
                          <a:pt x="12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lnTo>
                          <a:pt x="8" y="14"/>
                        </a:lnTo>
                        <a:close/>
                        <a:moveTo>
                          <a:pt x="8" y="19"/>
                        </a:moveTo>
                        <a:cubicBezTo>
                          <a:pt x="8" y="27"/>
                          <a:pt x="8" y="27"/>
                          <a:pt x="8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4" y="27"/>
                          <a:pt x="15" y="27"/>
                          <a:pt x="16" y="27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5"/>
                          <a:pt x="18" y="25"/>
                          <a:pt x="18" y="24"/>
                        </a:cubicBezTo>
                        <a:cubicBezTo>
                          <a:pt x="18" y="24"/>
                          <a:pt x="18" y="23"/>
                          <a:pt x="18" y="23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0"/>
                          <a:pt x="17" y="20"/>
                        </a:cubicBezTo>
                        <a:cubicBezTo>
                          <a:pt x="17" y="19"/>
                          <a:pt x="16" y="19"/>
                          <a:pt x="16" y="19"/>
                        </a:cubicBezTo>
                        <a:cubicBezTo>
                          <a:pt x="15" y="19"/>
                          <a:pt x="14" y="19"/>
                          <a:pt x="13" y="19"/>
                        </a:cubicBezTo>
                        <a:lnTo>
                          <a:pt x="8" y="19"/>
                        </a:lnTo>
                        <a:close/>
                      </a:path>
                    </a:pathLst>
                  </a:custGeom>
                  <a:solidFill>
                    <a:srgbClr val="6BB5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  <p:sp>
                <p:nvSpPr>
                  <p:cNvPr id="151" name="Freeform 148"/>
                  <p:cNvSpPr>
                    <a:spLocks noEditPoints="1"/>
                  </p:cNvSpPr>
                  <p:nvPr/>
                </p:nvSpPr>
                <p:spPr bwMode="auto">
                  <a:xfrm>
                    <a:off x="3611563" y="6591300"/>
                    <a:ext cx="127000" cy="130175"/>
                  </a:xfrm>
                  <a:custGeom>
                    <a:avLst/>
                    <a:gdLst>
                      <a:gd name="T0" fmla="*/ 34 w 34"/>
                      <a:gd name="T1" fmla="*/ 17 h 34"/>
                      <a:gd name="T2" fmla="*/ 33 w 34"/>
                      <a:gd name="T3" fmla="*/ 24 h 34"/>
                      <a:gd name="T4" fmla="*/ 30 w 34"/>
                      <a:gd name="T5" fmla="*/ 29 h 34"/>
                      <a:gd name="T6" fmla="*/ 24 w 34"/>
                      <a:gd name="T7" fmla="*/ 33 h 34"/>
                      <a:gd name="T8" fmla="*/ 17 w 34"/>
                      <a:gd name="T9" fmla="*/ 34 h 34"/>
                      <a:gd name="T10" fmla="*/ 10 w 34"/>
                      <a:gd name="T11" fmla="*/ 33 h 34"/>
                      <a:gd name="T12" fmla="*/ 5 w 34"/>
                      <a:gd name="T13" fmla="*/ 29 h 34"/>
                      <a:gd name="T14" fmla="*/ 1 w 34"/>
                      <a:gd name="T15" fmla="*/ 24 h 34"/>
                      <a:gd name="T16" fmla="*/ 0 w 34"/>
                      <a:gd name="T17" fmla="*/ 17 h 34"/>
                      <a:gd name="T18" fmla="*/ 1 w 34"/>
                      <a:gd name="T19" fmla="*/ 11 h 34"/>
                      <a:gd name="T20" fmla="*/ 5 w 34"/>
                      <a:gd name="T21" fmla="*/ 5 h 34"/>
                      <a:gd name="T22" fmla="*/ 10 w 34"/>
                      <a:gd name="T23" fmla="*/ 2 h 34"/>
                      <a:gd name="T24" fmla="*/ 17 w 34"/>
                      <a:gd name="T25" fmla="*/ 0 h 34"/>
                      <a:gd name="T26" fmla="*/ 24 w 34"/>
                      <a:gd name="T27" fmla="*/ 2 h 34"/>
                      <a:gd name="T28" fmla="*/ 30 w 34"/>
                      <a:gd name="T29" fmla="*/ 5 h 34"/>
                      <a:gd name="T30" fmla="*/ 33 w 34"/>
                      <a:gd name="T31" fmla="*/ 11 h 34"/>
                      <a:gd name="T32" fmla="*/ 34 w 34"/>
                      <a:gd name="T33" fmla="*/ 17 h 34"/>
                      <a:gd name="T34" fmla="*/ 26 w 34"/>
                      <a:gd name="T35" fmla="*/ 17 h 34"/>
                      <a:gd name="T36" fmla="*/ 26 w 34"/>
                      <a:gd name="T37" fmla="*/ 13 h 34"/>
                      <a:gd name="T38" fmla="*/ 24 w 34"/>
                      <a:gd name="T39" fmla="*/ 9 h 34"/>
                      <a:gd name="T40" fmla="*/ 21 w 34"/>
                      <a:gd name="T41" fmla="*/ 7 h 34"/>
                      <a:gd name="T42" fmla="*/ 17 w 34"/>
                      <a:gd name="T43" fmla="*/ 7 h 34"/>
                      <a:gd name="T44" fmla="*/ 13 w 34"/>
                      <a:gd name="T45" fmla="*/ 7 h 34"/>
                      <a:gd name="T46" fmla="*/ 10 w 34"/>
                      <a:gd name="T47" fmla="*/ 9 h 34"/>
                      <a:gd name="T48" fmla="*/ 8 w 34"/>
                      <a:gd name="T49" fmla="*/ 13 h 34"/>
                      <a:gd name="T50" fmla="*/ 8 w 34"/>
                      <a:gd name="T51" fmla="*/ 17 h 34"/>
                      <a:gd name="T52" fmla="*/ 8 w 34"/>
                      <a:gd name="T53" fmla="*/ 22 h 34"/>
                      <a:gd name="T54" fmla="*/ 10 w 34"/>
                      <a:gd name="T55" fmla="*/ 25 h 34"/>
                      <a:gd name="T56" fmla="*/ 13 w 34"/>
                      <a:gd name="T57" fmla="*/ 27 h 34"/>
                      <a:gd name="T58" fmla="*/ 17 w 34"/>
                      <a:gd name="T59" fmla="*/ 28 h 34"/>
                      <a:gd name="T60" fmla="*/ 21 w 34"/>
                      <a:gd name="T61" fmla="*/ 27 h 34"/>
                      <a:gd name="T62" fmla="*/ 24 w 34"/>
                      <a:gd name="T63" fmla="*/ 25 h 34"/>
                      <a:gd name="T64" fmla="*/ 26 w 34"/>
                      <a:gd name="T65" fmla="*/ 22 h 34"/>
                      <a:gd name="T66" fmla="*/ 26 w 34"/>
                      <a:gd name="T67" fmla="*/ 17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4" h="34">
                        <a:moveTo>
                          <a:pt x="34" y="17"/>
                        </a:moveTo>
                        <a:cubicBezTo>
                          <a:pt x="34" y="20"/>
                          <a:pt x="34" y="22"/>
                          <a:pt x="33" y="24"/>
                        </a:cubicBezTo>
                        <a:cubicBezTo>
                          <a:pt x="32" y="26"/>
                          <a:pt x="31" y="28"/>
                          <a:pt x="30" y="29"/>
                        </a:cubicBezTo>
                        <a:cubicBezTo>
                          <a:pt x="28" y="31"/>
                          <a:pt x="26" y="32"/>
                          <a:pt x="24" y="33"/>
                        </a:cubicBezTo>
                        <a:cubicBezTo>
                          <a:pt x="22" y="34"/>
                          <a:pt x="20" y="34"/>
                          <a:pt x="17" y="34"/>
                        </a:cubicBezTo>
                        <a:cubicBezTo>
                          <a:pt x="15" y="34"/>
                          <a:pt x="12" y="34"/>
                          <a:pt x="10" y="33"/>
                        </a:cubicBezTo>
                        <a:cubicBezTo>
                          <a:pt x="8" y="32"/>
                          <a:pt x="6" y="31"/>
                          <a:pt x="5" y="29"/>
                        </a:cubicBezTo>
                        <a:cubicBezTo>
                          <a:pt x="3" y="28"/>
                          <a:pt x="2" y="26"/>
                          <a:pt x="1" y="24"/>
                        </a:cubicBezTo>
                        <a:cubicBezTo>
                          <a:pt x="0" y="22"/>
                          <a:pt x="0" y="20"/>
                          <a:pt x="0" y="17"/>
                        </a:cubicBezTo>
                        <a:cubicBezTo>
                          <a:pt x="0" y="15"/>
                          <a:pt x="0" y="13"/>
                          <a:pt x="1" y="11"/>
                        </a:cubicBezTo>
                        <a:cubicBezTo>
                          <a:pt x="2" y="8"/>
                          <a:pt x="3" y="7"/>
                          <a:pt x="5" y="5"/>
                        </a:cubicBezTo>
                        <a:cubicBezTo>
                          <a:pt x="6" y="4"/>
                          <a:pt x="8" y="2"/>
                          <a:pt x="10" y="2"/>
                        </a:cubicBezTo>
                        <a:cubicBezTo>
                          <a:pt x="12" y="1"/>
                          <a:pt x="15" y="0"/>
                          <a:pt x="17" y="0"/>
                        </a:cubicBezTo>
                        <a:cubicBezTo>
                          <a:pt x="20" y="0"/>
                          <a:pt x="22" y="1"/>
                          <a:pt x="24" y="2"/>
                        </a:cubicBezTo>
                        <a:cubicBezTo>
                          <a:pt x="26" y="2"/>
                          <a:pt x="28" y="4"/>
                          <a:pt x="30" y="5"/>
                        </a:cubicBezTo>
                        <a:cubicBezTo>
                          <a:pt x="31" y="7"/>
                          <a:pt x="32" y="8"/>
                          <a:pt x="33" y="11"/>
                        </a:cubicBezTo>
                        <a:cubicBezTo>
                          <a:pt x="34" y="13"/>
                          <a:pt x="34" y="15"/>
                          <a:pt x="34" y="17"/>
                        </a:cubicBezTo>
                        <a:close/>
                        <a:moveTo>
                          <a:pt x="26" y="17"/>
                        </a:moveTo>
                        <a:cubicBezTo>
                          <a:pt x="26" y="16"/>
                          <a:pt x="26" y="14"/>
                          <a:pt x="26" y="13"/>
                        </a:cubicBezTo>
                        <a:cubicBezTo>
                          <a:pt x="25" y="11"/>
                          <a:pt x="25" y="10"/>
                          <a:pt x="24" y="9"/>
                        </a:cubicBezTo>
                        <a:cubicBezTo>
                          <a:pt x="23" y="9"/>
                          <a:pt x="22" y="8"/>
                          <a:pt x="21" y="7"/>
                        </a:cubicBezTo>
                        <a:cubicBezTo>
                          <a:pt x="20" y="7"/>
                          <a:pt x="19" y="7"/>
                          <a:pt x="17" y="7"/>
                        </a:cubicBezTo>
                        <a:cubicBezTo>
                          <a:pt x="16" y="7"/>
                          <a:pt x="14" y="7"/>
                          <a:pt x="13" y="7"/>
                        </a:cubicBezTo>
                        <a:cubicBezTo>
                          <a:pt x="12" y="8"/>
                          <a:pt x="11" y="9"/>
                          <a:pt x="10" y="9"/>
                        </a:cubicBezTo>
                        <a:cubicBezTo>
                          <a:pt x="9" y="10"/>
                          <a:pt x="9" y="11"/>
                          <a:pt x="8" y="13"/>
                        </a:cubicBezTo>
                        <a:cubicBezTo>
                          <a:pt x="8" y="14"/>
                          <a:pt x="8" y="16"/>
                          <a:pt x="8" y="17"/>
                        </a:cubicBezTo>
                        <a:cubicBezTo>
                          <a:pt x="8" y="19"/>
                          <a:pt x="8" y="20"/>
                          <a:pt x="8" y="22"/>
                        </a:cubicBezTo>
                        <a:cubicBezTo>
                          <a:pt x="9" y="23"/>
                          <a:pt x="9" y="24"/>
                          <a:pt x="10" y="25"/>
                        </a:cubicBezTo>
                        <a:cubicBezTo>
                          <a:pt x="11" y="26"/>
                          <a:pt x="12" y="27"/>
                          <a:pt x="13" y="27"/>
                        </a:cubicBezTo>
                        <a:cubicBezTo>
                          <a:pt x="14" y="28"/>
                          <a:pt x="16" y="28"/>
                          <a:pt x="17" y="28"/>
                        </a:cubicBezTo>
                        <a:cubicBezTo>
                          <a:pt x="19" y="28"/>
                          <a:pt x="20" y="28"/>
                          <a:pt x="21" y="27"/>
                        </a:cubicBezTo>
                        <a:cubicBezTo>
                          <a:pt x="22" y="27"/>
                          <a:pt x="23" y="26"/>
                          <a:pt x="24" y="25"/>
                        </a:cubicBezTo>
                        <a:cubicBezTo>
                          <a:pt x="25" y="24"/>
                          <a:pt x="25" y="23"/>
                          <a:pt x="26" y="22"/>
                        </a:cubicBezTo>
                        <a:cubicBezTo>
                          <a:pt x="26" y="20"/>
                          <a:pt x="26" y="19"/>
                          <a:pt x="26" y="17"/>
                        </a:cubicBezTo>
                        <a:close/>
                      </a:path>
                    </a:pathLst>
                  </a:custGeom>
                  <a:solidFill>
                    <a:srgbClr val="6BB5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  <p:sp>
                <p:nvSpPr>
                  <p:cNvPr id="152" name="Freeform 149"/>
                  <p:cNvSpPr/>
                  <p:nvPr/>
                </p:nvSpPr>
                <p:spPr bwMode="auto">
                  <a:xfrm>
                    <a:off x="3768725" y="6596063"/>
                    <a:ext cx="109537" cy="125412"/>
                  </a:xfrm>
                  <a:custGeom>
                    <a:avLst/>
                    <a:gdLst>
                      <a:gd name="T0" fmla="*/ 14 w 29"/>
                      <a:gd name="T1" fmla="*/ 27 h 33"/>
                      <a:gd name="T2" fmla="*/ 17 w 29"/>
                      <a:gd name="T3" fmla="*/ 26 h 33"/>
                      <a:gd name="T4" fmla="*/ 19 w 29"/>
                      <a:gd name="T5" fmla="*/ 25 h 33"/>
                      <a:gd name="T6" fmla="*/ 21 w 29"/>
                      <a:gd name="T7" fmla="*/ 22 h 33"/>
                      <a:gd name="T8" fmla="*/ 21 w 29"/>
                      <a:gd name="T9" fmla="*/ 19 h 33"/>
                      <a:gd name="T10" fmla="*/ 21 w 29"/>
                      <a:gd name="T11" fmla="*/ 0 h 33"/>
                      <a:gd name="T12" fmla="*/ 29 w 29"/>
                      <a:gd name="T13" fmla="*/ 0 h 33"/>
                      <a:gd name="T14" fmla="*/ 29 w 29"/>
                      <a:gd name="T15" fmla="*/ 19 h 33"/>
                      <a:gd name="T16" fmla="*/ 28 w 29"/>
                      <a:gd name="T17" fmla="*/ 25 h 33"/>
                      <a:gd name="T18" fmla="*/ 25 w 29"/>
                      <a:gd name="T19" fmla="*/ 29 h 33"/>
                      <a:gd name="T20" fmla="*/ 20 w 29"/>
                      <a:gd name="T21" fmla="*/ 32 h 33"/>
                      <a:gd name="T22" fmla="*/ 14 w 29"/>
                      <a:gd name="T23" fmla="*/ 33 h 33"/>
                      <a:gd name="T24" fmla="*/ 8 w 29"/>
                      <a:gd name="T25" fmla="*/ 32 h 33"/>
                      <a:gd name="T26" fmla="*/ 4 w 29"/>
                      <a:gd name="T27" fmla="*/ 29 h 33"/>
                      <a:gd name="T28" fmla="*/ 1 w 29"/>
                      <a:gd name="T29" fmla="*/ 25 h 33"/>
                      <a:gd name="T30" fmla="*/ 0 w 29"/>
                      <a:gd name="T31" fmla="*/ 19 h 33"/>
                      <a:gd name="T32" fmla="*/ 0 w 29"/>
                      <a:gd name="T33" fmla="*/ 0 h 33"/>
                      <a:gd name="T34" fmla="*/ 8 w 29"/>
                      <a:gd name="T35" fmla="*/ 0 h 33"/>
                      <a:gd name="T36" fmla="*/ 8 w 29"/>
                      <a:gd name="T37" fmla="*/ 19 h 33"/>
                      <a:gd name="T38" fmla="*/ 8 w 29"/>
                      <a:gd name="T39" fmla="*/ 22 h 33"/>
                      <a:gd name="T40" fmla="*/ 10 w 29"/>
                      <a:gd name="T41" fmla="*/ 25 h 33"/>
                      <a:gd name="T42" fmla="*/ 12 w 29"/>
                      <a:gd name="T43" fmla="*/ 26 h 33"/>
                      <a:gd name="T44" fmla="*/ 14 w 29"/>
                      <a:gd name="T45" fmla="*/ 27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9" h="33">
                        <a:moveTo>
                          <a:pt x="14" y="27"/>
                        </a:moveTo>
                        <a:cubicBezTo>
                          <a:pt x="15" y="27"/>
                          <a:pt x="16" y="27"/>
                          <a:pt x="17" y="26"/>
                        </a:cubicBezTo>
                        <a:cubicBezTo>
                          <a:pt x="18" y="26"/>
                          <a:pt x="19" y="25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cubicBezTo>
                          <a:pt x="21" y="22"/>
                          <a:pt x="21" y="20"/>
                          <a:pt x="21" y="19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9"/>
                          <a:pt x="29" y="19"/>
                          <a:pt x="29" y="19"/>
                        </a:cubicBezTo>
                        <a:cubicBezTo>
                          <a:pt x="29" y="21"/>
                          <a:pt x="28" y="23"/>
                          <a:pt x="28" y="25"/>
                        </a:cubicBezTo>
                        <a:cubicBezTo>
                          <a:pt x="27" y="27"/>
                          <a:pt x="26" y="28"/>
                          <a:pt x="25" y="29"/>
                        </a:cubicBezTo>
                        <a:cubicBezTo>
                          <a:pt x="24" y="31"/>
                          <a:pt x="22" y="31"/>
                          <a:pt x="20" y="32"/>
                        </a:cubicBezTo>
                        <a:cubicBezTo>
                          <a:pt x="19" y="33"/>
                          <a:pt x="17" y="33"/>
                          <a:pt x="14" y="33"/>
                        </a:cubicBezTo>
                        <a:cubicBezTo>
                          <a:pt x="12" y="33"/>
                          <a:pt x="10" y="33"/>
                          <a:pt x="8" y="32"/>
                        </a:cubicBezTo>
                        <a:cubicBezTo>
                          <a:pt x="7" y="31"/>
                          <a:pt x="5" y="31"/>
                          <a:pt x="4" y="29"/>
                        </a:cubicBezTo>
                        <a:cubicBezTo>
                          <a:pt x="3" y="28"/>
                          <a:pt x="2" y="27"/>
                          <a:pt x="1" y="25"/>
                        </a:cubicBezTo>
                        <a:cubicBezTo>
                          <a:pt x="1" y="23"/>
                          <a:pt x="0" y="21"/>
                          <a:pt x="0" y="19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20"/>
                          <a:pt x="8" y="21"/>
                          <a:pt x="8" y="22"/>
                        </a:cubicBezTo>
                        <a:cubicBezTo>
                          <a:pt x="9" y="23"/>
                          <a:pt x="9" y="24"/>
                          <a:pt x="10" y="25"/>
                        </a:cubicBezTo>
                        <a:cubicBezTo>
                          <a:pt x="10" y="25"/>
                          <a:pt x="11" y="26"/>
                          <a:pt x="12" y="26"/>
                        </a:cubicBezTo>
                        <a:cubicBezTo>
                          <a:pt x="12" y="27"/>
                          <a:pt x="13" y="27"/>
                          <a:pt x="14" y="27"/>
                        </a:cubicBezTo>
                        <a:close/>
                      </a:path>
                    </a:pathLst>
                  </a:custGeom>
                  <a:solidFill>
                    <a:srgbClr val="6BB5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  <p:sp>
                <p:nvSpPr>
                  <p:cNvPr id="153" name="Freeform 150"/>
                  <p:cNvSpPr/>
                  <p:nvPr/>
                </p:nvSpPr>
                <p:spPr bwMode="auto">
                  <a:xfrm>
                    <a:off x="3903663" y="6596063"/>
                    <a:ext cx="98425" cy="125412"/>
                  </a:xfrm>
                  <a:custGeom>
                    <a:avLst/>
                    <a:gdLst>
                      <a:gd name="T0" fmla="*/ 62 w 62"/>
                      <a:gd name="T1" fmla="*/ 0 h 79"/>
                      <a:gd name="T2" fmla="*/ 62 w 62"/>
                      <a:gd name="T3" fmla="*/ 14 h 79"/>
                      <a:gd name="T4" fmla="*/ 41 w 62"/>
                      <a:gd name="T5" fmla="*/ 14 h 79"/>
                      <a:gd name="T6" fmla="*/ 41 w 62"/>
                      <a:gd name="T7" fmla="*/ 79 h 79"/>
                      <a:gd name="T8" fmla="*/ 22 w 62"/>
                      <a:gd name="T9" fmla="*/ 79 h 79"/>
                      <a:gd name="T10" fmla="*/ 22 w 62"/>
                      <a:gd name="T11" fmla="*/ 14 h 79"/>
                      <a:gd name="T12" fmla="*/ 0 w 62"/>
                      <a:gd name="T13" fmla="*/ 14 h 79"/>
                      <a:gd name="T14" fmla="*/ 0 w 62"/>
                      <a:gd name="T15" fmla="*/ 0 h 79"/>
                      <a:gd name="T16" fmla="*/ 62 w 62"/>
                      <a:gd name="T17" fmla="*/ 0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2" h="79">
                        <a:moveTo>
                          <a:pt x="62" y="0"/>
                        </a:moveTo>
                        <a:lnTo>
                          <a:pt x="62" y="14"/>
                        </a:lnTo>
                        <a:lnTo>
                          <a:pt x="41" y="14"/>
                        </a:lnTo>
                        <a:lnTo>
                          <a:pt x="41" y="79"/>
                        </a:lnTo>
                        <a:lnTo>
                          <a:pt x="22" y="79"/>
                        </a:lnTo>
                        <a:lnTo>
                          <a:pt x="22" y="14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62" y="0"/>
                        </a:lnTo>
                        <a:close/>
                      </a:path>
                    </a:pathLst>
                  </a:custGeom>
                  <a:solidFill>
                    <a:srgbClr val="6BB5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</p:grpSp>
            <p:grpSp>
              <p:nvGrpSpPr>
                <p:cNvPr id="139" name="组合 138"/>
                <p:cNvGrpSpPr/>
                <p:nvPr/>
              </p:nvGrpSpPr>
              <p:grpSpPr>
                <a:xfrm>
                  <a:off x="5700575" y="6599043"/>
                  <a:ext cx="608012" cy="130175"/>
                  <a:chOff x="4524375" y="6591300"/>
                  <a:chExt cx="608012" cy="130175"/>
                </a:xfrm>
              </p:grpSpPr>
              <p:sp>
                <p:nvSpPr>
                  <p:cNvPr id="145" name="Freeform 151"/>
                  <p:cNvSpPr/>
                  <p:nvPr/>
                </p:nvSpPr>
                <p:spPr bwMode="auto">
                  <a:xfrm>
                    <a:off x="4524375" y="6596063"/>
                    <a:ext cx="184150" cy="125412"/>
                  </a:xfrm>
                  <a:custGeom>
                    <a:avLst/>
                    <a:gdLst>
                      <a:gd name="T0" fmla="*/ 0 w 49"/>
                      <a:gd name="T1" fmla="*/ 0 h 33"/>
                      <a:gd name="T2" fmla="*/ 7 w 49"/>
                      <a:gd name="T3" fmla="*/ 0 h 33"/>
                      <a:gd name="T4" fmla="*/ 9 w 49"/>
                      <a:gd name="T5" fmla="*/ 0 h 33"/>
                      <a:gd name="T6" fmla="*/ 9 w 49"/>
                      <a:gd name="T7" fmla="*/ 1 h 33"/>
                      <a:gd name="T8" fmla="*/ 14 w 49"/>
                      <a:gd name="T9" fmla="*/ 19 h 33"/>
                      <a:gd name="T10" fmla="*/ 14 w 49"/>
                      <a:gd name="T11" fmla="*/ 20 h 33"/>
                      <a:gd name="T12" fmla="*/ 15 w 49"/>
                      <a:gd name="T13" fmla="*/ 22 h 33"/>
                      <a:gd name="T14" fmla="*/ 15 w 49"/>
                      <a:gd name="T15" fmla="*/ 20 h 33"/>
                      <a:gd name="T16" fmla="*/ 16 w 49"/>
                      <a:gd name="T17" fmla="*/ 19 h 33"/>
                      <a:gd name="T18" fmla="*/ 21 w 49"/>
                      <a:gd name="T19" fmla="*/ 1 h 33"/>
                      <a:gd name="T20" fmla="*/ 22 w 49"/>
                      <a:gd name="T21" fmla="*/ 0 h 33"/>
                      <a:gd name="T22" fmla="*/ 24 w 49"/>
                      <a:gd name="T23" fmla="*/ 0 h 33"/>
                      <a:gd name="T24" fmla="*/ 26 w 49"/>
                      <a:gd name="T25" fmla="*/ 0 h 33"/>
                      <a:gd name="T26" fmla="*/ 28 w 49"/>
                      <a:gd name="T27" fmla="*/ 0 h 33"/>
                      <a:gd name="T28" fmla="*/ 29 w 49"/>
                      <a:gd name="T29" fmla="*/ 1 h 33"/>
                      <a:gd name="T30" fmla="*/ 34 w 49"/>
                      <a:gd name="T31" fmla="*/ 19 h 33"/>
                      <a:gd name="T32" fmla="*/ 34 w 49"/>
                      <a:gd name="T33" fmla="*/ 20 h 33"/>
                      <a:gd name="T34" fmla="*/ 35 w 49"/>
                      <a:gd name="T35" fmla="*/ 22 h 33"/>
                      <a:gd name="T36" fmla="*/ 35 w 49"/>
                      <a:gd name="T37" fmla="*/ 20 h 33"/>
                      <a:gd name="T38" fmla="*/ 36 w 49"/>
                      <a:gd name="T39" fmla="*/ 19 h 33"/>
                      <a:gd name="T40" fmla="*/ 40 w 49"/>
                      <a:gd name="T41" fmla="*/ 1 h 33"/>
                      <a:gd name="T42" fmla="*/ 41 w 49"/>
                      <a:gd name="T43" fmla="*/ 0 h 33"/>
                      <a:gd name="T44" fmla="*/ 43 w 49"/>
                      <a:gd name="T45" fmla="*/ 0 h 33"/>
                      <a:gd name="T46" fmla="*/ 49 w 49"/>
                      <a:gd name="T47" fmla="*/ 0 h 33"/>
                      <a:gd name="T48" fmla="*/ 39 w 49"/>
                      <a:gd name="T49" fmla="*/ 33 h 33"/>
                      <a:gd name="T50" fmla="*/ 32 w 49"/>
                      <a:gd name="T51" fmla="*/ 33 h 33"/>
                      <a:gd name="T52" fmla="*/ 25 w 49"/>
                      <a:gd name="T53" fmla="*/ 12 h 33"/>
                      <a:gd name="T54" fmla="*/ 25 w 49"/>
                      <a:gd name="T55" fmla="*/ 11 h 33"/>
                      <a:gd name="T56" fmla="*/ 25 w 49"/>
                      <a:gd name="T57" fmla="*/ 10 h 33"/>
                      <a:gd name="T58" fmla="*/ 24 w 49"/>
                      <a:gd name="T59" fmla="*/ 11 h 33"/>
                      <a:gd name="T60" fmla="*/ 24 w 49"/>
                      <a:gd name="T61" fmla="*/ 12 h 33"/>
                      <a:gd name="T62" fmla="*/ 18 w 49"/>
                      <a:gd name="T63" fmla="*/ 33 h 33"/>
                      <a:gd name="T64" fmla="*/ 11 w 49"/>
                      <a:gd name="T65" fmla="*/ 33 h 33"/>
                      <a:gd name="T66" fmla="*/ 0 w 49"/>
                      <a:gd name="T67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49" h="33">
                        <a:moveTo>
                          <a:pt x="0" y="0"/>
                        </a:move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8" y="0"/>
                          <a:pt x="8" y="0"/>
                          <a:pt x="9" y="0"/>
                        </a:cubicBezTo>
                        <a:cubicBezTo>
                          <a:pt x="9" y="0"/>
                          <a:pt x="9" y="1"/>
                          <a:pt x="9" y="1"/>
                        </a:cubicBezTo>
                        <a:cubicBezTo>
                          <a:pt x="14" y="19"/>
                          <a:pt x="14" y="19"/>
                          <a:pt x="14" y="19"/>
                        </a:cubicBezTo>
                        <a:cubicBezTo>
                          <a:pt x="14" y="19"/>
                          <a:pt x="14" y="20"/>
                          <a:pt x="14" y="20"/>
                        </a:cubicBezTo>
                        <a:cubicBezTo>
                          <a:pt x="15" y="21"/>
                          <a:pt x="15" y="22"/>
                          <a:pt x="15" y="22"/>
                        </a:cubicBezTo>
                        <a:cubicBezTo>
                          <a:pt x="15" y="22"/>
                          <a:pt x="15" y="21"/>
                          <a:pt x="15" y="20"/>
                        </a:cubicBezTo>
                        <a:cubicBezTo>
                          <a:pt x="15" y="20"/>
                          <a:pt x="16" y="19"/>
                          <a:pt x="16" y="19"/>
                        </a:cubicBezTo>
                        <a:cubicBezTo>
                          <a:pt x="21" y="1"/>
                          <a:pt x="21" y="1"/>
                          <a:pt x="21" y="1"/>
                        </a:cubicBezTo>
                        <a:cubicBezTo>
                          <a:pt x="21" y="1"/>
                          <a:pt x="22" y="0"/>
                          <a:pt x="22" y="0"/>
                        </a:cubicBezTo>
                        <a:cubicBezTo>
                          <a:pt x="23" y="0"/>
                          <a:pt x="23" y="0"/>
                          <a:pt x="24" y="0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cubicBezTo>
                          <a:pt x="27" y="0"/>
                          <a:pt x="27" y="0"/>
                          <a:pt x="28" y="0"/>
                        </a:cubicBezTo>
                        <a:cubicBezTo>
                          <a:pt x="28" y="0"/>
                          <a:pt x="28" y="1"/>
                          <a:pt x="29" y="1"/>
                        </a:cubicBezTo>
                        <a:cubicBezTo>
                          <a:pt x="34" y="19"/>
                          <a:pt x="34" y="19"/>
                          <a:pt x="34" y="19"/>
                        </a:cubicBezTo>
                        <a:cubicBezTo>
                          <a:pt x="34" y="19"/>
                          <a:pt x="34" y="20"/>
                          <a:pt x="34" y="20"/>
                        </a:cubicBezTo>
                        <a:cubicBezTo>
                          <a:pt x="35" y="21"/>
                          <a:pt x="35" y="22"/>
                          <a:pt x="35" y="22"/>
                        </a:cubicBezTo>
                        <a:cubicBezTo>
                          <a:pt x="35" y="22"/>
                          <a:pt x="35" y="21"/>
                          <a:pt x="35" y="20"/>
                        </a:cubicBezTo>
                        <a:cubicBezTo>
                          <a:pt x="35" y="20"/>
                          <a:pt x="36" y="19"/>
                          <a:pt x="36" y="19"/>
                        </a:cubicBezTo>
                        <a:cubicBezTo>
                          <a:pt x="40" y="1"/>
                          <a:pt x="40" y="1"/>
                          <a:pt x="40" y="1"/>
                        </a:cubicBezTo>
                        <a:cubicBezTo>
                          <a:pt x="40" y="1"/>
                          <a:pt x="41" y="0"/>
                          <a:pt x="41" y="0"/>
                        </a:cubicBezTo>
                        <a:cubicBezTo>
                          <a:pt x="42" y="0"/>
                          <a:pt x="42" y="0"/>
                          <a:pt x="43" y="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39" y="33"/>
                          <a:pt x="39" y="33"/>
                          <a:pt x="39" y="33"/>
                        </a:cubicBezTo>
                        <a:cubicBezTo>
                          <a:pt x="32" y="33"/>
                          <a:pt x="32" y="33"/>
                          <a:pt x="32" y="33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5" y="12"/>
                          <a:pt x="25" y="11"/>
                        </a:cubicBezTo>
                        <a:cubicBezTo>
                          <a:pt x="25" y="11"/>
                          <a:pt x="25" y="10"/>
                          <a:pt x="25" y="10"/>
                        </a:cubicBezTo>
                        <a:cubicBezTo>
                          <a:pt x="25" y="10"/>
                          <a:pt x="24" y="11"/>
                          <a:pt x="24" y="11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18" y="33"/>
                          <a:pt x="18" y="33"/>
                          <a:pt x="18" y="33"/>
                        </a:cubicBezTo>
                        <a:cubicBezTo>
                          <a:pt x="11" y="33"/>
                          <a:pt x="11" y="33"/>
                          <a:pt x="11" y="33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  <p:sp>
                <p:nvSpPr>
                  <p:cNvPr id="146" name="Freeform 152"/>
                  <p:cNvSpPr>
                    <a:spLocks noEditPoints="1"/>
                  </p:cNvSpPr>
                  <p:nvPr/>
                </p:nvSpPr>
                <p:spPr bwMode="auto">
                  <a:xfrm>
                    <a:off x="4730750" y="6591300"/>
                    <a:ext cx="127000" cy="130175"/>
                  </a:xfrm>
                  <a:custGeom>
                    <a:avLst/>
                    <a:gdLst>
                      <a:gd name="T0" fmla="*/ 34 w 34"/>
                      <a:gd name="T1" fmla="*/ 17 h 34"/>
                      <a:gd name="T2" fmla="*/ 33 w 34"/>
                      <a:gd name="T3" fmla="*/ 24 h 34"/>
                      <a:gd name="T4" fmla="*/ 29 w 34"/>
                      <a:gd name="T5" fmla="*/ 29 h 34"/>
                      <a:gd name="T6" fmla="*/ 24 w 34"/>
                      <a:gd name="T7" fmla="*/ 33 h 34"/>
                      <a:gd name="T8" fmla="*/ 17 w 34"/>
                      <a:gd name="T9" fmla="*/ 34 h 34"/>
                      <a:gd name="T10" fmla="*/ 10 w 34"/>
                      <a:gd name="T11" fmla="*/ 33 h 34"/>
                      <a:gd name="T12" fmla="*/ 4 w 34"/>
                      <a:gd name="T13" fmla="*/ 29 h 34"/>
                      <a:gd name="T14" fmla="*/ 1 w 34"/>
                      <a:gd name="T15" fmla="*/ 24 h 34"/>
                      <a:gd name="T16" fmla="*/ 0 w 34"/>
                      <a:gd name="T17" fmla="*/ 17 h 34"/>
                      <a:gd name="T18" fmla="*/ 1 w 34"/>
                      <a:gd name="T19" fmla="*/ 11 h 34"/>
                      <a:gd name="T20" fmla="*/ 4 w 34"/>
                      <a:gd name="T21" fmla="*/ 5 h 34"/>
                      <a:gd name="T22" fmla="*/ 10 w 34"/>
                      <a:gd name="T23" fmla="*/ 2 h 34"/>
                      <a:gd name="T24" fmla="*/ 17 w 34"/>
                      <a:gd name="T25" fmla="*/ 0 h 34"/>
                      <a:gd name="T26" fmla="*/ 24 w 34"/>
                      <a:gd name="T27" fmla="*/ 2 h 34"/>
                      <a:gd name="T28" fmla="*/ 29 w 34"/>
                      <a:gd name="T29" fmla="*/ 5 h 34"/>
                      <a:gd name="T30" fmla="*/ 33 w 34"/>
                      <a:gd name="T31" fmla="*/ 11 h 34"/>
                      <a:gd name="T32" fmla="*/ 34 w 34"/>
                      <a:gd name="T33" fmla="*/ 17 h 34"/>
                      <a:gd name="T34" fmla="*/ 26 w 34"/>
                      <a:gd name="T35" fmla="*/ 17 h 34"/>
                      <a:gd name="T36" fmla="*/ 26 w 34"/>
                      <a:gd name="T37" fmla="*/ 13 h 34"/>
                      <a:gd name="T38" fmla="*/ 24 w 34"/>
                      <a:gd name="T39" fmla="*/ 9 h 34"/>
                      <a:gd name="T40" fmla="*/ 21 w 34"/>
                      <a:gd name="T41" fmla="*/ 7 h 34"/>
                      <a:gd name="T42" fmla="*/ 17 w 34"/>
                      <a:gd name="T43" fmla="*/ 7 h 34"/>
                      <a:gd name="T44" fmla="*/ 13 w 34"/>
                      <a:gd name="T45" fmla="*/ 7 h 34"/>
                      <a:gd name="T46" fmla="*/ 10 w 34"/>
                      <a:gd name="T47" fmla="*/ 9 h 34"/>
                      <a:gd name="T48" fmla="*/ 8 w 34"/>
                      <a:gd name="T49" fmla="*/ 13 h 34"/>
                      <a:gd name="T50" fmla="*/ 8 w 34"/>
                      <a:gd name="T51" fmla="*/ 17 h 34"/>
                      <a:gd name="T52" fmla="*/ 8 w 34"/>
                      <a:gd name="T53" fmla="*/ 22 h 34"/>
                      <a:gd name="T54" fmla="*/ 10 w 34"/>
                      <a:gd name="T55" fmla="*/ 25 h 34"/>
                      <a:gd name="T56" fmla="*/ 13 w 34"/>
                      <a:gd name="T57" fmla="*/ 27 h 34"/>
                      <a:gd name="T58" fmla="*/ 17 w 34"/>
                      <a:gd name="T59" fmla="*/ 28 h 34"/>
                      <a:gd name="T60" fmla="*/ 21 w 34"/>
                      <a:gd name="T61" fmla="*/ 27 h 34"/>
                      <a:gd name="T62" fmla="*/ 24 w 34"/>
                      <a:gd name="T63" fmla="*/ 25 h 34"/>
                      <a:gd name="T64" fmla="*/ 26 w 34"/>
                      <a:gd name="T65" fmla="*/ 22 h 34"/>
                      <a:gd name="T66" fmla="*/ 26 w 34"/>
                      <a:gd name="T67" fmla="*/ 17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4" h="34">
                        <a:moveTo>
                          <a:pt x="34" y="17"/>
                        </a:moveTo>
                        <a:cubicBezTo>
                          <a:pt x="34" y="20"/>
                          <a:pt x="34" y="22"/>
                          <a:pt x="33" y="24"/>
                        </a:cubicBezTo>
                        <a:cubicBezTo>
                          <a:pt x="32" y="26"/>
                          <a:pt x="31" y="28"/>
                          <a:pt x="29" y="29"/>
                        </a:cubicBezTo>
                        <a:cubicBezTo>
                          <a:pt x="28" y="31"/>
                          <a:pt x="26" y="32"/>
                          <a:pt x="24" y="33"/>
                        </a:cubicBezTo>
                        <a:cubicBezTo>
                          <a:pt x="22" y="34"/>
                          <a:pt x="19" y="34"/>
                          <a:pt x="17" y="34"/>
                        </a:cubicBezTo>
                        <a:cubicBezTo>
                          <a:pt x="14" y="34"/>
                          <a:pt x="12" y="34"/>
                          <a:pt x="10" y="33"/>
                        </a:cubicBezTo>
                        <a:cubicBezTo>
                          <a:pt x="8" y="32"/>
                          <a:pt x="6" y="31"/>
                          <a:pt x="4" y="29"/>
                        </a:cubicBezTo>
                        <a:cubicBezTo>
                          <a:pt x="3" y="28"/>
                          <a:pt x="2" y="26"/>
                          <a:pt x="1" y="24"/>
                        </a:cubicBezTo>
                        <a:cubicBezTo>
                          <a:pt x="0" y="22"/>
                          <a:pt x="0" y="20"/>
                          <a:pt x="0" y="17"/>
                        </a:cubicBezTo>
                        <a:cubicBezTo>
                          <a:pt x="0" y="15"/>
                          <a:pt x="0" y="13"/>
                          <a:pt x="1" y="11"/>
                        </a:cubicBezTo>
                        <a:cubicBezTo>
                          <a:pt x="2" y="8"/>
                          <a:pt x="3" y="7"/>
                          <a:pt x="4" y="5"/>
                        </a:cubicBezTo>
                        <a:cubicBezTo>
                          <a:pt x="6" y="4"/>
                          <a:pt x="8" y="2"/>
                          <a:pt x="10" y="2"/>
                        </a:cubicBezTo>
                        <a:cubicBezTo>
                          <a:pt x="12" y="1"/>
                          <a:pt x="14" y="0"/>
                          <a:pt x="17" y="0"/>
                        </a:cubicBezTo>
                        <a:cubicBezTo>
                          <a:pt x="19" y="0"/>
                          <a:pt x="22" y="1"/>
                          <a:pt x="24" y="2"/>
                        </a:cubicBezTo>
                        <a:cubicBezTo>
                          <a:pt x="26" y="2"/>
                          <a:pt x="28" y="4"/>
                          <a:pt x="29" y="5"/>
                        </a:cubicBezTo>
                        <a:cubicBezTo>
                          <a:pt x="31" y="7"/>
                          <a:pt x="32" y="8"/>
                          <a:pt x="33" y="11"/>
                        </a:cubicBezTo>
                        <a:cubicBezTo>
                          <a:pt x="34" y="13"/>
                          <a:pt x="34" y="15"/>
                          <a:pt x="34" y="17"/>
                        </a:cubicBezTo>
                        <a:close/>
                        <a:moveTo>
                          <a:pt x="26" y="17"/>
                        </a:moveTo>
                        <a:cubicBezTo>
                          <a:pt x="26" y="16"/>
                          <a:pt x="26" y="14"/>
                          <a:pt x="26" y="13"/>
                        </a:cubicBezTo>
                        <a:cubicBezTo>
                          <a:pt x="25" y="11"/>
                          <a:pt x="25" y="10"/>
                          <a:pt x="24" y="9"/>
                        </a:cubicBezTo>
                        <a:cubicBezTo>
                          <a:pt x="23" y="9"/>
                          <a:pt x="22" y="8"/>
                          <a:pt x="21" y="7"/>
                        </a:cubicBezTo>
                        <a:cubicBezTo>
                          <a:pt x="20" y="7"/>
                          <a:pt x="18" y="7"/>
                          <a:pt x="17" y="7"/>
                        </a:cubicBezTo>
                        <a:cubicBezTo>
                          <a:pt x="15" y="7"/>
                          <a:pt x="14" y="7"/>
                          <a:pt x="13" y="7"/>
                        </a:cubicBezTo>
                        <a:cubicBezTo>
                          <a:pt x="12" y="8"/>
                          <a:pt x="11" y="9"/>
                          <a:pt x="10" y="9"/>
                        </a:cubicBezTo>
                        <a:cubicBezTo>
                          <a:pt x="9" y="10"/>
                          <a:pt x="9" y="11"/>
                          <a:pt x="8" y="13"/>
                        </a:cubicBezTo>
                        <a:cubicBezTo>
                          <a:pt x="8" y="14"/>
                          <a:pt x="8" y="16"/>
                          <a:pt x="8" y="17"/>
                        </a:cubicBezTo>
                        <a:cubicBezTo>
                          <a:pt x="8" y="19"/>
                          <a:pt x="8" y="20"/>
                          <a:pt x="8" y="22"/>
                        </a:cubicBezTo>
                        <a:cubicBezTo>
                          <a:pt x="9" y="23"/>
                          <a:pt x="9" y="24"/>
                          <a:pt x="10" y="25"/>
                        </a:cubicBezTo>
                        <a:cubicBezTo>
                          <a:pt x="11" y="26"/>
                          <a:pt x="12" y="27"/>
                          <a:pt x="13" y="27"/>
                        </a:cubicBezTo>
                        <a:cubicBezTo>
                          <a:pt x="14" y="28"/>
                          <a:pt x="15" y="28"/>
                          <a:pt x="17" y="28"/>
                        </a:cubicBezTo>
                        <a:cubicBezTo>
                          <a:pt x="18" y="28"/>
                          <a:pt x="20" y="28"/>
                          <a:pt x="21" y="27"/>
                        </a:cubicBezTo>
                        <a:cubicBezTo>
                          <a:pt x="22" y="27"/>
                          <a:pt x="23" y="26"/>
                          <a:pt x="24" y="25"/>
                        </a:cubicBezTo>
                        <a:cubicBezTo>
                          <a:pt x="25" y="24"/>
                          <a:pt x="25" y="23"/>
                          <a:pt x="26" y="22"/>
                        </a:cubicBezTo>
                        <a:cubicBezTo>
                          <a:pt x="26" y="20"/>
                          <a:pt x="26" y="19"/>
                          <a:pt x="26" y="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  <p:sp>
                <p:nvSpPr>
                  <p:cNvPr id="147" name="Freeform 153"/>
                  <p:cNvSpPr>
                    <a:spLocks noEditPoints="1"/>
                  </p:cNvSpPr>
                  <p:nvPr/>
                </p:nvSpPr>
                <p:spPr bwMode="auto">
                  <a:xfrm>
                    <a:off x="4887913" y="6596063"/>
                    <a:ext cx="104775" cy="125412"/>
                  </a:xfrm>
                  <a:custGeom>
                    <a:avLst/>
                    <a:gdLst>
                      <a:gd name="T0" fmla="*/ 8 w 28"/>
                      <a:gd name="T1" fmla="*/ 21 h 33"/>
                      <a:gd name="T2" fmla="*/ 8 w 28"/>
                      <a:gd name="T3" fmla="*/ 33 h 33"/>
                      <a:gd name="T4" fmla="*/ 0 w 28"/>
                      <a:gd name="T5" fmla="*/ 33 h 33"/>
                      <a:gd name="T6" fmla="*/ 0 w 28"/>
                      <a:gd name="T7" fmla="*/ 0 h 33"/>
                      <a:gd name="T8" fmla="*/ 11 w 28"/>
                      <a:gd name="T9" fmla="*/ 0 h 33"/>
                      <a:gd name="T10" fmla="*/ 17 w 28"/>
                      <a:gd name="T11" fmla="*/ 0 h 33"/>
                      <a:gd name="T12" fmla="*/ 22 w 28"/>
                      <a:gd name="T13" fmla="*/ 2 h 33"/>
                      <a:gd name="T14" fmla="*/ 24 w 28"/>
                      <a:gd name="T15" fmla="*/ 6 h 33"/>
                      <a:gd name="T16" fmla="*/ 25 w 28"/>
                      <a:gd name="T17" fmla="*/ 9 h 33"/>
                      <a:gd name="T18" fmla="*/ 24 w 28"/>
                      <a:gd name="T19" fmla="*/ 13 h 33"/>
                      <a:gd name="T20" fmla="*/ 23 w 28"/>
                      <a:gd name="T21" fmla="*/ 15 h 33"/>
                      <a:gd name="T22" fmla="*/ 21 w 28"/>
                      <a:gd name="T23" fmla="*/ 17 h 33"/>
                      <a:gd name="T24" fmla="*/ 18 w 28"/>
                      <a:gd name="T25" fmla="*/ 19 h 33"/>
                      <a:gd name="T26" fmla="*/ 19 w 28"/>
                      <a:gd name="T27" fmla="*/ 20 h 33"/>
                      <a:gd name="T28" fmla="*/ 21 w 28"/>
                      <a:gd name="T29" fmla="*/ 21 h 33"/>
                      <a:gd name="T30" fmla="*/ 28 w 28"/>
                      <a:gd name="T31" fmla="*/ 33 h 33"/>
                      <a:gd name="T32" fmla="*/ 21 w 28"/>
                      <a:gd name="T33" fmla="*/ 33 h 33"/>
                      <a:gd name="T34" fmla="*/ 18 w 28"/>
                      <a:gd name="T35" fmla="*/ 31 h 33"/>
                      <a:gd name="T36" fmla="*/ 12 w 28"/>
                      <a:gd name="T37" fmla="*/ 22 h 33"/>
                      <a:gd name="T38" fmla="*/ 11 w 28"/>
                      <a:gd name="T39" fmla="*/ 21 h 33"/>
                      <a:gd name="T40" fmla="*/ 10 w 28"/>
                      <a:gd name="T41" fmla="*/ 21 h 33"/>
                      <a:gd name="T42" fmla="*/ 8 w 28"/>
                      <a:gd name="T43" fmla="*/ 21 h 33"/>
                      <a:gd name="T44" fmla="*/ 8 w 28"/>
                      <a:gd name="T45" fmla="*/ 15 h 33"/>
                      <a:gd name="T46" fmla="*/ 11 w 28"/>
                      <a:gd name="T47" fmla="*/ 15 h 33"/>
                      <a:gd name="T48" fmla="*/ 14 w 28"/>
                      <a:gd name="T49" fmla="*/ 15 h 33"/>
                      <a:gd name="T50" fmla="*/ 16 w 28"/>
                      <a:gd name="T51" fmla="*/ 14 h 33"/>
                      <a:gd name="T52" fmla="*/ 17 w 28"/>
                      <a:gd name="T53" fmla="*/ 12 h 33"/>
                      <a:gd name="T54" fmla="*/ 17 w 28"/>
                      <a:gd name="T55" fmla="*/ 10 h 33"/>
                      <a:gd name="T56" fmla="*/ 16 w 28"/>
                      <a:gd name="T57" fmla="*/ 7 h 33"/>
                      <a:gd name="T58" fmla="*/ 11 w 28"/>
                      <a:gd name="T59" fmla="*/ 5 h 33"/>
                      <a:gd name="T60" fmla="*/ 8 w 28"/>
                      <a:gd name="T61" fmla="*/ 5 h 33"/>
                      <a:gd name="T62" fmla="*/ 8 w 28"/>
                      <a:gd name="T63" fmla="*/ 15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8" h="33">
                        <a:moveTo>
                          <a:pt x="8" y="21"/>
                        </a:moveTo>
                        <a:cubicBezTo>
                          <a:pt x="8" y="33"/>
                          <a:pt x="8" y="33"/>
                          <a:pt x="8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14" y="0"/>
                          <a:pt x="16" y="0"/>
                          <a:pt x="17" y="0"/>
                        </a:cubicBezTo>
                        <a:cubicBezTo>
                          <a:pt x="19" y="1"/>
                          <a:pt x="20" y="2"/>
                          <a:pt x="22" y="2"/>
                        </a:cubicBezTo>
                        <a:cubicBezTo>
                          <a:pt x="23" y="3"/>
                          <a:pt x="23" y="4"/>
                          <a:pt x="24" y="6"/>
                        </a:cubicBezTo>
                        <a:cubicBezTo>
                          <a:pt x="24" y="7"/>
                          <a:pt x="25" y="8"/>
                          <a:pt x="25" y="9"/>
                        </a:cubicBezTo>
                        <a:cubicBezTo>
                          <a:pt x="25" y="11"/>
                          <a:pt x="24" y="12"/>
                          <a:pt x="24" y="13"/>
                        </a:cubicBezTo>
                        <a:cubicBezTo>
                          <a:pt x="24" y="13"/>
                          <a:pt x="23" y="14"/>
                          <a:pt x="23" y="15"/>
                        </a:cubicBezTo>
                        <a:cubicBezTo>
                          <a:pt x="22" y="16"/>
                          <a:pt x="22" y="17"/>
                          <a:pt x="21" y="17"/>
                        </a:cubicBezTo>
                        <a:cubicBezTo>
                          <a:pt x="20" y="18"/>
                          <a:pt x="19" y="19"/>
                          <a:pt x="18" y="19"/>
                        </a:cubicBezTo>
                        <a:cubicBezTo>
                          <a:pt x="18" y="19"/>
                          <a:pt x="19" y="20"/>
                          <a:pt x="19" y="20"/>
                        </a:cubicBezTo>
                        <a:cubicBezTo>
                          <a:pt x="20" y="20"/>
                          <a:pt x="20" y="21"/>
                          <a:pt x="21" y="21"/>
                        </a:cubicBezTo>
                        <a:cubicBezTo>
                          <a:pt x="28" y="33"/>
                          <a:pt x="28" y="33"/>
                          <a:pt x="28" y="33"/>
                        </a:cubicBezTo>
                        <a:cubicBezTo>
                          <a:pt x="21" y="33"/>
                          <a:pt x="21" y="33"/>
                          <a:pt x="21" y="33"/>
                        </a:cubicBezTo>
                        <a:cubicBezTo>
                          <a:pt x="19" y="33"/>
                          <a:pt x="18" y="32"/>
                          <a:pt x="18" y="31"/>
                        </a:cubicBezTo>
                        <a:cubicBezTo>
                          <a:pt x="12" y="22"/>
                          <a:pt x="12" y="22"/>
                          <a:pt x="12" y="22"/>
                        </a:cubicBezTo>
                        <a:cubicBezTo>
                          <a:pt x="12" y="21"/>
                          <a:pt x="12" y="21"/>
                          <a:pt x="11" y="21"/>
                        </a:cubicBezTo>
                        <a:cubicBezTo>
                          <a:pt x="11" y="21"/>
                          <a:pt x="11" y="21"/>
                          <a:pt x="10" y="21"/>
                        </a:cubicBezTo>
                        <a:lnTo>
                          <a:pt x="8" y="21"/>
                        </a:lnTo>
                        <a:close/>
                        <a:moveTo>
                          <a:pt x="8" y="15"/>
                        </a:move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2" y="15"/>
                          <a:pt x="13" y="15"/>
                          <a:pt x="14" y="15"/>
                        </a:cubicBezTo>
                        <a:cubicBezTo>
                          <a:pt x="15" y="15"/>
                          <a:pt x="15" y="14"/>
                          <a:pt x="16" y="14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7" y="11"/>
                          <a:pt x="17" y="11"/>
                          <a:pt x="17" y="10"/>
                        </a:cubicBezTo>
                        <a:cubicBezTo>
                          <a:pt x="17" y="9"/>
                          <a:pt x="17" y="7"/>
                          <a:pt x="16" y="7"/>
                        </a:cubicBezTo>
                        <a:cubicBezTo>
                          <a:pt x="15" y="6"/>
                          <a:pt x="13" y="5"/>
                          <a:pt x="11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lnTo>
                          <a:pt x="8" y="1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  <p:sp>
                <p:nvSpPr>
                  <p:cNvPr id="148" name="Freeform 154"/>
                  <p:cNvSpPr/>
                  <p:nvPr/>
                </p:nvSpPr>
                <p:spPr bwMode="auto">
                  <a:xfrm>
                    <a:off x="5019675" y="6596063"/>
                    <a:ext cx="112712" cy="125412"/>
                  </a:xfrm>
                  <a:custGeom>
                    <a:avLst/>
                    <a:gdLst>
                      <a:gd name="T0" fmla="*/ 8 w 30"/>
                      <a:gd name="T1" fmla="*/ 13 h 33"/>
                      <a:gd name="T2" fmla="*/ 9 w 30"/>
                      <a:gd name="T3" fmla="*/ 13 h 33"/>
                      <a:gd name="T4" fmla="*/ 12 w 30"/>
                      <a:gd name="T5" fmla="*/ 12 h 33"/>
                      <a:gd name="T6" fmla="*/ 19 w 30"/>
                      <a:gd name="T7" fmla="*/ 1 h 33"/>
                      <a:gd name="T8" fmla="*/ 21 w 30"/>
                      <a:gd name="T9" fmla="*/ 0 h 33"/>
                      <a:gd name="T10" fmla="*/ 23 w 30"/>
                      <a:gd name="T11" fmla="*/ 0 h 33"/>
                      <a:gd name="T12" fmla="*/ 29 w 30"/>
                      <a:gd name="T13" fmla="*/ 0 h 33"/>
                      <a:gd name="T14" fmla="*/ 19 w 30"/>
                      <a:gd name="T15" fmla="*/ 13 h 33"/>
                      <a:gd name="T16" fmla="*/ 18 w 30"/>
                      <a:gd name="T17" fmla="*/ 14 h 33"/>
                      <a:gd name="T18" fmla="*/ 17 w 30"/>
                      <a:gd name="T19" fmla="*/ 15 h 33"/>
                      <a:gd name="T20" fmla="*/ 19 w 30"/>
                      <a:gd name="T21" fmla="*/ 16 h 33"/>
                      <a:gd name="T22" fmla="*/ 20 w 30"/>
                      <a:gd name="T23" fmla="*/ 17 h 33"/>
                      <a:gd name="T24" fmla="*/ 30 w 30"/>
                      <a:gd name="T25" fmla="*/ 33 h 33"/>
                      <a:gd name="T26" fmla="*/ 23 w 30"/>
                      <a:gd name="T27" fmla="*/ 33 h 33"/>
                      <a:gd name="T28" fmla="*/ 22 w 30"/>
                      <a:gd name="T29" fmla="*/ 33 h 33"/>
                      <a:gd name="T30" fmla="*/ 21 w 30"/>
                      <a:gd name="T31" fmla="*/ 32 h 33"/>
                      <a:gd name="T32" fmla="*/ 21 w 30"/>
                      <a:gd name="T33" fmla="*/ 32 h 33"/>
                      <a:gd name="T34" fmla="*/ 20 w 30"/>
                      <a:gd name="T35" fmla="*/ 31 h 33"/>
                      <a:gd name="T36" fmla="*/ 13 w 30"/>
                      <a:gd name="T37" fmla="*/ 20 h 33"/>
                      <a:gd name="T38" fmla="*/ 12 w 30"/>
                      <a:gd name="T39" fmla="*/ 19 h 33"/>
                      <a:gd name="T40" fmla="*/ 10 w 30"/>
                      <a:gd name="T41" fmla="*/ 19 h 33"/>
                      <a:gd name="T42" fmla="*/ 8 w 30"/>
                      <a:gd name="T43" fmla="*/ 19 h 33"/>
                      <a:gd name="T44" fmla="*/ 8 w 30"/>
                      <a:gd name="T45" fmla="*/ 33 h 33"/>
                      <a:gd name="T46" fmla="*/ 0 w 30"/>
                      <a:gd name="T47" fmla="*/ 33 h 33"/>
                      <a:gd name="T48" fmla="*/ 0 w 30"/>
                      <a:gd name="T49" fmla="*/ 0 h 33"/>
                      <a:gd name="T50" fmla="*/ 8 w 30"/>
                      <a:gd name="T51" fmla="*/ 0 h 33"/>
                      <a:gd name="T52" fmla="*/ 8 w 30"/>
                      <a:gd name="T53" fmla="*/ 1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0" h="33">
                        <a:moveTo>
                          <a:pt x="8" y="13"/>
                        </a:move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10" y="13"/>
                          <a:pt x="11" y="13"/>
                          <a:pt x="12" y="12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20" y="1"/>
                          <a:pt x="20" y="0"/>
                          <a:pt x="21" y="0"/>
                        </a:cubicBezTo>
                        <a:cubicBezTo>
                          <a:pt x="21" y="0"/>
                          <a:pt x="22" y="0"/>
                          <a:pt x="23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19" y="13"/>
                          <a:pt x="19" y="13"/>
                          <a:pt x="19" y="13"/>
                        </a:cubicBezTo>
                        <a:cubicBezTo>
                          <a:pt x="19" y="14"/>
                          <a:pt x="19" y="14"/>
                          <a:pt x="18" y="14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5"/>
                          <a:pt x="18" y="16"/>
                          <a:pt x="19" y="16"/>
                        </a:cubicBezTo>
                        <a:cubicBezTo>
                          <a:pt x="19" y="16"/>
                          <a:pt x="20" y="17"/>
                          <a:pt x="20" y="17"/>
                        </a:cubicBezTo>
                        <a:cubicBezTo>
                          <a:pt x="30" y="33"/>
                          <a:pt x="30" y="33"/>
                          <a:pt x="30" y="33"/>
                        </a:cubicBezTo>
                        <a:cubicBezTo>
                          <a:pt x="23" y="33"/>
                          <a:pt x="23" y="33"/>
                          <a:pt x="23" y="33"/>
                        </a:cubicBezTo>
                        <a:cubicBezTo>
                          <a:pt x="23" y="33"/>
                          <a:pt x="22" y="33"/>
                          <a:pt x="22" y="33"/>
                        </a:cubicBezTo>
                        <a:cubicBezTo>
                          <a:pt x="22" y="33"/>
                          <a:pt x="21" y="33"/>
                          <a:pt x="21" y="32"/>
                        </a:cubicBezTo>
                        <a:cubicBezTo>
                          <a:pt x="21" y="32"/>
                          <a:pt x="21" y="32"/>
                          <a:pt x="21" y="32"/>
                        </a:cubicBezTo>
                        <a:cubicBezTo>
                          <a:pt x="20" y="32"/>
                          <a:pt x="20" y="32"/>
                          <a:pt x="20" y="31"/>
                        </a:cubicBezTo>
                        <a:cubicBezTo>
                          <a:pt x="13" y="20"/>
                          <a:pt x="13" y="20"/>
                          <a:pt x="13" y="20"/>
                        </a:cubicBezTo>
                        <a:cubicBezTo>
                          <a:pt x="12" y="19"/>
                          <a:pt x="12" y="19"/>
                          <a:pt x="12" y="19"/>
                        </a:cubicBezTo>
                        <a:cubicBezTo>
                          <a:pt x="11" y="19"/>
                          <a:pt x="11" y="19"/>
                          <a:pt x="10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33"/>
                          <a:pt x="8" y="33"/>
                          <a:pt x="8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lnTo>
                          <a:pt x="8" y="1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</p:grpSp>
            <p:grpSp>
              <p:nvGrpSpPr>
                <p:cNvPr id="140" name="组合 139"/>
                <p:cNvGrpSpPr/>
                <p:nvPr/>
              </p:nvGrpSpPr>
              <p:grpSpPr>
                <a:xfrm>
                  <a:off x="6924538" y="6603806"/>
                  <a:ext cx="525462" cy="125412"/>
                  <a:chOff x="7129463" y="6596063"/>
                  <a:chExt cx="525462" cy="125412"/>
                </a:xfrm>
              </p:grpSpPr>
              <p:sp>
                <p:nvSpPr>
                  <p:cNvPr id="141" name="Freeform 163"/>
                  <p:cNvSpPr/>
                  <p:nvPr/>
                </p:nvSpPr>
                <p:spPr bwMode="auto">
                  <a:xfrm>
                    <a:off x="7129463" y="6596063"/>
                    <a:ext cx="98425" cy="125412"/>
                  </a:xfrm>
                  <a:custGeom>
                    <a:avLst/>
                    <a:gdLst>
                      <a:gd name="T0" fmla="*/ 62 w 62"/>
                      <a:gd name="T1" fmla="*/ 0 h 79"/>
                      <a:gd name="T2" fmla="*/ 62 w 62"/>
                      <a:gd name="T3" fmla="*/ 14 h 79"/>
                      <a:gd name="T4" fmla="*/ 40 w 62"/>
                      <a:gd name="T5" fmla="*/ 14 h 79"/>
                      <a:gd name="T6" fmla="*/ 40 w 62"/>
                      <a:gd name="T7" fmla="*/ 79 h 79"/>
                      <a:gd name="T8" fmla="*/ 21 w 62"/>
                      <a:gd name="T9" fmla="*/ 79 h 79"/>
                      <a:gd name="T10" fmla="*/ 21 w 62"/>
                      <a:gd name="T11" fmla="*/ 14 h 79"/>
                      <a:gd name="T12" fmla="*/ 0 w 62"/>
                      <a:gd name="T13" fmla="*/ 14 h 79"/>
                      <a:gd name="T14" fmla="*/ 0 w 62"/>
                      <a:gd name="T15" fmla="*/ 0 h 79"/>
                      <a:gd name="T16" fmla="*/ 62 w 62"/>
                      <a:gd name="T17" fmla="*/ 0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2" h="79">
                        <a:moveTo>
                          <a:pt x="62" y="0"/>
                        </a:moveTo>
                        <a:lnTo>
                          <a:pt x="62" y="14"/>
                        </a:lnTo>
                        <a:lnTo>
                          <a:pt x="40" y="14"/>
                        </a:lnTo>
                        <a:lnTo>
                          <a:pt x="40" y="79"/>
                        </a:lnTo>
                        <a:lnTo>
                          <a:pt x="21" y="79"/>
                        </a:lnTo>
                        <a:lnTo>
                          <a:pt x="21" y="14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62" y="0"/>
                        </a:lnTo>
                        <a:close/>
                      </a:path>
                    </a:pathLst>
                  </a:custGeom>
                  <a:solidFill>
                    <a:srgbClr val="6BB5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  <p:sp>
                <p:nvSpPr>
                  <p:cNvPr id="142" name="Freeform 164"/>
                  <p:cNvSpPr/>
                  <p:nvPr/>
                </p:nvSpPr>
                <p:spPr bwMode="auto">
                  <a:xfrm>
                    <a:off x="7258050" y="6596063"/>
                    <a:ext cx="82550" cy="125412"/>
                  </a:xfrm>
                  <a:custGeom>
                    <a:avLst/>
                    <a:gdLst>
                      <a:gd name="T0" fmla="*/ 52 w 52"/>
                      <a:gd name="T1" fmla="*/ 0 h 79"/>
                      <a:gd name="T2" fmla="*/ 52 w 52"/>
                      <a:gd name="T3" fmla="*/ 14 h 79"/>
                      <a:gd name="T4" fmla="*/ 19 w 52"/>
                      <a:gd name="T5" fmla="*/ 14 h 79"/>
                      <a:gd name="T6" fmla="*/ 19 w 52"/>
                      <a:gd name="T7" fmla="*/ 31 h 79"/>
                      <a:gd name="T8" fmla="*/ 42 w 52"/>
                      <a:gd name="T9" fmla="*/ 31 h 79"/>
                      <a:gd name="T10" fmla="*/ 42 w 52"/>
                      <a:gd name="T11" fmla="*/ 45 h 79"/>
                      <a:gd name="T12" fmla="*/ 19 w 52"/>
                      <a:gd name="T13" fmla="*/ 45 h 79"/>
                      <a:gd name="T14" fmla="*/ 19 w 52"/>
                      <a:gd name="T15" fmla="*/ 65 h 79"/>
                      <a:gd name="T16" fmla="*/ 52 w 52"/>
                      <a:gd name="T17" fmla="*/ 65 h 79"/>
                      <a:gd name="T18" fmla="*/ 52 w 52"/>
                      <a:gd name="T19" fmla="*/ 79 h 79"/>
                      <a:gd name="T20" fmla="*/ 0 w 52"/>
                      <a:gd name="T21" fmla="*/ 79 h 79"/>
                      <a:gd name="T22" fmla="*/ 0 w 52"/>
                      <a:gd name="T23" fmla="*/ 0 h 79"/>
                      <a:gd name="T24" fmla="*/ 52 w 52"/>
                      <a:gd name="T25" fmla="*/ 0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52" h="79">
                        <a:moveTo>
                          <a:pt x="52" y="0"/>
                        </a:moveTo>
                        <a:lnTo>
                          <a:pt x="52" y="14"/>
                        </a:lnTo>
                        <a:lnTo>
                          <a:pt x="19" y="14"/>
                        </a:lnTo>
                        <a:lnTo>
                          <a:pt x="19" y="31"/>
                        </a:lnTo>
                        <a:lnTo>
                          <a:pt x="42" y="31"/>
                        </a:lnTo>
                        <a:lnTo>
                          <a:pt x="42" y="45"/>
                        </a:lnTo>
                        <a:lnTo>
                          <a:pt x="19" y="45"/>
                        </a:lnTo>
                        <a:lnTo>
                          <a:pt x="19" y="65"/>
                        </a:lnTo>
                        <a:lnTo>
                          <a:pt x="52" y="65"/>
                        </a:lnTo>
                        <a:lnTo>
                          <a:pt x="52" y="79"/>
                        </a:lnTo>
                        <a:lnTo>
                          <a:pt x="0" y="79"/>
                        </a:lnTo>
                        <a:lnTo>
                          <a:pt x="0" y="0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solidFill>
                    <a:srgbClr val="6BB5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  <p:sp>
                <p:nvSpPr>
                  <p:cNvPr id="143" name="Freeform 165"/>
                  <p:cNvSpPr>
                    <a:spLocks noEditPoints="1"/>
                  </p:cNvSpPr>
                  <p:nvPr/>
                </p:nvSpPr>
                <p:spPr bwMode="auto">
                  <a:xfrm>
                    <a:off x="7362825" y="6596063"/>
                    <a:ext cx="123825" cy="125412"/>
                  </a:xfrm>
                  <a:custGeom>
                    <a:avLst/>
                    <a:gdLst>
                      <a:gd name="T0" fmla="*/ 33 w 33"/>
                      <a:gd name="T1" fmla="*/ 33 h 33"/>
                      <a:gd name="T2" fmla="*/ 27 w 33"/>
                      <a:gd name="T3" fmla="*/ 33 h 33"/>
                      <a:gd name="T4" fmla="*/ 26 w 33"/>
                      <a:gd name="T5" fmla="*/ 32 h 33"/>
                      <a:gd name="T6" fmla="*/ 25 w 33"/>
                      <a:gd name="T7" fmla="*/ 31 h 33"/>
                      <a:gd name="T8" fmla="*/ 23 w 33"/>
                      <a:gd name="T9" fmla="*/ 25 h 33"/>
                      <a:gd name="T10" fmla="*/ 10 w 33"/>
                      <a:gd name="T11" fmla="*/ 25 h 33"/>
                      <a:gd name="T12" fmla="*/ 8 w 33"/>
                      <a:gd name="T13" fmla="*/ 31 h 33"/>
                      <a:gd name="T14" fmla="*/ 7 w 33"/>
                      <a:gd name="T15" fmla="*/ 32 h 33"/>
                      <a:gd name="T16" fmla="*/ 6 w 33"/>
                      <a:gd name="T17" fmla="*/ 33 h 33"/>
                      <a:gd name="T18" fmla="*/ 0 w 33"/>
                      <a:gd name="T19" fmla="*/ 33 h 33"/>
                      <a:gd name="T20" fmla="*/ 13 w 33"/>
                      <a:gd name="T21" fmla="*/ 0 h 33"/>
                      <a:gd name="T22" fmla="*/ 21 w 33"/>
                      <a:gd name="T23" fmla="*/ 0 h 33"/>
                      <a:gd name="T24" fmla="*/ 33 w 33"/>
                      <a:gd name="T25" fmla="*/ 33 h 33"/>
                      <a:gd name="T26" fmla="*/ 12 w 33"/>
                      <a:gd name="T27" fmla="*/ 20 h 33"/>
                      <a:gd name="T28" fmla="*/ 21 w 33"/>
                      <a:gd name="T29" fmla="*/ 20 h 33"/>
                      <a:gd name="T30" fmla="*/ 18 w 33"/>
                      <a:gd name="T31" fmla="*/ 11 h 33"/>
                      <a:gd name="T32" fmla="*/ 17 w 33"/>
                      <a:gd name="T33" fmla="*/ 9 h 33"/>
                      <a:gd name="T34" fmla="*/ 17 w 33"/>
                      <a:gd name="T35" fmla="*/ 6 h 33"/>
                      <a:gd name="T36" fmla="*/ 16 w 33"/>
                      <a:gd name="T37" fmla="*/ 9 h 33"/>
                      <a:gd name="T38" fmla="*/ 15 w 33"/>
                      <a:gd name="T39" fmla="*/ 11 h 33"/>
                      <a:gd name="T40" fmla="*/ 12 w 33"/>
                      <a:gd name="T41" fmla="*/ 2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3" h="33">
                        <a:moveTo>
                          <a:pt x="33" y="33"/>
                        </a:moveTo>
                        <a:cubicBezTo>
                          <a:pt x="27" y="33"/>
                          <a:pt x="27" y="33"/>
                          <a:pt x="27" y="33"/>
                        </a:cubicBezTo>
                        <a:cubicBezTo>
                          <a:pt x="27" y="33"/>
                          <a:pt x="26" y="33"/>
                          <a:pt x="26" y="32"/>
                        </a:cubicBezTo>
                        <a:cubicBezTo>
                          <a:pt x="25" y="32"/>
                          <a:pt x="25" y="32"/>
                          <a:pt x="25" y="31"/>
                        </a:cubicBezTo>
                        <a:cubicBezTo>
                          <a:pt x="23" y="25"/>
                          <a:pt x="23" y="25"/>
                          <a:pt x="23" y="25"/>
                        </a:cubicBezTo>
                        <a:cubicBezTo>
                          <a:pt x="10" y="25"/>
                          <a:pt x="10" y="25"/>
                          <a:pt x="10" y="25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2"/>
                          <a:pt x="8" y="32"/>
                          <a:pt x="7" y="32"/>
                        </a:cubicBezTo>
                        <a:cubicBezTo>
                          <a:pt x="7" y="33"/>
                          <a:pt x="7" y="33"/>
                          <a:pt x="6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21" y="0"/>
                          <a:pt x="21" y="0"/>
                          <a:pt x="21" y="0"/>
                        </a:cubicBezTo>
                        <a:lnTo>
                          <a:pt x="33" y="33"/>
                        </a:lnTo>
                        <a:close/>
                        <a:moveTo>
                          <a:pt x="12" y="20"/>
                        </a:move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18" y="11"/>
                          <a:pt x="18" y="11"/>
                          <a:pt x="18" y="11"/>
                        </a:cubicBezTo>
                        <a:cubicBezTo>
                          <a:pt x="18" y="10"/>
                          <a:pt x="18" y="10"/>
                          <a:pt x="17" y="9"/>
                        </a:cubicBezTo>
                        <a:cubicBezTo>
                          <a:pt x="17" y="8"/>
                          <a:pt x="17" y="7"/>
                          <a:pt x="17" y="6"/>
                        </a:cubicBezTo>
                        <a:cubicBezTo>
                          <a:pt x="16" y="7"/>
                          <a:pt x="16" y="8"/>
                          <a:pt x="16" y="9"/>
                        </a:cubicBezTo>
                        <a:cubicBezTo>
                          <a:pt x="16" y="10"/>
                          <a:pt x="15" y="11"/>
                          <a:pt x="15" y="11"/>
                        </a:cubicBezTo>
                        <a:lnTo>
                          <a:pt x="12" y="20"/>
                        </a:lnTo>
                        <a:close/>
                      </a:path>
                    </a:pathLst>
                  </a:custGeom>
                  <a:solidFill>
                    <a:srgbClr val="6BB5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  <p:sp>
                <p:nvSpPr>
                  <p:cNvPr id="144" name="Freeform 166"/>
                  <p:cNvSpPr/>
                  <p:nvPr/>
                </p:nvSpPr>
                <p:spPr bwMode="auto">
                  <a:xfrm>
                    <a:off x="7516813" y="6596063"/>
                    <a:ext cx="138112" cy="125412"/>
                  </a:xfrm>
                  <a:custGeom>
                    <a:avLst/>
                    <a:gdLst>
                      <a:gd name="T0" fmla="*/ 18 w 37"/>
                      <a:gd name="T1" fmla="*/ 19 h 33"/>
                      <a:gd name="T2" fmla="*/ 18 w 37"/>
                      <a:gd name="T3" fmla="*/ 21 h 33"/>
                      <a:gd name="T4" fmla="*/ 19 w 37"/>
                      <a:gd name="T5" fmla="*/ 19 h 33"/>
                      <a:gd name="T6" fmla="*/ 20 w 37"/>
                      <a:gd name="T7" fmla="*/ 18 h 33"/>
                      <a:gd name="T8" fmla="*/ 29 w 37"/>
                      <a:gd name="T9" fmla="*/ 1 h 33"/>
                      <a:gd name="T10" fmla="*/ 29 w 37"/>
                      <a:gd name="T11" fmla="*/ 0 h 33"/>
                      <a:gd name="T12" fmla="*/ 30 w 37"/>
                      <a:gd name="T13" fmla="*/ 0 h 33"/>
                      <a:gd name="T14" fmla="*/ 30 w 37"/>
                      <a:gd name="T15" fmla="*/ 0 h 33"/>
                      <a:gd name="T16" fmla="*/ 31 w 37"/>
                      <a:gd name="T17" fmla="*/ 0 h 33"/>
                      <a:gd name="T18" fmla="*/ 37 w 37"/>
                      <a:gd name="T19" fmla="*/ 0 h 33"/>
                      <a:gd name="T20" fmla="*/ 37 w 37"/>
                      <a:gd name="T21" fmla="*/ 33 h 33"/>
                      <a:gd name="T22" fmla="*/ 30 w 37"/>
                      <a:gd name="T23" fmla="*/ 33 h 33"/>
                      <a:gd name="T24" fmla="*/ 30 w 37"/>
                      <a:gd name="T25" fmla="*/ 14 h 33"/>
                      <a:gd name="T26" fmla="*/ 30 w 37"/>
                      <a:gd name="T27" fmla="*/ 11 h 33"/>
                      <a:gd name="T28" fmla="*/ 22 w 37"/>
                      <a:gd name="T29" fmla="*/ 28 h 33"/>
                      <a:gd name="T30" fmla="*/ 21 w 37"/>
                      <a:gd name="T31" fmla="*/ 29 h 33"/>
                      <a:gd name="T32" fmla="*/ 19 w 37"/>
                      <a:gd name="T33" fmla="*/ 29 h 33"/>
                      <a:gd name="T34" fmla="*/ 18 w 37"/>
                      <a:gd name="T35" fmla="*/ 29 h 33"/>
                      <a:gd name="T36" fmla="*/ 16 w 37"/>
                      <a:gd name="T37" fmla="*/ 29 h 33"/>
                      <a:gd name="T38" fmla="*/ 15 w 37"/>
                      <a:gd name="T39" fmla="*/ 28 h 33"/>
                      <a:gd name="T40" fmla="*/ 6 w 37"/>
                      <a:gd name="T41" fmla="*/ 11 h 33"/>
                      <a:gd name="T42" fmla="*/ 6 w 37"/>
                      <a:gd name="T43" fmla="*/ 12 h 33"/>
                      <a:gd name="T44" fmla="*/ 7 w 37"/>
                      <a:gd name="T45" fmla="*/ 14 h 33"/>
                      <a:gd name="T46" fmla="*/ 7 w 37"/>
                      <a:gd name="T47" fmla="*/ 33 h 33"/>
                      <a:gd name="T48" fmla="*/ 0 w 37"/>
                      <a:gd name="T49" fmla="*/ 33 h 33"/>
                      <a:gd name="T50" fmla="*/ 0 w 37"/>
                      <a:gd name="T51" fmla="*/ 0 h 33"/>
                      <a:gd name="T52" fmla="*/ 6 w 37"/>
                      <a:gd name="T53" fmla="*/ 0 h 33"/>
                      <a:gd name="T54" fmla="*/ 6 w 37"/>
                      <a:gd name="T55" fmla="*/ 0 h 33"/>
                      <a:gd name="T56" fmla="*/ 7 w 37"/>
                      <a:gd name="T57" fmla="*/ 0 h 33"/>
                      <a:gd name="T58" fmla="*/ 8 w 37"/>
                      <a:gd name="T59" fmla="*/ 0 h 33"/>
                      <a:gd name="T60" fmla="*/ 8 w 37"/>
                      <a:gd name="T61" fmla="*/ 1 h 33"/>
                      <a:gd name="T62" fmla="*/ 17 w 37"/>
                      <a:gd name="T63" fmla="*/ 18 h 33"/>
                      <a:gd name="T64" fmla="*/ 18 w 37"/>
                      <a:gd name="T65" fmla="*/ 1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7" h="33">
                        <a:moveTo>
                          <a:pt x="18" y="19"/>
                        </a:moveTo>
                        <a:cubicBezTo>
                          <a:pt x="18" y="20"/>
                          <a:pt x="18" y="21"/>
                          <a:pt x="18" y="21"/>
                        </a:cubicBezTo>
                        <a:cubicBezTo>
                          <a:pt x="19" y="21"/>
                          <a:pt x="19" y="20"/>
                          <a:pt x="19" y="19"/>
                        </a:cubicBezTo>
                        <a:cubicBezTo>
                          <a:pt x="20" y="19"/>
                          <a:pt x="20" y="18"/>
                          <a:pt x="20" y="18"/>
                        </a:cubicBezTo>
                        <a:cubicBezTo>
                          <a:pt x="29" y="1"/>
                          <a:pt x="29" y="1"/>
                          <a:pt x="29" y="1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30" y="0"/>
                        </a:cubicBez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7" y="0"/>
                          <a:pt x="37" y="0"/>
                          <a:pt x="37" y="0"/>
                        </a:cubicBezTo>
                        <a:cubicBezTo>
                          <a:pt x="37" y="33"/>
                          <a:pt x="37" y="33"/>
                          <a:pt x="37" y="33"/>
                        </a:cubicBezTo>
                        <a:cubicBezTo>
                          <a:pt x="30" y="33"/>
                          <a:pt x="30" y="33"/>
                          <a:pt x="30" y="33"/>
                        </a:cubicBez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0" y="13"/>
                          <a:pt x="30" y="12"/>
                          <a:pt x="30" y="11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1" y="28"/>
                          <a:pt x="21" y="29"/>
                          <a:pt x="21" y="29"/>
                        </a:cubicBezTo>
                        <a:cubicBezTo>
                          <a:pt x="20" y="29"/>
                          <a:pt x="20" y="29"/>
                          <a:pt x="19" y="29"/>
                        </a:cubicBezTo>
                        <a:cubicBezTo>
                          <a:pt x="18" y="29"/>
                          <a:pt x="18" y="29"/>
                          <a:pt x="18" y="29"/>
                        </a:cubicBezTo>
                        <a:cubicBezTo>
                          <a:pt x="17" y="29"/>
                          <a:pt x="17" y="29"/>
                          <a:pt x="16" y="29"/>
                        </a:cubicBezTo>
                        <a:cubicBezTo>
                          <a:pt x="16" y="29"/>
                          <a:pt x="15" y="28"/>
                          <a:pt x="15" y="28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2"/>
                        </a:cubicBezTo>
                        <a:cubicBezTo>
                          <a:pt x="7" y="13"/>
                          <a:pt x="7" y="13"/>
                          <a:pt x="7" y="14"/>
                        </a:cubicBezTo>
                        <a:cubicBezTo>
                          <a:pt x="7" y="33"/>
                          <a:pt x="7" y="33"/>
                          <a:pt x="7" y="33"/>
                        </a:cubicBez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  <a:cubicBezTo>
                          <a:pt x="7" y="0"/>
                          <a:pt x="8" y="0"/>
                          <a:pt x="8" y="0"/>
                        </a:cubicBezTo>
                        <a:cubicBezTo>
                          <a:pt x="8" y="0"/>
                          <a:pt x="8" y="0"/>
                          <a:pt x="8" y="1"/>
                        </a:cubicBezTo>
                        <a:cubicBezTo>
                          <a:pt x="17" y="18"/>
                          <a:pt x="17" y="18"/>
                          <a:pt x="17" y="18"/>
                        </a:cubicBezTo>
                        <a:cubicBezTo>
                          <a:pt x="17" y="18"/>
                          <a:pt x="17" y="19"/>
                          <a:pt x="18" y="19"/>
                        </a:cubicBezTo>
                        <a:close/>
                      </a:path>
                    </a:pathLst>
                  </a:custGeom>
                  <a:solidFill>
                    <a:srgbClr val="6BB5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pPr defTabSz="914400"/>
                    <a:endParaRPr lang="zh-CN" altLang="en-US" sz="1800">
                      <a:solidFill>
                        <a:srgbClr val="F42458"/>
                      </a:solidFill>
                    </a:endParaRPr>
                  </a:p>
                </p:txBody>
              </p:sp>
            </p:grpSp>
          </p:grpSp>
        </p:grpSp>
        <p:sp>
          <p:nvSpPr>
            <p:cNvPr id="154" name="文本框 153"/>
            <p:cNvSpPr txBox="1"/>
            <p:nvPr/>
          </p:nvSpPr>
          <p:spPr>
            <a:xfrm>
              <a:off x="3990408" y="1963652"/>
              <a:ext cx="40831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3200" spc="600" dirty="0">
                  <a:ln w="0"/>
                  <a:solidFill>
                    <a:srgbClr val="23292D"/>
                  </a:solidFill>
                  <a:latin typeface="方正粗倩_GBK" panose="03000509000000000000" pitchFamily="65" charset="-122"/>
                  <a:ea typeface="方正粗倩_GBK" panose="03000509000000000000" pitchFamily="65" charset="-122"/>
                </a:rPr>
                <a:t>现代商务办公模板</a:t>
              </a:r>
              <a:endParaRPr lang="zh-CN" altLang="en-US" sz="3200" spc="600" dirty="0">
                <a:ln w="0"/>
                <a:solidFill>
                  <a:srgbClr val="23292D"/>
                </a:solidFill>
                <a:latin typeface="方正粗倩_GBK" panose="03000509000000000000" pitchFamily="65" charset="-122"/>
                <a:ea typeface="方正粗倩_GBK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64455" y="1302035"/>
            <a:ext cx="10425960" cy="4255520"/>
            <a:chOff x="-139147" y="1233341"/>
            <a:chExt cx="8388626" cy="3422712"/>
          </a:xfrm>
        </p:grpSpPr>
        <p:grpSp>
          <p:nvGrpSpPr>
            <p:cNvPr id="3" name="组合 2"/>
            <p:cNvGrpSpPr/>
            <p:nvPr/>
          </p:nvGrpSpPr>
          <p:grpSpPr>
            <a:xfrm>
              <a:off x="-139147" y="1258626"/>
              <a:ext cx="8388626" cy="3397427"/>
              <a:chOff x="377687" y="1062200"/>
              <a:chExt cx="8388626" cy="3397427"/>
            </a:xfrm>
          </p:grpSpPr>
          <p:graphicFrame>
            <p:nvGraphicFramePr>
              <p:cNvPr id="11" name="图示 10"/>
              <p:cNvGraphicFramePr/>
              <p:nvPr/>
            </p:nvGraphicFramePr>
            <p:xfrm>
              <a:off x="377687" y="1062200"/>
              <a:ext cx="8388626" cy="33974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" r:lo="rId2" r:qs="rId3" r:cs="rId4"/>
              </a:graphicData>
            </a:graphic>
          </p:graphicFrame>
          <p:cxnSp>
            <p:nvCxnSpPr>
              <p:cNvPr id="12" name="肘形连接符 11"/>
              <p:cNvCxnSpPr/>
              <p:nvPr/>
            </p:nvCxnSpPr>
            <p:spPr>
              <a:xfrm flipV="1">
                <a:off x="5451834" y="1407562"/>
                <a:ext cx="800020" cy="303892"/>
              </a:xfrm>
              <a:prstGeom prst="bentConnector3">
                <a:avLst/>
              </a:prstGeom>
              <a:ln>
                <a:solidFill>
                  <a:srgbClr val="902E0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肘形连接符 12"/>
              <p:cNvCxnSpPr/>
              <p:nvPr/>
            </p:nvCxnSpPr>
            <p:spPr>
              <a:xfrm flipV="1">
                <a:off x="5451834" y="3548618"/>
                <a:ext cx="800020" cy="270510"/>
              </a:xfrm>
              <a:prstGeom prst="bentConnector3">
                <a:avLst/>
              </a:prstGeom>
              <a:ln>
                <a:solidFill>
                  <a:srgbClr val="902E0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肘形连接符 13"/>
              <p:cNvCxnSpPr/>
              <p:nvPr/>
            </p:nvCxnSpPr>
            <p:spPr>
              <a:xfrm rot="10800000">
                <a:off x="2674786" y="2429745"/>
                <a:ext cx="978437" cy="327989"/>
              </a:xfrm>
              <a:prstGeom prst="bentConnector3">
                <a:avLst/>
              </a:prstGeom>
              <a:ln>
                <a:solidFill>
                  <a:srgbClr val="1037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/>
            <p:cNvGrpSpPr/>
            <p:nvPr/>
          </p:nvGrpSpPr>
          <p:grpSpPr>
            <a:xfrm>
              <a:off x="939942" y="1233341"/>
              <a:ext cx="6093890" cy="1934339"/>
              <a:chOff x="-3697428" y="990026"/>
              <a:chExt cx="6093890" cy="193433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矩形 8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-3697428" y="2169335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674777" y="3367529"/>
              <a:ext cx="1359055" cy="755030"/>
              <a:chOff x="1037407" y="990026"/>
              <a:chExt cx="1359055" cy="7550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矩形 6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508405" y="719164"/>
            <a:ext cx="2014482" cy="5457071"/>
            <a:chOff x="508471" y="718996"/>
            <a:chExt cx="2014744" cy="5455808"/>
          </a:xfrm>
        </p:grpSpPr>
        <p:sp>
          <p:nvSpPr>
            <p:cNvPr id="26" name="矩形 25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08471" y="335337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2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3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4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26903" y="1237759"/>
            <a:ext cx="7104851" cy="4040250"/>
            <a:chOff x="3108729" y="1217287"/>
            <a:chExt cx="8075914" cy="4590795"/>
          </a:xfrm>
        </p:grpSpPr>
        <p:grpSp>
          <p:nvGrpSpPr>
            <p:cNvPr id="3" name="组合 2"/>
            <p:cNvGrpSpPr/>
            <p:nvPr/>
          </p:nvGrpSpPr>
          <p:grpSpPr>
            <a:xfrm>
              <a:off x="3108729" y="4746579"/>
              <a:ext cx="1727862" cy="1061503"/>
              <a:chOff x="1853685" y="3431551"/>
              <a:chExt cx="1295896" cy="796127"/>
            </a:xfrm>
          </p:grpSpPr>
          <p:sp>
            <p:nvSpPr>
              <p:cNvPr id="20" name="Freeform 7"/>
              <p:cNvSpPr/>
              <p:nvPr/>
            </p:nvSpPr>
            <p:spPr bwMode="auto">
              <a:xfrm>
                <a:off x="1853685" y="3746044"/>
                <a:ext cx="1295896" cy="168211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282"/>
              <p:cNvSpPr txBox="1"/>
              <p:nvPr/>
            </p:nvSpPr>
            <p:spPr bwMode="auto">
              <a:xfrm>
                <a:off x="2303502" y="3431551"/>
                <a:ext cx="397945" cy="3235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865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20</a:t>
                </a:r>
                <a:endPara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90"/>
              <p:cNvSpPr txBox="1"/>
              <p:nvPr/>
            </p:nvSpPr>
            <p:spPr bwMode="auto">
              <a:xfrm>
                <a:off x="2063612" y="3965391"/>
                <a:ext cx="944574" cy="2622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spc="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400" spc="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4655371" y="3740004"/>
              <a:ext cx="1726068" cy="2068078"/>
              <a:chOff x="3013667" y="2676620"/>
              <a:chExt cx="1294551" cy="1551058"/>
            </a:xfrm>
          </p:grpSpPr>
          <p:sp>
            <p:nvSpPr>
              <p:cNvPr id="17" name="TextBox 289"/>
              <p:cNvSpPr txBox="1"/>
              <p:nvPr/>
            </p:nvSpPr>
            <p:spPr bwMode="auto">
              <a:xfrm>
                <a:off x="3463485" y="2676620"/>
                <a:ext cx="397945" cy="3235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400" spc="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60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32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2004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7600" defTabSz="914400"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3765"/>
                <a:r>
                  <a:rPr lang="en-US" altLang="zh-CN" sz="1865" spc="0" dirty="0">
                    <a:solidFill>
                      <a:prstClr val="black"/>
                    </a:solidFill>
                  </a:rPr>
                  <a:t>38</a:t>
                </a:r>
                <a:endParaRPr lang="zh-CN" altLang="en-US" sz="1865" spc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7"/>
              <p:cNvSpPr/>
              <p:nvPr/>
            </p:nvSpPr>
            <p:spPr bwMode="auto">
              <a:xfrm>
                <a:off x="3013667" y="2983039"/>
                <a:ext cx="1294551" cy="931216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6BB5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TextBox 290"/>
              <p:cNvSpPr txBox="1"/>
              <p:nvPr/>
            </p:nvSpPr>
            <p:spPr bwMode="auto">
              <a:xfrm>
                <a:off x="3154964" y="3965391"/>
                <a:ext cx="944575" cy="2622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spc="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400" spc="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202016" y="2641922"/>
              <a:ext cx="1726068" cy="3166159"/>
              <a:chOff x="4173650" y="1853059"/>
              <a:chExt cx="1294551" cy="2374619"/>
            </a:xfrm>
          </p:grpSpPr>
          <p:sp>
            <p:nvSpPr>
              <p:cNvPr id="14" name="TextBox 290"/>
              <p:cNvSpPr txBox="1"/>
              <p:nvPr/>
            </p:nvSpPr>
            <p:spPr bwMode="auto">
              <a:xfrm>
                <a:off x="4622794" y="1853059"/>
                <a:ext cx="397945" cy="3235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865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97</a:t>
                </a:r>
                <a:endPara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7"/>
              <p:cNvSpPr/>
              <p:nvPr/>
            </p:nvSpPr>
            <p:spPr bwMode="auto">
              <a:xfrm>
                <a:off x="4173650" y="2144676"/>
                <a:ext cx="1294551" cy="1769579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TextBox 290"/>
              <p:cNvSpPr txBox="1"/>
              <p:nvPr/>
            </p:nvSpPr>
            <p:spPr bwMode="auto">
              <a:xfrm>
                <a:off x="4372812" y="3965391"/>
                <a:ext cx="944575" cy="2622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spc="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400" spc="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829398" y="1217287"/>
              <a:ext cx="1726068" cy="4581823"/>
              <a:chOff x="5394188" y="784583"/>
              <a:chExt cx="1294551" cy="3436367"/>
            </a:xfrm>
          </p:grpSpPr>
          <p:sp>
            <p:nvSpPr>
              <p:cNvPr id="11" name="TextBox 291"/>
              <p:cNvSpPr txBox="1"/>
              <p:nvPr/>
            </p:nvSpPr>
            <p:spPr bwMode="auto">
              <a:xfrm>
                <a:off x="5772906" y="784583"/>
                <a:ext cx="518204" cy="3235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dist"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865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125</a:t>
                </a:r>
                <a:endPara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7"/>
              <p:cNvSpPr/>
              <p:nvPr/>
            </p:nvSpPr>
            <p:spPr bwMode="auto">
              <a:xfrm>
                <a:off x="5394188" y="1073509"/>
                <a:ext cx="1294551" cy="2840746"/>
              </a:xfrm>
              <a:custGeom>
                <a:avLst/>
                <a:gdLst>
                  <a:gd name="T0" fmla="*/ 2147483647 w 614"/>
                  <a:gd name="T1" fmla="*/ 0 h 107"/>
                  <a:gd name="T2" fmla="*/ 2147483647 w 614"/>
                  <a:gd name="T3" fmla="*/ 2147483647 h 107"/>
                  <a:gd name="T4" fmla="*/ 2147483647 w 614"/>
                  <a:gd name="T5" fmla="*/ 2147483647 h 107"/>
                  <a:gd name="T6" fmla="*/ 2147483647 w 614"/>
                  <a:gd name="T7" fmla="*/ 2147483647 h 107"/>
                  <a:gd name="T8" fmla="*/ 0 w 614"/>
                  <a:gd name="T9" fmla="*/ 2147483647 h 107"/>
                  <a:gd name="T10" fmla="*/ 2147483647 w 614"/>
                  <a:gd name="T11" fmla="*/ 2147483647 h 107"/>
                  <a:gd name="T12" fmla="*/ 2147483647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6BB5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TextBox 290"/>
              <p:cNvSpPr txBox="1"/>
              <p:nvPr/>
            </p:nvSpPr>
            <p:spPr bwMode="auto">
              <a:xfrm>
                <a:off x="5632765" y="3958663"/>
                <a:ext cx="944575" cy="2622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spc="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400" spc="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9456782" y="3045629"/>
              <a:ext cx="1727861" cy="2751687"/>
              <a:chOff x="6614727" y="2155839"/>
              <a:chExt cx="1295896" cy="2063765"/>
            </a:xfrm>
          </p:grpSpPr>
          <p:sp>
            <p:nvSpPr>
              <p:cNvPr id="8" name="TextBox 292"/>
              <p:cNvSpPr txBox="1"/>
              <p:nvPr/>
            </p:nvSpPr>
            <p:spPr bwMode="auto">
              <a:xfrm>
                <a:off x="7064544" y="2155839"/>
                <a:ext cx="397945" cy="3235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865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55</a:t>
                </a:r>
                <a:endParaRPr lang="zh-CN" altLang="en-US" sz="186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6614727" y="2448801"/>
                <a:ext cx="1295896" cy="1465453"/>
              </a:xfrm>
              <a:custGeom>
                <a:avLst/>
                <a:gdLst>
                  <a:gd name="T0" fmla="*/ 2147483646 w 614"/>
                  <a:gd name="T1" fmla="*/ 0 h 107"/>
                  <a:gd name="T2" fmla="*/ 2147483646 w 614"/>
                  <a:gd name="T3" fmla="*/ 2147483646 h 107"/>
                  <a:gd name="T4" fmla="*/ 2147483646 w 614"/>
                  <a:gd name="T5" fmla="*/ 2147483646 h 107"/>
                  <a:gd name="T6" fmla="*/ 2147483646 w 614"/>
                  <a:gd name="T7" fmla="*/ 2147483646 h 107"/>
                  <a:gd name="T8" fmla="*/ 0 w 614"/>
                  <a:gd name="T9" fmla="*/ 2147483646 h 107"/>
                  <a:gd name="T10" fmla="*/ 2147483646 w 614"/>
                  <a:gd name="T11" fmla="*/ 2147483646 h 107"/>
                  <a:gd name="T12" fmla="*/ 2147483646 w 614"/>
                  <a:gd name="T13" fmla="*/ 0 h 10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4" h="107">
                    <a:moveTo>
                      <a:pt x="307" y="0"/>
                    </a:moveTo>
                    <a:lnTo>
                      <a:pt x="460" y="53"/>
                    </a:lnTo>
                    <a:lnTo>
                      <a:pt x="614" y="107"/>
                    </a:lnTo>
                    <a:lnTo>
                      <a:pt x="307" y="107"/>
                    </a:lnTo>
                    <a:lnTo>
                      <a:pt x="0" y="107"/>
                    </a:lnTo>
                    <a:lnTo>
                      <a:pt x="153" y="53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TextBox 290"/>
              <p:cNvSpPr txBox="1"/>
              <p:nvPr/>
            </p:nvSpPr>
            <p:spPr bwMode="auto">
              <a:xfrm>
                <a:off x="6878481" y="3957317"/>
                <a:ext cx="944574" cy="2622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spc="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400" spc="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2596135" y="1664282"/>
            <a:ext cx="3567084" cy="1211592"/>
            <a:chOff x="842865" y="2456965"/>
            <a:chExt cx="3567548" cy="1211312"/>
          </a:xfrm>
        </p:grpSpPr>
        <p:sp>
          <p:nvSpPr>
            <p:cNvPr id="25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9"/>
            <p:cNvSpPr txBox="1">
              <a:spLocks noChangeArrowheads="1"/>
            </p:cNvSpPr>
            <p:nvPr/>
          </p:nvSpPr>
          <p:spPr bwMode="auto">
            <a:xfrm>
              <a:off x="842865" y="2883447"/>
              <a:ext cx="3567548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08405" y="719164"/>
            <a:ext cx="2014482" cy="5457071"/>
            <a:chOff x="508471" y="718996"/>
            <a:chExt cx="2014744" cy="5455808"/>
          </a:xfrm>
        </p:grpSpPr>
        <p:sp>
          <p:nvSpPr>
            <p:cNvPr id="38" name="矩形 37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08471" y="335337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44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45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46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246302" y="3366453"/>
            <a:ext cx="506631" cy="1847205"/>
            <a:chOff x="4017556" y="3296093"/>
            <a:chExt cx="551136" cy="1794935"/>
          </a:xfrm>
        </p:grpSpPr>
        <p:sp>
          <p:nvSpPr>
            <p:cNvPr id="3" name="五边形 2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26432" y="3691458"/>
              <a:ext cx="542260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03565" y="2534841"/>
            <a:ext cx="532268" cy="2678815"/>
            <a:chOff x="4622801" y="2488016"/>
            <a:chExt cx="579025" cy="2603013"/>
          </a:xfrm>
        </p:grpSpPr>
        <p:sp>
          <p:nvSpPr>
            <p:cNvPr id="6" name="五边形 5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rgbClr val="51515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59565" y="3069265"/>
              <a:ext cx="542261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367946" y="2898642"/>
            <a:ext cx="525859" cy="2328660"/>
            <a:chOff x="5228047" y="2828259"/>
            <a:chExt cx="572050" cy="2262767"/>
          </a:xfrm>
        </p:grpSpPr>
        <p:sp>
          <p:nvSpPr>
            <p:cNvPr id="9" name="五边形 8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57835" y="3309387"/>
              <a:ext cx="542262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928740" y="1860034"/>
            <a:ext cx="530439" cy="3368172"/>
            <a:chOff x="5833293" y="1818166"/>
            <a:chExt cx="577035" cy="3272861"/>
          </a:xfrm>
        </p:grpSpPr>
        <p:sp>
          <p:nvSpPr>
            <p:cNvPr id="12" name="五边形 11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rgbClr val="51515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868068" y="2228321"/>
              <a:ext cx="542260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490828" y="2367424"/>
            <a:ext cx="530586" cy="2875769"/>
            <a:chOff x="6438539" y="2296632"/>
            <a:chExt cx="577194" cy="2794393"/>
          </a:xfrm>
        </p:grpSpPr>
        <p:sp>
          <p:nvSpPr>
            <p:cNvPr id="15" name="五边形 14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473472" y="2682062"/>
              <a:ext cx="542261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050083" y="3544228"/>
            <a:ext cx="506123" cy="1683070"/>
            <a:chOff x="7043786" y="3455581"/>
            <a:chExt cx="550583" cy="1635443"/>
          </a:xfrm>
        </p:grpSpPr>
        <p:sp>
          <p:nvSpPr>
            <p:cNvPr id="18" name="五边形 17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rgbClr val="51515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052108" y="3876963"/>
              <a:ext cx="542261" cy="32905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800" dirty="0"/>
                <a:t>45</a:t>
              </a:r>
              <a:endParaRPr lang="zh-CN" altLang="en-US" sz="18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609336" y="2898641"/>
            <a:ext cx="530587" cy="2328660"/>
            <a:chOff x="7649032" y="2828258"/>
            <a:chExt cx="577196" cy="2262766"/>
          </a:xfrm>
        </p:grpSpPr>
        <p:sp>
          <p:nvSpPr>
            <p:cNvPr id="21" name="五边形 20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683966" y="3291918"/>
              <a:ext cx="542262" cy="329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25931" y="3434696"/>
            <a:ext cx="1720616" cy="338633"/>
            <a:chOff x="4673565" y="2215310"/>
            <a:chExt cx="1290630" cy="253916"/>
          </a:xfrm>
        </p:grpSpPr>
        <p:sp>
          <p:nvSpPr>
            <p:cNvPr id="25" name="五边形 24"/>
            <p:cNvSpPr/>
            <p:nvPr/>
          </p:nvSpPr>
          <p:spPr>
            <a:xfrm>
              <a:off x="4673565" y="2276621"/>
              <a:ext cx="262136" cy="138989"/>
            </a:xfrm>
            <a:prstGeom prst="homePlate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921406" y="2215310"/>
              <a:ext cx="104278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3765"/>
              <a:r>
                <a:rPr lang="zh-CN" altLang="en-US" sz="1600" spc="-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-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744461" y="3434697"/>
            <a:ext cx="1739674" cy="338632"/>
            <a:chOff x="6262669" y="2215310"/>
            <a:chExt cx="1304925" cy="253915"/>
          </a:xfrm>
        </p:grpSpPr>
        <p:sp>
          <p:nvSpPr>
            <p:cNvPr id="28" name="五边形 27"/>
            <p:cNvSpPr/>
            <p:nvPr/>
          </p:nvSpPr>
          <p:spPr>
            <a:xfrm>
              <a:off x="6262669" y="2276621"/>
              <a:ext cx="262136" cy="138989"/>
            </a:xfrm>
            <a:prstGeom prst="homePlate">
              <a:avLst/>
            </a:prstGeom>
            <a:solidFill>
              <a:srgbClr val="51515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524805" y="2215310"/>
              <a:ext cx="104278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3765"/>
              <a:r>
                <a:rPr lang="zh-CN" altLang="en-US" sz="1600" spc="-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-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495227" y="2702507"/>
            <a:ext cx="3988910" cy="2402544"/>
            <a:chOff x="789859" y="1724947"/>
            <a:chExt cx="3989429" cy="2401988"/>
          </a:xfrm>
        </p:grpSpPr>
        <p:sp>
          <p:nvSpPr>
            <p:cNvPr id="33" name="TextBox 55"/>
            <p:cNvSpPr txBox="1">
              <a:spLocks noChangeArrowheads="1"/>
            </p:cNvSpPr>
            <p:nvPr/>
          </p:nvSpPr>
          <p:spPr bwMode="auto">
            <a:xfrm>
              <a:off x="789859" y="1724947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29"/>
            <p:cNvSpPr txBox="1">
              <a:spLocks noChangeArrowheads="1"/>
            </p:cNvSpPr>
            <p:nvPr/>
          </p:nvSpPr>
          <p:spPr bwMode="auto">
            <a:xfrm>
              <a:off x="842865" y="3045730"/>
              <a:ext cx="393642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29"/>
            <p:cNvSpPr txBox="1">
              <a:spLocks noChangeArrowheads="1"/>
            </p:cNvSpPr>
            <p:nvPr/>
          </p:nvSpPr>
          <p:spPr bwMode="auto">
            <a:xfrm>
              <a:off x="829853" y="3572937"/>
              <a:ext cx="393642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08405" y="719164"/>
            <a:ext cx="2014482" cy="5457071"/>
            <a:chOff x="508471" y="718996"/>
            <a:chExt cx="2014744" cy="5455808"/>
          </a:xfrm>
        </p:grpSpPr>
        <p:sp>
          <p:nvSpPr>
            <p:cNvPr id="47" name="矩形 46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508471" y="335337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3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4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55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/>
        </p:nvGraphicFramePr>
        <p:xfrm>
          <a:off x="6450554" y="2056682"/>
          <a:ext cx="4576375" cy="3156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2528123" y="2218202"/>
            <a:ext cx="3567084" cy="1211592"/>
            <a:chOff x="842865" y="2456965"/>
            <a:chExt cx="3567548" cy="1211312"/>
          </a:xfrm>
        </p:grpSpPr>
        <p:sp>
          <p:nvSpPr>
            <p:cNvPr id="10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29"/>
            <p:cNvSpPr txBox="1">
              <a:spLocks noChangeArrowheads="1"/>
            </p:cNvSpPr>
            <p:nvPr/>
          </p:nvSpPr>
          <p:spPr bwMode="auto">
            <a:xfrm>
              <a:off x="842865" y="2883447"/>
              <a:ext cx="3567548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95225" y="3779076"/>
            <a:ext cx="3567084" cy="1211592"/>
            <a:chOff x="842865" y="2456965"/>
            <a:chExt cx="3567548" cy="1211312"/>
          </a:xfrm>
        </p:grpSpPr>
        <p:sp>
          <p:nvSpPr>
            <p:cNvPr id="13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9"/>
            <p:cNvSpPr txBox="1">
              <a:spLocks noChangeArrowheads="1"/>
            </p:cNvSpPr>
            <p:nvPr/>
          </p:nvSpPr>
          <p:spPr bwMode="auto">
            <a:xfrm>
              <a:off x="842865" y="2883447"/>
              <a:ext cx="3567548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8405" y="719164"/>
            <a:ext cx="2014482" cy="5457071"/>
            <a:chOff x="508471" y="718996"/>
            <a:chExt cx="2014744" cy="5455808"/>
          </a:xfrm>
        </p:grpSpPr>
        <p:sp>
          <p:nvSpPr>
            <p:cNvPr id="26" name="矩形 25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08471" y="335337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2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3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34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46EA3E-4C1F-41E3-8995-3B3A2BA69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3046EA3E-4C1F-41E3-8995-3B3A2BA69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489597C-FDB9-4A36-8520-2A2485B64A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F489597C-FDB9-4A36-8520-2A2485B64A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A1F7A5-DDA7-4AAA-A6DF-5CC7DB3579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43A1F7A5-DDA7-4AAA-A6DF-5CC7DB3579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6E5123-080D-421D-9620-F5585F26E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796E5123-080D-421D-9620-F5585F26E6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286304B-24BF-45A3-866D-93382A777E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7286304B-24BF-45A3-866D-93382A777E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EA6C794-ED2C-4C98-9FC1-3CEDD2E53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FEA6C794-ED2C-4C98-9FC1-3CEDD2E53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5A3349-8EF7-49AD-8A0E-DA35E351C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AA5A3349-8EF7-49AD-8A0E-DA35E351CD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1D45C58-9BAF-4F99-93C6-34C089882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01D45C58-9BAF-4F99-93C6-34C089882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AtOnc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696" y="1041561"/>
            <a:ext cx="8645022" cy="49623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1"/>
            <a:ext cx="2559755" cy="2299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4110139" y="2165903"/>
            <a:ext cx="3970136" cy="653310"/>
            <a:chOff x="5920572" y="1540158"/>
            <a:chExt cx="3970653" cy="653159"/>
          </a:xfrm>
        </p:grpSpPr>
        <p:sp>
          <p:nvSpPr>
            <p:cNvPr id="88" name="对角圆角矩形 8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481565" y="611401"/>
            <a:ext cx="1111057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E7E6E6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目录</a:t>
            </a:r>
            <a:endParaRPr lang="zh-CN" altLang="en-US" sz="3600" b="1" dirty="0">
              <a:solidFill>
                <a:srgbClr val="E7E6E6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4110139" y="2942394"/>
            <a:ext cx="3970136" cy="653310"/>
            <a:chOff x="5920572" y="1540158"/>
            <a:chExt cx="3970653" cy="653159"/>
          </a:xfrm>
        </p:grpSpPr>
        <p:sp>
          <p:nvSpPr>
            <p:cNvPr id="95" name="对角圆角矩形 94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10139" y="3718884"/>
            <a:ext cx="3970136" cy="653310"/>
            <a:chOff x="5920572" y="1540158"/>
            <a:chExt cx="3970653" cy="653159"/>
          </a:xfrm>
        </p:grpSpPr>
        <p:sp>
          <p:nvSpPr>
            <p:cNvPr id="98" name="对角圆角矩形 9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110139" y="4495372"/>
            <a:ext cx="3970136" cy="653310"/>
            <a:chOff x="5920572" y="1540158"/>
            <a:chExt cx="3970653" cy="653159"/>
          </a:xfrm>
        </p:grpSpPr>
        <p:sp>
          <p:nvSpPr>
            <p:cNvPr id="101" name="对角圆角矩形 100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FF8599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733160" y="1151192"/>
          <a:ext cx="6833337" cy="4557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矩形 3"/>
          <p:cNvSpPr/>
          <p:nvPr/>
        </p:nvSpPr>
        <p:spPr>
          <a:xfrm>
            <a:off x="751464" y="719164"/>
            <a:ext cx="1572812" cy="5457071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511579" y="4685032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464" y="2085990"/>
            <a:ext cx="1572812" cy="4063847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1464" y="3487793"/>
            <a:ext cx="1572812" cy="2673983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1493" y="4844924"/>
            <a:ext cx="1562782" cy="1331311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" name="TextBox 55"/>
          <p:cNvSpPr txBox="1">
            <a:spLocks noChangeArrowheads="1"/>
          </p:cNvSpPr>
          <p:nvPr/>
        </p:nvSpPr>
        <p:spPr bwMode="auto">
          <a:xfrm>
            <a:off x="984695" y="1061803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10" name="TextBox 55"/>
          <p:cNvSpPr txBox="1">
            <a:spLocks noChangeArrowheads="1"/>
          </p:cNvSpPr>
          <p:nvPr/>
        </p:nvSpPr>
        <p:spPr bwMode="auto">
          <a:xfrm>
            <a:off x="984695" y="2396674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11" name="TextBox 55"/>
          <p:cNvSpPr txBox="1">
            <a:spLocks noChangeArrowheads="1"/>
          </p:cNvSpPr>
          <p:nvPr/>
        </p:nvSpPr>
        <p:spPr bwMode="auto">
          <a:xfrm>
            <a:off x="984695" y="3779181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12" name="TextBox 55"/>
          <p:cNvSpPr txBox="1">
            <a:spLocks noChangeArrowheads="1"/>
          </p:cNvSpPr>
          <p:nvPr/>
        </p:nvSpPr>
        <p:spPr bwMode="auto">
          <a:xfrm>
            <a:off x="984695" y="5104524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 bwMode="auto">
          <a:xfrm>
            <a:off x="3055849" y="1864527"/>
            <a:ext cx="821403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914400">
              <a:lnSpc>
                <a:spcPct val="120000"/>
              </a:lnSpc>
              <a:spcBef>
                <a:spcPct val="50000"/>
              </a:spcBef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 bwMode="auto">
          <a:xfrm>
            <a:off x="3420029" y="2758670"/>
            <a:ext cx="1544964" cy="2572480"/>
            <a:chOff x="3004360" y="2219327"/>
            <a:chExt cx="1158942" cy="1928162"/>
          </a:xfrm>
        </p:grpSpPr>
        <p:sp>
          <p:nvSpPr>
            <p:cNvPr id="64" name="矩形 63"/>
            <p:cNvSpPr/>
            <p:nvPr/>
          </p:nvSpPr>
          <p:spPr>
            <a:xfrm>
              <a:off x="3004360" y="3019062"/>
              <a:ext cx="243218" cy="823646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5" name="TextBox 50"/>
            <p:cNvSpPr txBox="1"/>
            <p:nvPr/>
          </p:nvSpPr>
          <p:spPr>
            <a:xfrm>
              <a:off x="3149267" y="3916746"/>
              <a:ext cx="946469" cy="2307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3305084" y="2274840"/>
              <a:ext cx="245749" cy="1567867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622501" y="2219327"/>
              <a:ext cx="222263" cy="1623380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918813" y="2636650"/>
              <a:ext cx="244489" cy="1206057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 bwMode="auto">
          <a:xfrm>
            <a:off x="5956645" y="3046604"/>
            <a:ext cx="1502515" cy="2284547"/>
            <a:chOff x="4907684" y="2435350"/>
            <a:chExt cx="1127100" cy="1712151"/>
          </a:xfrm>
        </p:grpSpPr>
        <p:sp>
          <p:nvSpPr>
            <p:cNvPr id="70" name="矩形 69"/>
            <p:cNvSpPr/>
            <p:nvPr/>
          </p:nvSpPr>
          <p:spPr>
            <a:xfrm>
              <a:off x="4907684" y="3196147"/>
              <a:ext cx="228296" cy="646606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1" name="TextBox 57"/>
            <p:cNvSpPr txBox="1"/>
            <p:nvPr/>
          </p:nvSpPr>
          <p:spPr>
            <a:xfrm>
              <a:off x="4987621" y="3916784"/>
              <a:ext cx="946469" cy="2307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200503" y="2708237"/>
              <a:ext cx="237901" cy="1134516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512464" y="2903401"/>
              <a:ext cx="240043" cy="939352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5812521" y="2435350"/>
              <a:ext cx="222263" cy="1407403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 bwMode="auto">
          <a:xfrm>
            <a:off x="8550616" y="3249424"/>
            <a:ext cx="1511387" cy="2081724"/>
            <a:chOff x="6852910" y="2586986"/>
            <a:chExt cx="1133755" cy="1560494"/>
          </a:xfrm>
        </p:grpSpPr>
        <p:sp>
          <p:nvSpPr>
            <p:cNvPr id="76" name="矩形 75"/>
            <p:cNvSpPr/>
            <p:nvPr/>
          </p:nvSpPr>
          <p:spPr>
            <a:xfrm>
              <a:off x="6852910" y="2586986"/>
              <a:ext cx="222263" cy="1263295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7" name="TextBox 64"/>
            <p:cNvSpPr txBox="1"/>
            <p:nvPr/>
          </p:nvSpPr>
          <p:spPr>
            <a:xfrm>
              <a:off x="6964041" y="3916712"/>
              <a:ext cx="946469" cy="2307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138335" y="3127352"/>
              <a:ext cx="243457" cy="722929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440772" y="2910719"/>
              <a:ext cx="242109" cy="939562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745591" y="2786928"/>
              <a:ext cx="241074" cy="1063353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1800">
                <a:solidFill>
                  <a:prstClr val="black"/>
                </a:solidFill>
                <a:latin typeface="专业字体设计服务/WWW.ZTSGC.COM/" panose="02000000000000000000" pitchFamily="2" charset="-122"/>
                <a:ea typeface="专业字体设计服务/WWW.ZTSGC.COM/" panose="02000000000000000000" pitchFamily="2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11579" y="719164"/>
            <a:ext cx="2014482" cy="5457071"/>
            <a:chOff x="511646" y="718996"/>
            <a:chExt cx="2014744" cy="5455808"/>
          </a:xfrm>
        </p:grpSpPr>
        <p:sp>
          <p:nvSpPr>
            <p:cNvPr id="127" name="矩形 126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8" name="任意多边形 127"/>
            <p:cNvSpPr/>
            <p:nvPr/>
          </p:nvSpPr>
          <p:spPr>
            <a:xfrm>
              <a:off x="511646" y="4683946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2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33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34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35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>
          <a:xfrm flipH="1">
            <a:off x="2797023" y="1448200"/>
            <a:ext cx="3553800" cy="4111027"/>
            <a:chOff x="9012238" y="3992563"/>
            <a:chExt cx="1928812" cy="2230438"/>
          </a:xfrm>
          <a:solidFill>
            <a:srgbClr val="515151"/>
          </a:solidFill>
        </p:grpSpPr>
        <p:sp>
          <p:nvSpPr>
            <p:cNvPr id="65" name="Freeform 5"/>
            <p:cNvSpPr>
              <a:spLocks noEditPoints="1"/>
            </p:cNvSpPr>
            <p:nvPr/>
          </p:nvSpPr>
          <p:spPr bwMode="auto">
            <a:xfrm>
              <a:off x="10353675" y="4071938"/>
              <a:ext cx="587375" cy="1806575"/>
            </a:xfrm>
            <a:custGeom>
              <a:avLst/>
              <a:gdLst>
                <a:gd name="T0" fmla="*/ 80 w 82"/>
                <a:gd name="T1" fmla="*/ 120 h 252"/>
                <a:gd name="T2" fmla="*/ 81 w 82"/>
                <a:gd name="T3" fmla="*/ 123 h 252"/>
                <a:gd name="T4" fmla="*/ 81 w 82"/>
                <a:gd name="T5" fmla="*/ 123 h 252"/>
                <a:gd name="T6" fmla="*/ 81 w 82"/>
                <a:gd name="T7" fmla="*/ 123 h 252"/>
                <a:gd name="T8" fmla="*/ 81 w 82"/>
                <a:gd name="T9" fmla="*/ 123 h 252"/>
                <a:gd name="T10" fmla="*/ 81 w 82"/>
                <a:gd name="T11" fmla="*/ 123 h 252"/>
                <a:gd name="T12" fmla="*/ 81 w 82"/>
                <a:gd name="T13" fmla="*/ 127 h 252"/>
                <a:gd name="T14" fmla="*/ 81 w 82"/>
                <a:gd name="T15" fmla="*/ 127 h 252"/>
                <a:gd name="T16" fmla="*/ 79 w 82"/>
                <a:gd name="T17" fmla="*/ 170 h 252"/>
                <a:gd name="T18" fmla="*/ 61 w 82"/>
                <a:gd name="T19" fmla="*/ 220 h 252"/>
                <a:gd name="T20" fmla="*/ 37 w 82"/>
                <a:gd name="T21" fmla="*/ 252 h 252"/>
                <a:gd name="T22" fmla="*/ 61 w 82"/>
                <a:gd name="T23" fmla="*/ 221 h 252"/>
                <a:gd name="T24" fmla="*/ 75 w 82"/>
                <a:gd name="T25" fmla="*/ 189 h 252"/>
                <a:gd name="T26" fmla="*/ 81 w 82"/>
                <a:gd name="T27" fmla="*/ 156 h 252"/>
                <a:gd name="T28" fmla="*/ 81 w 82"/>
                <a:gd name="T29" fmla="*/ 145 h 252"/>
                <a:gd name="T30" fmla="*/ 80 w 82"/>
                <a:gd name="T31" fmla="*/ 124 h 252"/>
                <a:gd name="T32" fmla="*/ 80 w 82"/>
                <a:gd name="T33" fmla="*/ 122 h 252"/>
                <a:gd name="T34" fmla="*/ 70 w 82"/>
                <a:gd name="T35" fmla="*/ 84 h 252"/>
                <a:gd name="T36" fmla="*/ 70 w 82"/>
                <a:gd name="T37" fmla="*/ 83 h 252"/>
                <a:gd name="T38" fmla="*/ 69 w 82"/>
                <a:gd name="T39" fmla="*/ 79 h 252"/>
                <a:gd name="T40" fmla="*/ 71 w 82"/>
                <a:gd name="T41" fmla="*/ 83 h 252"/>
                <a:gd name="T42" fmla="*/ 72 w 82"/>
                <a:gd name="T43" fmla="*/ 86 h 252"/>
                <a:gd name="T44" fmla="*/ 72 w 82"/>
                <a:gd name="T45" fmla="*/ 85 h 252"/>
                <a:gd name="T46" fmla="*/ 71 w 82"/>
                <a:gd name="T47" fmla="*/ 83 h 252"/>
                <a:gd name="T48" fmla="*/ 71 w 82"/>
                <a:gd name="T49" fmla="*/ 81 h 252"/>
                <a:gd name="T50" fmla="*/ 71 w 82"/>
                <a:gd name="T51" fmla="*/ 82 h 252"/>
                <a:gd name="T52" fmla="*/ 80 w 82"/>
                <a:gd name="T53" fmla="*/ 114 h 252"/>
                <a:gd name="T54" fmla="*/ 81 w 82"/>
                <a:gd name="T55" fmla="*/ 122 h 252"/>
                <a:gd name="T56" fmla="*/ 80 w 82"/>
                <a:gd name="T57" fmla="*/ 119 h 252"/>
                <a:gd name="T58" fmla="*/ 80 w 82"/>
                <a:gd name="T59" fmla="*/ 117 h 252"/>
                <a:gd name="T60" fmla="*/ 79 w 82"/>
                <a:gd name="T61" fmla="*/ 114 h 252"/>
                <a:gd name="T62" fmla="*/ 75 w 82"/>
                <a:gd name="T63" fmla="*/ 99 h 252"/>
                <a:gd name="T64" fmla="*/ 74 w 82"/>
                <a:gd name="T65" fmla="*/ 97 h 252"/>
                <a:gd name="T66" fmla="*/ 72 w 82"/>
                <a:gd name="T67" fmla="*/ 90 h 252"/>
                <a:gd name="T68" fmla="*/ 70 w 82"/>
                <a:gd name="T69" fmla="*/ 86 h 252"/>
                <a:gd name="T70" fmla="*/ 0 w 82"/>
                <a:gd name="T71" fmla="*/ 0 h 252"/>
                <a:gd name="T72" fmla="*/ 48 w 82"/>
                <a:gd name="T73" fmla="*/ 42 h 252"/>
                <a:gd name="T74" fmla="*/ 69 w 82"/>
                <a:gd name="T75" fmla="*/ 76 h 252"/>
                <a:gd name="T76" fmla="*/ 69 w 82"/>
                <a:gd name="T77" fmla="*/ 77 h 252"/>
                <a:gd name="T78" fmla="*/ 69 w 82"/>
                <a:gd name="T79" fmla="*/ 79 h 252"/>
                <a:gd name="T80" fmla="*/ 68 w 82"/>
                <a:gd name="T81" fmla="*/ 76 h 252"/>
                <a:gd name="T82" fmla="*/ 67 w 82"/>
                <a:gd name="T83" fmla="*/ 78 h 252"/>
                <a:gd name="T84" fmla="*/ 66 w 82"/>
                <a:gd name="T85" fmla="*/ 77 h 252"/>
                <a:gd name="T86" fmla="*/ 65 w 82"/>
                <a:gd name="T87" fmla="*/ 76 h 252"/>
                <a:gd name="T88" fmla="*/ 65 w 82"/>
                <a:gd name="T89" fmla="*/ 75 h 252"/>
                <a:gd name="T90" fmla="*/ 63 w 82"/>
                <a:gd name="T91" fmla="*/ 76 h 252"/>
                <a:gd name="T92" fmla="*/ 63 w 82"/>
                <a:gd name="T93" fmla="*/ 77 h 252"/>
                <a:gd name="T94" fmla="*/ 63 w 82"/>
                <a:gd name="T95" fmla="*/ 78 h 252"/>
                <a:gd name="T96" fmla="*/ 61 w 82"/>
                <a:gd name="T97" fmla="*/ 77 h 252"/>
                <a:gd name="T98" fmla="*/ 62 w 82"/>
                <a:gd name="T99" fmla="*/ 83 h 252"/>
                <a:gd name="T100" fmla="*/ 60 w 82"/>
                <a:gd name="T101" fmla="*/ 8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2" h="252">
                  <a:moveTo>
                    <a:pt x="80" y="122"/>
                  </a:moveTo>
                  <a:cubicBezTo>
                    <a:pt x="80" y="122"/>
                    <a:pt x="80" y="121"/>
                    <a:pt x="80" y="120"/>
                  </a:cubicBezTo>
                  <a:cubicBezTo>
                    <a:pt x="80" y="121"/>
                    <a:pt x="80" y="121"/>
                    <a:pt x="80" y="122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81" y="124"/>
                    <a:pt x="81" y="124"/>
                    <a:pt x="81" y="126"/>
                  </a:cubicBezTo>
                  <a:cubicBezTo>
                    <a:pt x="81" y="126"/>
                    <a:pt x="81" y="127"/>
                    <a:pt x="81" y="127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7"/>
                    <a:pt x="81" y="127"/>
                  </a:cubicBezTo>
                  <a:cubicBezTo>
                    <a:pt x="82" y="131"/>
                    <a:pt x="82" y="137"/>
                    <a:pt x="82" y="141"/>
                  </a:cubicBezTo>
                  <a:cubicBezTo>
                    <a:pt x="81" y="158"/>
                    <a:pt x="81" y="159"/>
                    <a:pt x="79" y="170"/>
                  </a:cubicBezTo>
                  <a:cubicBezTo>
                    <a:pt x="76" y="187"/>
                    <a:pt x="76" y="187"/>
                    <a:pt x="72" y="196"/>
                  </a:cubicBezTo>
                  <a:cubicBezTo>
                    <a:pt x="66" y="211"/>
                    <a:pt x="66" y="212"/>
                    <a:pt x="61" y="220"/>
                  </a:cubicBezTo>
                  <a:cubicBezTo>
                    <a:pt x="53" y="234"/>
                    <a:pt x="53" y="234"/>
                    <a:pt x="47" y="242"/>
                  </a:cubicBezTo>
                  <a:cubicBezTo>
                    <a:pt x="44" y="245"/>
                    <a:pt x="40" y="249"/>
                    <a:pt x="37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49" y="240"/>
                    <a:pt x="56" y="229"/>
                    <a:pt x="61" y="221"/>
                  </a:cubicBezTo>
                  <a:cubicBezTo>
                    <a:pt x="61" y="220"/>
                    <a:pt x="61" y="220"/>
                    <a:pt x="61" y="220"/>
                  </a:cubicBezTo>
                  <a:cubicBezTo>
                    <a:pt x="67" y="210"/>
                    <a:pt x="69" y="199"/>
                    <a:pt x="75" y="189"/>
                  </a:cubicBezTo>
                  <a:cubicBezTo>
                    <a:pt x="75" y="186"/>
                    <a:pt x="76" y="184"/>
                    <a:pt x="77" y="182"/>
                  </a:cubicBezTo>
                  <a:cubicBezTo>
                    <a:pt x="79" y="172"/>
                    <a:pt x="80" y="167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2"/>
                    <a:pt x="81" y="149"/>
                    <a:pt x="81" y="145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1" y="136"/>
                    <a:pt x="81" y="130"/>
                    <a:pt x="80" y="124"/>
                  </a:cubicBezTo>
                  <a:cubicBezTo>
                    <a:pt x="80" y="124"/>
                    <a:pt x="80" y="123"/>
                    <a:pt x="80" y="123"/>
                  </a:cubicBezTo>
                  <a:cubicBezTo>
                    <a:pt x="80" y="123"/>
                    <a:pt x="80" y="122"/>
                    <a:pt x="80" y="122"/>
                  </a:cubicBezTo>
                  <a:close/>
                  <a:moveTo>
                    <a:pt x="70" y="86"/>
                  </a:moveTo>
                  <a:cubicBezTo>
                    <a:pt x="70" y="86"/>
                    <a:pt x="70" y="86"/>
                    <a:pt x="70" y="84"/>
                  </a:cubicBezTo>
                  <a:cubicBezTo>
                    <a:pt x="70" y="84"/>
                    <a:pt x="70" y="84"/>
                    <a:pt x="70" y="83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70" y="83"/>
                    <a:pt x="70" y="83"/>
                    <a:pt x="69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1"/>
                    <a:pt x="70" y="82"/>
                    <a:pt x="71" y="83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71" y="84"/>
                    <a:pt x="72" y="86"/>
                    <a:pt x="72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1" y="81"/>
                    <a:pt x="71" y="81"/>
                    <a:pt x="71" y="81"/>
                  </a:cubicBezTo>
                  <a:cubicBezTo>
                    <a:pt x="71" y="82"/>
                    <a:pt x="71" y="83"/>
                    <a:pt x="72" y="84"/>
                  </a:cubicBezTo>
                  <a:cubicBezTo>
                    <a:pt x="71" y="83"/>
                    <a:pt x="71" y="82"/>
                    <a:pt x="71" y="82"/>
                  </a:cubicBezTo>
                  <a:cubicBezTo>
                    <a:pt x="72" y="84"/>
                    <a:pt x="72" y="86"/>
                    <a:pt x="73" y="88"/>
                  </a:cubicBezTo>
                  <a:cubicBezTo>
                    <a:pt x="78" y="104"/>
                    <a:pt x="78" y="105"/>
                    <a:pt x="80" y="114"/>
                  </a:cubicBezTo>
                  <a:cubicBezTo>
                    <a:pt x="81" y="122"/>
                    <a:pt x="81" y="122"/>
                    <a:pt x="81" y="122"/>
                  </a:cubicBezTo>
                  <a:cubicBezTo>
                    <a:pt x="81" y="122"/>
                    <a:pt x="81" y="122"/>
                    <a:pt x="81" y="122"/>
                  </a:cubicBezTo>
                  <a:cubicBezTo>
                    <a:pt x="81" y="121"/>
                    <a:pt x="81" y="120"/>
                    <a:pt x="81" y="119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0" y="118"/>
                    <a:pt x="80" y="118"/>
                    <a:pt x="80" y="118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6"/>
                    <a:pt x="80" y="115"/>
                    <a:pt x="79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79" y="113"/>
                    <a:pt x="77" y="103"/>
                    <a:pt x="75" y="99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3" y="95"/>
                    <a:pt x="73" y="93"/>
                    <a:pt x="72" y="91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1" y="90"/>
                    <a:pt x="71" y="89"/>
                    <a:pt x="71" y="88"/>
                  </a:cubicBezTo>
                  <a:cubicBezTo>
                    <a:pt x="71" y="87"/>
                    <a:pt x="70" y="87"/>
                    <a:pt x="70" y="86"/>
                  </a:cubicBezTo>
                  <a:close/>
                  <a:moveTo>
                    <a:pt x="60" y="81"/>
                  </a:moveTo>
                  <a:cubicBezTo>
                    <a:pt x="51" y="45"/>
                    <a:pt x="29" y="17"/>
                    <a:pt x="0" y="0"/>
                  </a:cubicBezTo>
                  <a:cubicBezTo>
                    <a:pt x="11" y="7"/>
                    <a:pt x="18" y="11"/>
                    <a:pt x="30" y="22"/>
                  </a:cubicBezTo>
                  <a:cubicBezTo>
                    <a:pt x="41" y="33"/>
                    <a:pt x="42" y="34"/>
                    <a:pt x="48" y="42"/>
                  </a:cubicBezTo>
                  <a:cubicBezTo>
                    <a:pt x="57" y="55"/>
                    <a:pt x="58" y="55"/>
                    <a:pt x="63" y="64"/>
                  </a:cubicBezTo>
                  <a:cubicBezTo>
                    <a:pt x="64" y="68"/>
                    <a:pt x="67" y="73"/>
                    <a:pt x="69" y="76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8"/>
                    <a:pt x="69" y="78"/>
                    <a:pt x="69" y="79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77"/>
                    <a:pt x="68" y="76"/>
                    <a:pt x="68" y="76"/>
                  </a:cubicBezTo>
                  <a:cubicBezTo>
                    <a:pt x="68" y="77"/>
                    <a:pt x="69" y="77"/>
                    <a:pt x="68" y="79"/>
                  </a:cubicBezTo>
                  <a:cubicBezTo>
                    <a:pt x="68" y="78"/>
                    <a:pt x="68" y="78"/>
                    <a:pt x="67" y="78"/>
                  </a:cubicBezTo>
                  <a:cubicBezTo>
                    <a:pt x="67" y="78"/>
                    <a:pt x="67" y="78"/>
                    <a:pt x="67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6" y="76"/>
                    <a:pt x="66" y="76"/>
                    <a:pt x="65" y="76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4" y="75"/>
                    <a:pt x="63" y="74"/>
                    <a:pt x="63" y="74"/>
                  </a:cubicBezTo>
                  <a:cubicBezTo>
                    <a:pt x="63" y="74"/>
                    <a:pt x="63" y="74"/>
                    <a:pt x="63" y="76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2" y="77"/>
                    <a:pt x="62" y="77"/>
                    <a:pt x="63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2" y="78"/>
                    <a:pt x="62" y="78"/>
                    <a:pt x="61" y="77"/>
                  </a:cubicBezTo>
                  <a:cubicBezTo>
                    <a:pt x="61" y="79"/>
                    <a:pt x="63" y="80"/>
                    <a:pt x="63" y="82"/>
                  </a:cubicBezTo>
                  <a:cubicBezTo>
                    <a:pt x="62" y="82"/>
                    <a:pt x="62" y="82"/>
                    <a:pt x="62" y="83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1" y="82"/>
                    <a:pt x="61" y="81"/>
                    <a:pt x="6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6"/>
            <p:cNvSpPr/>
            <p:nvPr/>
          </p:nvSpPr>
          <p:spPr bwMode="auto">
            <a:xfrm>
              <a:off x="10755313" y="5419726"/>
              <a:ext cx="114300" cy="258763"/>
            </a:xfrm>
            <a:custGeom>
              <a:avLst/>
              <a:gdLst>
                <a:gd name="T0" fmla="*/ 12 w 16"/>
                <a:gd name="T1" fmla="*/ 8 h 36"/>
                <a:gd name="T2" fmla="*/ 12 w 16"/>
                <a:gd name="T3" fmla="*/ 10 h 36"/>
                <a:gd name="T4" fmla="*/ 12 w 16"/>
                <a:gd name="T5" fmla="*/ 9 h 36"/>
                <a:gd name="T6" fmla="*/ 12 w 16"/>
                <a:gd name="T7" fmla="*/ 8 h 36"/>
                <a:gd name="T8" fmla="*/ 12 w 16"/>
                <a:gd name="T9" fmla="*/ 8 h 36"/>
                <a:gd name="T10" fmla="*/ 12 w 16"/>
                <a:gd name="T11" fmla="*/ 10 h 36"/>
                <a:gd name="T12" fmla="*/ 12 w 16"/>
                <a:gd name="T13" fmla="*/ 10 h 36"/>
                <a:gd name="T14" fmla="*/ 11 w 16"/>
                <a:gd name="T15" fmla="*/ 11 h 36"/>
                <a:gd name="T16" fmla="*/ 3 w 16"/>
                <a:gd name="T17" fmla="*/ 29 h 36"/>
                <a:gd name="T18" fmla="*/ 3 w 16"/>
                <a:gd name="T19" fmla="*/ 30 h 36"/>
                <a:gd name="T20" fmla="*/ 2 w 16"/>
                <a:gd name="T21" fmla="*/ 31 h 36"/>
                <a:gd name="T22" fmla="*/ 1 w 16"/>
                <a:gd name="T23" fmla="*/ 32 h 36"/>
                <a:gd name="T24" fmla="*/ 0 w 16"/>
                <a:gd name="T25" fmla="*/ 36 h 36"/>
                <a:gd name="T26" fmla="*/ 0 w 16"/>
                <a:gd name="T27" fmla="*/ 36 h 36"/>
                <a:gd name="T28" fmla="*/ 3 w 16"/>
                <a:gd name="T29" fmla="*/ 32 h 36"/>
                <a:gd name="T30" fmla="*/ 5 w 16"/>
                <a:gd name="T31" fmla="*/ 29 h 36"/>
                <a:gd name="T32" fmla="*/ 6 w 16"/>
                <a:gd name="T33" fmla="*/ 28 h 36"/>
                <a:gd name="T34" fmla="*/ 6 w 16"/>
                <a:gd name="T35" fmla="*/ 27 h 36"/>
                <a:gd name="T36" fmla="*/ 6 w 16"/>
                <a:gd name="T37" fmla="*/ 26 h 36"/>
                <a:gd name="T38" fmla="*/ 7 w 16"/>
                <a:gd name="T39" fmla="*/ 26 h 36"/>
                <a:gd name="T40" fmla="*/ 7 w 16"/>
                <a:gd name="T41" fmla="*/ 26 h 36"/>
                <a:gd name="T42" fmla="*/ 7 w 16"/>
                <a:gd name="T43" fmla="*/ 25 h 36"/>
                <a:gd name="T44" fmla="*/ 7 w 16"/>
                <a:gd name="T45" fmla="*/ 24 h 36"/>
                <a:gd name="T46" fmla="*/ 8 w 16"/>
                <a:gd name="T47" fmla="*/ 24 h 36"/>
                <a:gd name="T48" fmla="*/ 8 w 16"/>
                <a:gd name="T49" fmla="*/ 23 h 36"/>
                <a:gd name="T50" fmla="*/ 9 w 16"/>
                <a:gd name="T51" fmla="*/ 22 h 36"/>
                <a:gd name="T52" fmla="*/ 9 w 16"/>
                <a:gd name="T53" fmla="*/ 21 h 36"/>
                <a:gd name="T54" fmla="*/ 9 w 16"/>
                <a:gd name="T55" fmla="*/ 21 h 36"/>
                <a:gd name="T56" fmla="*/ 10 w 16"/>
                <a:gd name="T57" fmla="*/ 20 h 36"/>
                <a:gd name="T58" fmla="*/ 12 w 16"/>
                <a:gd name="T59" fmla="*/ 16 h 36"/>
                <a:gd name="T60" fmla="*/ 12 w 16"/>
                <a:gd name="T61" fmla="*/ 15 h 36"/>
                <a:gd name="T62" fmla="*/ 13 w 16"/>
                <a:gd name="T63" fmla="*/ 14 h 36"/>
                <a:gd name="T64" fmla="*/ 13 w 16"/>
                <a:gd name="T65" fmla="*/ 12 h 36"/>
                <a:gd name="T66" fmla="*/ 13 w 16"/>
                <a:gd name="T67" fmla="*/ 12 h 36"/>
                <a:gd name="T68" fmla="*/ 13 w 16"/>
                <a:gd name="T69" fmla="*/ 12 h 36"/>
                <a:gd name="T70" fmla="*/ 13 w 16"/>
                <a:gd name="T71" fmla="*/ 10 h 36"/>
                <a:gd name="T72" fmla="*/ 13 w 16"/>
                <a:gd name="T73" fmla="*/ 9 h 36"/>
                <a:gd name="T74" fmla="*/ 13 w 16"/>
                <a:gd name="T75" fmla="*/ 9 h 36"/>
                <a:gd name="T76" fmla="*/ 14 w 16"/>
                <a:gd name="T77" fmla="*/ 6 h 36"/>
                <a:gd name="T78" fmla="*/ 14 w 16"/>
                <a:gd name="T79" fmla="*/ 6 h 36"/>
                <a:gd name="T80" fmla="*/ 15 w 16"/>
                <a:gd name="T81" fmla="*/ 5 h 36"/>
                <a:gd name="T82" fmla="*/ 15 w 16"/>
                <a:gd name="T83" fmla="*/ 5 h 36"/>
                <a:gd name="T84" fmla="*/ 15 w 16"/>
                <a:gd name="T85" fmla="*/ 3 h 36"/>
                <a:gd name="T86" fmla="*/ 15 w 16"/>
                <a:gd name="T87" fmla="*/ 2 h 36"/>
                <a:gd name="T88" fmla="*/ 16 w 16"/>
                <a:gd name="T89" fmla="*/ 1 h 36"/>
                <a:gd name="T90" fmla="*/ 16 w 16"/>
                <a:gd name="T91" fmla="*/ 0 h 36"/>
                <a:gd name="T92" fmla="*/ 15 w 16"/>
                <a:gd name="T93" fmla="*/ 1 h 36"/>
                <a:gd name="T94" fmla="*/ 15 w 16"/>
                <a:gd name="T95" fmla="*/ 2 h 36"/>
                <a:gd name="T96" fmla="*/ 14 w 16"/>
                <a:gd name="T97" fmla="*/ 4 h 36"/>
                <a:gd name="T98" fmla="*/ 12 w 16"/>
                <a:gd name="T9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" h="36">
                  <a:moveTo>
                    <a:pt x="12" y="8"/>
                  </a:moveTo>
                  <a:cubicBezTo>
                    <a:pt x="12" y="9"/>
                    <a:pt x="12" y="9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7"/>
                    <a:pt x="6" y="23"/>
                    <a:pt x="3" y="2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3"/>
                    <a:pt x="0" y="34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5"/>
                    <a:pt x="1" y="35"/>
                    <a:pt x="3" y="32"/>
                  </a:cubicBezTo>
                  <a:cubicBezTo>
                    <a:pt x="5" y="30"/>
                    <a:pt x="5" y="30"/>
                    <a:pt x="5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8"/>
                    <a:pt x="11" y="18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3" y="5"/>
                    <a:pt x="13" y="6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7"/>
            <p:cNvSpPr/>
            <p:nvPr/>
          </p:nvSpPr>
          <p:spPr bwMode="auto">
            <a:xfrm>
              <a:off x="9829800" y="6216651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9786938" y="6208713"/>
              <a:ext cx="42862" cy="7938"/>
            </a:xfrm>
            <a:custGeom>
              <a:avLst/>
              <a:gdLst>
                <a:gd name="T0" fmla="*/ 6 w 6"/>
                <a:gd name="T1" fmla="*/ 1 h 1"/>
                <a:gd name="T2" fmla="*/ 5 w 6"/>
                <a:gd name="T3" fmla="*/ 1 h 1"/>
                <a:gd name="T4" fmla="*/ 4 w 6"/>
                <a:gd name="T5" fmla="*/ 1 h 1"/>
                <a:gd name="T6" fmla="*/ 4 w 6"/>
                <a:gd name="T7" fmla="*/ 1 h 1"/>
                <a:gd name="T8" fmla="*/ 3 w 6"/>
                <a:gd name="T9" fmla="*/ 1 h 1"/>
                <a:gd name="T10" fmla="*/ 3 w 6"/>
                <a:gd name="T11" fmla="*/ 1 h 1"/>
                <a:gd name="T12" fmla="*/ 2 w 6"/>
                <a:gd name="T13" fmla="*/ 1 h 1"/>
                <a:gd name="T14" fmla="*/ 1 w 6"/>
                <a:gd name="T15" fmla="*/ 1 h 1"/>
                <a:gd name="T16" fmla="*/ 1 w 6"/>
                <a:gd name="T17" fmla="*/ 1 h 1"/>
                <a:gd name="T18" fmla="*/ 0 w 6"/>
                <a:gd name="T19" fmla="*/ 1 h 1"/>
                <a:gd name="T20" fmla="*/ 1 w 6"/>
                <a:gd name="T21" fmla="*/ 1 h 1"/>
                <a:gd name="T22" fmla="*/ 1 w 6"/>
                <a:gd name="T23" fmla="*/ 1 h 1"/>
                <a:gd name="T24" fmla="*/ 1 w 6"/>
                <a:gd name="T25" fmla="*/ 1 h 1"/>
                <a:gd name="T26" fmla="*/ 2 w 6"/>
                <a:gd name="T27" fmla="*/ 1 h 1"/>
                <a:gd name="T28" fmla="*/ 1 w 6"/>
                <a:gd name="T29" fmla="*/ 1 h 1"/>
                <a:gd name="T30" fmla="*/ 1 w 6"/>
                <a:gd name="T31" fmla="*/ 0 h 1"/>
                <a:gd name="T32" fmla="*/ 1 w 6"/>
                <a:gd name="T33" fmla="*/ 0 h 1"/>
                <a:gd name="T34" fmla="*/ 1 w 6"/>
                <a:gd name="T35" fmla="*/ 0 h 1"/>
                <a:gd name="T36" fmla="*/ 0 w 6"/>
                <a:gd name="T37" fmla="*/ 0 h 1"/>
                <a:gd name="T38" fmla="*/ 0 w 6"/>
                <a:gd name="T39" fmla="*/ 0 h 1"/>
                <a:gd name="T40" fmla="*/ 0 w 6"/>
                <a:gd name="T41" fmla="*/ 0 h 1"/>
                <a:gd name="T42" fmla="*/ 0 w 6"/>
                <a:gd name="T43" fmla="*/ 0 h 1"/>
                <a:gd name="T44" fmla="*/ 0 w 6"/>
                <a:gd name="T45" fmla="*/ 0 h 1"/>
                <a:gd name="T46" fmla="*/ 0 w 6"/>
                <a:gd name="T47" fmla="*/ 0 h 1"/>
                <a:gd name="T48" fmla="*/ 0 w 6"/>
                <a:gd name="T49" fmla="*/ 0 h 1"/>
                <a:gd name="T50" fmla="*/ 0 w 6"/>
                <a:gd name="T51" fmla="*/ 0 h 1"/>
                <a:gd name="T52" fmla="*/ 0 w 6"/>
                <a:gd name="T53" fmla="*/ 0 h 1"/>
                <a:gd name="T54" fmla="*/ 1 w 6"/>
                <a:gd name="T55" fmla="*/ 0 h 1"/>
                <a:gd name="T56" fmla="*/ 1 w 6"/>
                <a:gd name="T57" fmla="*/ 0 h 1"/>
                <a:gd name="T58" fmla="*/ 2 w 6"/>
                <a:gd name="T59" fmla="*/ 0 h 1"/>
                <a:gd name="T60" fmla="*/ 2 w 6"/>
                <a:gd name="T61" fmla="*/ 0 h 1"/>
                <a:gd name="T62" fmla="*/ 2 w 6"/>
                <a:gd name="T63" fmla="*/ 0 h 1"/>
                <a:gd name="T64" fmla="*/ 4 w 6"/>
                <a:gd name="T65" fmla="*/ 1 h 1"/>
                <a:gd name="T66" fmla="*/ 5 w 6"/>
                <a:gd name="T67" fmla="*/ 1 h 1"/>
                <a:gd name="T68" fmla="*/ 5 w 6"/>
                <a:gd name="T69" fmla="*/ 1 h 1"/>
                <a:gd name="T70" fmla="*/ 5 w 6"/>
                <a:gd name="T71" fmla="*/ 1 h 1"/>
                <a:gd name="T72" fmla="*/ 6 w 6"/>
                <a:gd name="T73" fmla="*/ 1 h 1"/>
                <a:gd name="T74" fmla="*/ 6 w 6"/>
                <a:gd name="T7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" h="1"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9"/>
            <p:cNvSpPr/>
            <p:nvPr/>
          </p:nvSpPr>
          <p:spPr bwMode="auto">
            <a:xfrm>
              <a:off x="9786938" y="6208713"/>
              <a:ext cx="0" cy="793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1 h 1"/>
                <a:gd name="T16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10"/>
            <p:cNvSpPr/>
            <p:nvPr/>
          </p:nvSpPr>
          <p:spPr bwMode="auto">
            <a:xfrm>
              <a:off x="9793288" y="6216651"/>
              <a:ext cx="7937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11"/>
            <p:cNvSpPr/>
            <p:nvPr/>
          </p:nvSpPr>
          <p:spPr bwMode="auto">
            <a:xfrm>
              <a:off x="9801225" y="62166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12"/>
            <p:cNvSpPr/>
            <p:nvPr/>
          </p:nvSpPr>
          <p:spPr bwMode="auto">
            <a:xfrm>
              <a:off x="9801225" y="6216651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13"/>
            <p:cNvSpPr/>
            <p:nvPr/>
          </p:nvSpPr>
          <p:spPr bwMode="auto">
            <a:xfrm>
              <a:off x="9807575" y="62166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14"/>
            <p:cNvSpPr/>
            <p:nvPr/>
          </p:nvSpPr>
          <p:spPr bwMode="auto">
            <a:xfrm>
              <a:off x="9815513" y="6216651"/>
              <a:ext cx="0" cy="6350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0 h 1"/>
                <a:gd name="T5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15"/>
            <p:cNvSpPr>
              <a:spLocks noEditPoints="1"/>
            </p:cNvSpPr>
            <p:nvPr/>
          </p:nvSpPr>
          <p:spPr bwMode="auto">
            <a:xfrm>
              <a:off x="9821863" y="62230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16"/>
            <p:cNvSpPr/>
            <p:nvPr/>
          </p:nvSpPr>
          <p:spPr bwMode="auto">
            <a:xfrm>
              <a:off x="9807575" y="621665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5 w 5"/>
                <a:gd name="T3" fmla="*/ 5 w 5"/>
                <a:gd name="T4" fmla="*/ 0 w 5"/>
                <a:gd name="T5" fmla="*/ 0 w 5"/>
                <a:gd name="T6" fmla="*/ 0 w 5"/>
                <a:gd name="T7" fmla="*/ 0 w 5"/>
                <a:gd name="T8" fmla="*/ 5 w 5"/>
                <a:gd name="T9" fmla="*/ 5 w 5"/>
                <a:gd name="T10" fmla="*/ 5 w 5"/>
                <a:gd name="T11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17"/>
            <p:cNvSpPr/>
            <p:nvPr/>
          </p:nvSpPr>
          <p:spPr bwMode="auto">
            <a:xfrm>
              <a:off x="9772650" y="6208713"/>
              <a:ext cx="6350" cy="793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  <a:gd name="T26" fmla="*/ 1 w 1"/>
                <a:gd name="T27" fmla="*/ 1 h 1"/>
                <a:gd name="T28" fmla="*/ 1 w 1"/>
                <a:gd name="T29" fmla="*/ 1 h 1"/>
                <a:gd name="T30" fmla="*/ 0 w 1"/>
                <a:gd name="T31" fmla="*/ 1 h 1"/>
                <a:gd name="T32" fmla="*/ 0 w 1"/>
                <a:gd name="T33" fmla="*/ 1 h 1"/>
                <a:gd name="T34" fmla="*/ 0 w 1"/>
                <a:gd name="T35" fmla="*/ 1 h 1"/>
                <a:gd name="T36" fmla="*/ 0 w 1"/>
                <a:gd name="T37" fmla="*/ 1 h 1"/>
                <a:gd name="T38" fmla="*/ 1 w 1"/>
                <a:gd name="T39" fmla="*/ 1 h 1"/>
                <a:gd name="T40" fmla="*/ 1 w 1"/>
                <a:gd name="T41" fmla="*/ 1 h 1"/>
                <a:gd name="T42" fmla="*/ 1 w 1"/>
                <a:gd name="T43" fmla="*/ 0 h 1"/>
                <a:gd name="T44" fmla="*/ 1 w 1"/>
                <a:gd name="T45" fmla="*/ 0 h 1"/>
                <a:gd name="T46" fmla="*/ 1 w 1"/>
                <a:gd name="T47" fmla="*/ 1 h 1"/>
                <a:gd name="T48" fmla="*/ 1 w 1"/>
                <a:gd name="T49" fmla="*/ 1 h 1"/>
                <a:gd name="T50" fmla="*/ 1 w 1"/>
                <a:gd name="T5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18"/>
            <p:cNvSpPr/>
            <p:nvPr/>
          </p:nvSpPr>
          <p:spPr bwMode="auto">
            <a:xfrm>
              <a:off x="9779000" y="62166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19"/>
            <p:cNvSpPr/>
            <p:nvPr/>
          </p:nvSpPr>
          <p:spPr bwMode="auto">
            <a:xfrm>
              <a:off x="9786938" y="6216651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0 w 1"/>
                <a:gd name="T16" fmla="*/ 0 w 1"/>
                <a:gd name="T17" fmla="*/ 0 w 1"/>
                <a:gd name="T18" fmla="*/ 0 w 1"/>
                <a:gd name="T19" fmla="*/ 0 w 1"/>
                <a:gd name="T20" fmla="*/ 0 w 1"/>
                <a:gd name="T21" fmla="*/ 0 w 1"/>
                <a:gd name="T22" fmla="*/ 0 w 1"/>
                <a:gd name="T23" fmla="*/ 0 w 1"/>
                <a:gd name="T24" fmla="*/ 0 w 1"/>
                <a:gd name="T25" fmla="*/ 0 w 1"/>
                <a:gd name="T26" fmla="*/ 0 w 1"/>
                <a:gd name="T27" fmla="*/ 1 w 1"/>
                <a:gd name="T28" fmla="*/ 1 w 1"/>
                <a:gd name="T29" fmla="*/ 1 w 1"/>
                <a:gd name="T30" fmla="*/ 1 w 1"/>
                <a:gd name="T31" fmla="*/ 1 w 1"/>
                <a:gd name="T32" fmla="*/ 1 w 1"/>
                <a:gd name="T33" fmla="*/ 1 w 1"/>
                <a:gd name="T34" fmla="*/ 1 w 1"/>
                <a:gd name="T35" fmla="*/ 1 w 1"/>
                <a:gd name="T36" fmla="*/ 1 w 1"/>
                <a:gd name="T37" fmla="*/ 1 w 1"/>
                <a:gd name="T38" fmla="*/ 1 w 1"/>
                <a:gd name="T39" fmla="*/ 1 w 1"/>
                <a:gd name="T40" fmla="*/ 1 w 1"/>
                <a:gd name="T4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20"/>
            <p:cNvSpPr/>
            <p:nvPr/>
          </p:nvSpPr>
          <p:spPr bwMode="auto">
            <a:xfrm>
              <a:off x="9779000" y="6216651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0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1 w 1"/>
                <a:gd name="T17" fmla="*/ 1 w 1"/>
                <a:gd name="T18" fmla="*/ 1 w 1"/>
                <a:gd name="T19" fmla="*/ 1 w 1"/>
                <a:gd name="T20" fmla="*/ 1 w 1"/>
                <a:gd name="T21" fmla="*/ 1 w 1"/>
                <a:gd name="T22" fmla="*/ 1 w 1"/>
                <a:gd name="T2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21"/>
            <p:cNvSpPr/>
            <p:nvPr/>
          </p:nvSpPr>
          <p:spPr bwMode="auto">
            <a:xfrm>
              <a:off x="9779000" y="6216651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1 w 1"/>
                <a:gd name="T15" fmla="*/ 1 w 1"/>
                <a:gd name="T16" fmla="*/ 1 w 1"/>
                <a:gd name="T1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22"/>
            <p:cNvSpPr/>
            <p:nvPr/>
          </p:nvSpPr>
          <p:spPr bwMode="auto">
            <a:xfrm>
              <a:off x="9012238" y="4186238"/>
              <a:ext cx="1182687" cy="2022475"/>
            </a:xfrm>
            <a:custGeom>
              <a:avLst/>
              <a:gdLst>
                <a:gd name="T0" fmla="*/ 152 w 165"/>
                <a:gd name="T1" fmla="*/ 230 h 282"/>
                <a:gd name="T2" fmla="*/ 133 w 165"/>
                <a:gd name="T3" fmla="*/ 245 h 282"/>
                <a:gd name="T4" fmla="*/ 124 w 165"/>
                <a:gd name="T5" fmla="*/ 260 h 282"/>
                <a:gd name="T6" fmla="*/ 118 w 165"/>
                <a:gd name="T7" fmla="*/ 266 h 282"/>
                <a:gd name="T8" fmla="*/ 108 w 165"/>
                <a:gd name="T9" fmla="*/ 272 h 282"/>
                <a:gd name="T10" fmla="*/ 108 w 165"/>
                <a:gd name="T11" fmla="*/ 280 h 282"/>
                <a:gd name="T12" fmla="*/ 105 w 165"/>
                <a:gd name="T13" fmla="*/ 282 h 282"/>
                <a:gd name="T14" fmla="*/ 99 w 165"/>
                <a:gd name="T15" fmla="*/ 277 h 282"/>
                <a:gd name="T16" fmla="*/ 95 w 165"/>
                <a:gd name="T17" fmla="*/ 271 h 282"/>
                <a:gd name="T18" fmla="*/ 90 w 165"/>
                <a:gd name="T19" fmla="*/ 259 h 282"/>
                <a:gd name="T20" fmla="*/ 86 w 165"/>
                <a:gd name="T21" fmla="*/ 242 h 282"/>
                <a:gd name="T22" fmla="*/ 71 w 165"/>
                <a:gd name="T23" fmla="*/ 224 h 282"/>
                <a:gd name="T24" fmla="*/ 57 w 165"/>
                <a:gd name="T25" fmla="*/ 191 h 282"/>
                <a:gd name="T26" fmla="*/ 62 w 165"/>
                <a:gd name="T27" fmla="*/ 170 h 282"/>
                <a:gd name="T28" fmla="*/ 45 w 165"/>
                <a:gd name="T29" fmla="*/ 157 h 282"/>
                <a:gd name="T30" fmla="*/ 28 w 165"/>
                <a:gd name="T31" fmla="*/ 135 h 282"/>
                <a:gd name="T32" fmla="*/ 10 w 165"/>
                <a:gd name="T33" fmla="*/ 116 h 282"/>
                <a:gd name="T34" fmla="*/ 7 w 165"/>
                <a:gd name="T35" fmla="*/ 92 h 282"/>
                <a:gd name="T36" fmla="*/ 4 w 165"/>
                <a:gd name="T37" fmla="*/ 105 h 282"/>
                <a:gd name="T38" fmla="*/ 0 w 165"/>
                <a:gd name="T39" fmla="*/ 95 h 282"/>
                <a:gd name="T40" fmla="*/ 3 w 165"/>
                <a:gd name="T41" fmla="*/ 73 h 282"/>
                <a:gd name="T42" fmla="*/ 24 w 165"/>
                <a:gd name="T43" fmla="*/ 46 h 282"/>
                <a:gd name="T44" fmla="*/ 30 w 165"/>
                <a:gd name="T45" fmla="*/ 42 h 282"/>
                <a:gd name="T46" fmla="*/ 36 w 165"/>
                <a:gd name="T47" fmla="*/ 29 h 282"/>
                <a:gd name="T48" fmla="*/ 38 w 165"/>
                <a:gd name="T49" fmla="*/ 18 h 282"/>
                <a:gd name="T50" fmla="*/ 30 w 165"/>
                <a:gd name="T51" fmla="*/ 16 h 282"/>
                <a:gd name="T52" fmla="*/ 23 w 165"/>
                <a:gd name="T53" fmla="*/ 17 h 282"/>
                <a:gd name="T54" fmla="*/ 8 w 165"/>
                <a:gd name="T55" fmla="*/ 18 h 282"/>
                <a:gd name="T56" fmla="*/ 22 w 165"/>
                <a:gd name="T57" fmla="*/ 16 h 282"/>
                <a:gd name="T58" fmla="*/ 27 w 165"/>
                <a:gd name="T59" fmla="*/ 9 h 282"/>
                <a:gd name="T60" fmla="*/ 37 w 165"/>
                <a:gd name="T61" fmla="*/ 7 h 282"/>
                <a:gd name="T62" fmla="*/ 42 w 165"/>
                <a:gd name="T63" fmla="*/ 5 h 282"/>
                <a:gd name="T64" fmla="*/ 55 w 165"/>
                <a:gd name="T65" fmla="*/ 1 h 282"/>
                <a:gd name="T66" fmla="*/ 65 w 165"/>
                <a:gd name="T67" fmla="*/ 6 h 282"/>
                <a:gd name="T68" fmla="*/ 74 w 165"/>
                <a:gd name="T69" fmla="*/ 5 h 282"/>
                <a:gd name="T70" fmla="*/ 81 w 165"/>
                <a:gd name="T71" fmla="*/ 9 h 282"/>
                <a:gd name="T72" fmla="*/ 89 w 165"/>
                <a:gd name="T73" fmla="*/ 10 h 282"/>
                <a:gd name="T74" fmla="*/ 93 w 165"/>
                <a:gd name="T75" fmla="*/ 11 h 282"/>
                <a:gd name="T76" fmla="*/ 100 w 165"/>
                <a:gd name="T77" fmla="*/ 6 h 282"/>
                <a:gd name="T78" fmla="*/ 107 w 165"/>
                <a:gd name="T79" fmla="*/ 9 h 282"/>
                <a:gd name="T80" fmla="*/ 98 w 165"/>
                <a:gd name="T81" fmla="*/ 19 h 282"/>
                <a:gd name="T82" fmla="*/ 85 w 165"/>
                <a:gd name="T83" fmla="*/ 32 h 282"/>
                <a:gd name="T84" fmla="*/ 91 w 165"/>
                <a:gd name="T85" fmla="*/ 43 h 282"/>
                <a:gd name="T86" fmla="*/ 104 w 165"/>
                <a:gd name="T87" fmla="*/ 30 h 282"/>
                <a:gd name="T88" fmla="*/ 116 w 165"/>
                <a:gd name="T89" fmla="*/ 25 h 282"/>
                <a:gd name="T90" fmla="*/ 123 w 165"/>
                <a:gd name="T91" fmla="*/ 32 h 282"/>
                <a:gd name="T92" fmla="*/ 122 w 165"/>
                <a:gd name="T93" fmla="*/ 48 h 282"/>
                <a:gd name="T94" fmla="*/ 104 w 165"/>
                <a:gd name="T95" fmla="*/ 55 h 282"/>
                <a:gd name="T96" fmla="*/ 114 w 165"/>
                <a:gd name="T97" fmla="*/ 59 h 282"/>
                <a:gd name="T98" fmla="*/ 105 w 165"/>
                <a:gd name="T99" fmla="*/ 63 h 282"/>
                <a:gd name="T100" fmla="*/ 90 w 165"/>
                <a:gd name="T101" fmla="*/ 74 h 282"/>
                <a:gd name="T102" fmla="*/ 80 w 165"/>
                <a:gd name="T103" fmla="*/ 87 h 282"/>
                <a:gd name="T104" fmla="*/ 65 w 165"/>
                <a:gd name="T105" fmla="*/ 109 h 282"/>
                <a:gd name="T106" fmla="*/ 53 w 165"/>
                <a:gd name="T107" fmla="*/ 98 h 282"/>
                <a:gd name="T108" fmla="*/ 30 w 165"/>
                <a:gd name="T109" fmla="*/ 103 h 282"/>
                <a:gd name="T110" fmla="*/ 30 w 165"/>
                <a:gd name="T111" fmla="*/ 129 h 282"/>
                <a:gd name="T112" fmla="*/ 39 w 165"/>
                <a:gd name="T113" fmla="*/ 138 h 282"/>
                <a:gd name="T114" fmla="*/ 52 w 165"/>
                <a:gd name="T115" fmla="*/ 159 h 282"/>
                <a:gd name="T116" fmla="*/ 72 w 165"/>
                <a:gd name="T117" fmla="*/ 154 h 282"/>
                <a:gd name="T118" fmla="*/ 80 w 165"/>
                <a:gd name="T119" fmla="*/ 153 h 282"/>
                <a:gd name="T120" fmla="*/ 105 w 165"/>
                <a:gd name="T121" fmla="*/ 164 h 282"/>
                <a:gd name="T122" fmla="*/ 126 w 165"/>
                <a:gd name="T123" fmla="*/ 179 h 282"/>
                <a:gd name="T124" fmla="*/ 144 w 165"/>
                <a:gd name="T125" fmla="*/ 1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282">
                  <a:moveTo>
                    <a:pt x="165" y="206"/>
                  </a:moveTo>
                  <a:cubicBezTo>
                    <a:pt x="164" y="207"/>
                    <a:pt x="164" y="207"/>
                    <a:pt x="164" y="207"/>
                  </a:cubicBezTo>
                  <a:cubicBezTo>
                    <a:pt x="164" y="208"/>
                    <a:pt x="164" y="208"/>
                    <a:pt x="164" y="208"/>
                  </a:cubicBezTo>
                  <a:cubicBezTo>
                    <a:pt x="163" y="208"/>
                    <a:pt x="163" y="208"/>
                    <a:pt x="163" y="208"/>
                  </a:cubicBezTo>
                  <a:cubicBezTo>
                    <a:pt x="163" y="210"/>
                    <a:pt x="163" y="210"/>
                    <a:pt x="159" y="214"/>
                  </a:cubicBezTo>
                  <a:cubicBezTo>
                    <a:pt x="159" y="214"/>
                    <a:pt x="159" y="214"/>
                    <a:pt x="159" y="214"/>
                  </a:cubicBezTo>
                  <a:cubicBezTo>
                    <a:pt x="158" y="215"/>
                    <a:pt x="158" y="215"/>
                    <a:pt x="158" y="215"/>
                  </a:cubicBezTo>
                  <a:cubicBezTo>
                    <a:pt x="158" y="215"/>
                    <a:pt x="158" y="215"/>
                    <a:pt x="158" y="215"/>
                  </a:cubicBezTo>
                  <a:cubicBezTo>
                    <a:pt x="157" y="216"/>
                    <a:pt x="157" y="216"/>
                    <a:pt x="157" y="216"/>
                  </a:cubicBezTo>
                  <a:cubicBezTo>
                    <a:pt x="157" y="216"/>
                    <a:pt x="157" y="216"/>
                    <a:pt x="157" y="216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6" y="217"/>
                    <a:pt x="156" y="217"/>
                    <a:pt x="156" y="217"/>
                  </a:cubicBezTo>
                  <a:cubicBezTo>
                    <a:pt x="156" y="218"/>
                    <a:pt x="156" y="218"/>
                    <a:pt x="156" y="218"/>
                  </a:cubicBezTo>
                  <a:cubicBezTo>
                    <a:pt x="155" y="219"/>
                    <a:pt x="155" y="219"/>
                    <a:pt x="155" y="219"/>
                  </a:cubicBezTo>
                  <a:cubicBezTo>
                    <a:pt x="155" y="219"/>
                    <a:pt x="155" y="219"/>
                    <a:pt x="155" y="219"/>
                  </a:cubicBezTo>
                  <a:cubicBezTo>
                    <a:pt x="155" y="219"/>
                    <a:pt x="155" y="219"/>
                    <a:pt x="155" y="219"/>
                  </a:cubicBezTo>
                  <a:cubicBezTo>
                    <a:pt x="154" y="219"/>
                    <a:pt x="154" y="219"/>
                    <a:pt x="154" y="219"/>
                  </a:cubicBezTo>
                  <a:cubicBezTo>
                    <a:pt x="154" y="219"/>
                    <a:pt x="154" y="219"/>
                    <a:pt x="154" y="219"/>
                  </a:cubicBezTo>
                  <a:cubicBezTo>
                    <a:pt x="154" y="219"/>
                    <a:pt x="154" y="219"/>
                    <a:pt x="154" y="219"/>
                  </a:cubicBezTo>
                  <a:cubicBezTo>
                    <a:pt x="154" y="220"/>
                    <a:pt x="154" y="220"/>
                    <a:pt x="154" y="220"/>
                  </a:cubicBezTo>
                  <a:cubicBezTo>
                    <a:pt x="154" y="220"/>
                    <a:pt x="154" y="220"/>
                    <a:pt x="154" y="220"/>
                  </a:cubicBezTo>
                  <a:cubicBezTo>
                    <a:pt x="154" y="220"/>
                    <a:pt x="154" y="220"/>
                    <a:pt x="154" y="220"/>
                  </a:cubicBezTo>
                  <a:cubicBezTo>
                    <a:pt x="154" y="221"/>
                    <a:pt x="154" y="221"/>
                    <a:pt x="154" y="221"/>
                  </a:cubicBezTo>
                  <a:cubicBezTo>
                    <a:pt x="154" y="221"/>
                    <a:pt x="154" y="221"/>
                    <a:pt x="154" y="221"/>
                  </a:cubicBezTo>
                  <a:cubicBezTo>
                    <a:pt x="154" y="222"/>
                    <a:pt x="154" y="222"/>
                    <a:pt x="154" y="222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4" y="223"/>
                    <a:pt x="154" y="223"/>
                    <a:pt x="154" y="223"/>
                  </a:cubicBezTo>
                  <a:cubicBezTo>
                    <a:pt x="153" y="223"/>
                    <a:pt x="153" y="223"/>
                    <a:pt x="153" y="223"/>
                  </a:cubicBezTo>
                  <a:cubicBezTo>
                    <a:pt x="154" y="224"/>
                    <a:pt x="154" y="224"/>
                    <a:pt x="154" y="224"/>
                  </a:cubicBezTo>
                  <a:cubicBezTo>
                    <a:pt x="154" y="224"/>
                    <a:pt x="153" y="224"/>
                    <a:pt x="153" y="224"/>
                  </a:cubicBezTo>
                  <a:cubicBezTo>
                    <a:pt x="153" y="224"/>
                    <a:pt x="153" y="224"/>
                    <a:pt x="153" y="224"/>
                  </a:cubicBezTo>
                  <a:cubicBezTo>
                    <a:pt x="153" y="224"/>
                    <a:pt x="153" y="224"/>
                    <a:pt x="153" y="224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4" y="225"/>
                    <a:pt x="154" y="225"/>
                    <a:pt x="154" y="225"/>
                  </a:cubicBezTo>
                  <a:cubicBezTo>
                    <a:pt x="154" y="226"/>
                    <a:pt x="154" y="226"/>
                    <a:pt x="154" y="226"/>
                  </a:cubicBezTo>
                  <a:cubicBezTo>
                    <a:pt x="154" y="226"/>
                    <a:pt x="154" y="226"/>
                    <a:pt x="154" y="226"/>
                  </a:cubicBezTo>
                  <a:cubicBezTo>
                    <a:pt x="153" y="226"/>
                    <a:pt x="153" y="226"/>
                    <a:pt x="153" y="227"/>
                  </a:cubicBezTo>
                  <a:cubicBezTo>
                    <a:pt x="153" y="227"/>
                    <a:pt x="153" y="227"/>
                    <a:pt x="153" y="227"/>
                  </a:cubicBezTo>
                  <a:cubicBezTo>
                    <a:pt x="153" y="227"/>
                    <a:pt x="153" y="227"/>
                    <a:pt x="153" y="227"/>
                  </a:cubicBezTo>
                  <a:cubicBezTo>
                    <a:pt x="153" y="227"/>
                    <a:pt x="153" y="227"/>
                    <a:pt x="153" y="227"/>
                  </a:cubicBez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29"/>
                    <a:pt x="153" y="229"/>
                    <a:pt x="153" y="229"/>
                  </a:cubicBezTo>
                  <a:cubicBezTo>
                    <a:pt x="153" y="229"/>
                    <a:pt x="153" y="229"/>
                    <a:pt x="153" y="229"/>
                  </a:cubicBezTo>
                  <a:cubicBezTo>
                    <a:pt x="152" y="230"/>
                    <a:pt x="152" y="230"/>
                    <a:pt x="152" y="230"/>
                  </a:cubicBezTo>
                  <a:cubicBezTo>
                    <a:pt x="152" y="230"/>
                    <a:pt x="152" y="230"/>
                    <a:pt x="152" y="230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52" y="231"/>
                    <a:pt x="152" y="231"/>
                    <a:pt x="152" y="231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2"/>
                    <a:pt x="151" y="232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4"/>
                    <a:pt x="151" y="234"/>
                  </a:cubicBezTo>
                  <a:cubicBezTo>
                    <a:pt x="151" y="234"/>
                    <a:pt x="151" y="234"/>
                    <a:pt x="151" y="234"/>
                  </a:cubicBezTo>
                  <a:cubicBezTo>
                    <a:pt x="150" y="235"/>
                    <a:pt x="150" y="235"/>
                    <a:pt x="150" y="235"/>
                  </a:cubicBezTo>
                  <a:cubicBezTo>
                    <a:pt x="150" y="235"/>
                    <a:pt x="150" y="235"/>
                    <a:pt x="150" y="235"/>
                  </a:cubicBezTo>
                  <a:cubicBezTo>
                    <a:pt x="150" y="236"/>
                    <a:pt x="150" y="236"/>
                    <a:pt x="150" y="236"/>
                  </a:cubicBezTo>
                  <a:cubicBezTo>
                    <a:pt x="149" y="236"/>
                    <a:pt x="149" y="236"/>
                    <a:pt x="149" y="236"/>
                  </a:cubicBezTo>
                  <a:cubicBezTo>
                    <a:pt x="149" y="236"/>
                    <a:pt x="149" y="236"/>
                    <a:pt x="149" y="236"/>
                  </a:cubicBezTo>
                  <a:cubicBezTo>
                    <a:pt x="149" y="237"/>
                    <a:pt x="149" y="237"/>
                    <a:pt x="149" y="237"/>
                  </a:cubicBezTo>
                  <a:cubicBezTo>
                    <a:pt x="149" y="237"/>
                    <a:pt x="149" y="237"/>
                    <a:pt x="149" y="237"/>
                  </a:cubicBezTo>
                  <a:cubicBezTo>
                    <a:pt x="149" y="237"/>
                    <a:pt x="149" y="237"/>
                    <a:pt x="149" y="237"/>
                  </a:cubicBezTo>
                  <a:cubicBezTo>
                    <a:pt x="148" y="238"/>
                    <a:pt x="148" y="238"/>
                    <a:pt x="148" y="238"/>
                  </a:cubicBezTo>
                  <a:cubicBezTo>
                    <a:pt x="148" y="238"/>
                    <a:pt x="148" y="238"/>
                    <a:pt x="148" y="238"/>
                  </a:cubicBezTo>
                  <a:cubicBezTo>
                    <a:pt x="148" y="239"/>
                    <a:pt x="148" y="239"/>
                    <a:pt x="148" y="239"/>
                  </a:cubicBezTo>
                  <a:cubicBezTo>
                    <a:pt x="148" y="239"/>
                    <a:pt x="148" y="239"/>
                    <a:pt x="148" y="239"/>
                  </a:cubicBezTo>
                  <a:cubicBezTo>
                    <a:pt x="147" y="239"/>
                    <a:pt x="147" y="239"/>
                    <a:pt x="147" y="239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40"/>
                    <a:pt x="146" y="240"/>
                    <a:pt x="146" y="240"/>
                  </a:cubicBezTo>
                  <a:cubicBezTo>
                    <a:pt x="146" y="240"/>
                    <a:pt x="146" y="240"/>
                    <a:pt x="146" y="240"/>
                  </a:cubicBezTo>
                  <a:cubicBezTo>
                    <a:pt x="146" y="240"/>
                    <a:pt x="146" y="240"/>
                    <a:pt x="146" y="240"/>
                  </a:cubicBezTo>
                  <a:cubicBezTo>
                    <a:pt x="145" y="240"/>
                    <a:pt x="145" y="240"/>
                    <a:pt x="145" y="240"/>
                  </a:cubicBezTo>
                  <a:cubicBezTo>
                    <a:pt x="145" y="241"/>
                    <a:pt x="145" y="241"/>
                    <a:pt x="145" y="241"/>
                  </a:cubicBezTo>
                  <a:cubicBezTo>
                    <a:pt x="144" y="241"/>
                    <a:pt x="144" y="241"/>
                    <a:pt x="144" y="241"/>
                  </a:cubicBezTo>
                  <a:cubicBezTo>
                    <a:pt x="144" y="241"/>
                    <a:pt x="144" y="241"/>
                    <a:pt x="144" y="241"/>
                  </a:cubicBezTo>
                  <a:cubicBezTo>
                    <a:pt x="144" y="241"/>
                    <a:pt x="144" y="241"/>
                    <a:pt x="144" y="241"/>
                  </a:cubicBezTo>
                  <a:cubicBezTo>
                    <a:pt x="143" y="241"/>
                    <a:pt x="143" y="241"/>
                    <a:pt x="143" y="241"/>
                  </a:cubicBezTo>
                  <a:cubicBezTo>
                    <a:pt x="143" y="241"/>
                    <a:pt x="143" y="241"/>
                    <a:pt x="143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40" y="242"/>
                    <a:pt x="140" y="242"/>
                    <a:pt x="140" y="242"/>
                  </a:cubicBezTo>
                  <a:cubicBezTo>
                    <a:pt x="139" y="242"/>
                    <a:pt x="139" y="242"/>
                    <a:pt x="139" y="242"/>
                  </a:cubicBezTo>
                  <a:cubicBezTo>
                    <a:pt x="139" y="242"/>
                    <a:pt x="139" y="242"/>
                    <a:pt x="139" y="242"/>
                  </a:cubicBezTo>
                  <a:cubicBezTo>
                    <a:pt x="138" y="243"/>
                    <a:pt x="138" y="243"/>
                    <a:pt x="138" y="243"/>
                  </a:cubicBezTo>
                  <a:cubicBezTo>
                    <a:pt x="138" y="243"/>
                    <a:pt x="138" y="243"/>
                    <a:pt x="138" y="243"/>
                  </a:cubicBezTo>
                  <a:cubicBezTo>
                    <a:pt x="137" y="243"/>
                    <a:pt x="137" y="243"/>
                    <a:pt x="137" y="243"/>
                  </a:cubicBezTo>
                  <a:cubicBezTo>
                    <a:pt x="137" y="243"/>
                    <a:pt x="137" y="243"/>
                    <a:pt x="137" y="243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4" y="245"/>
                    <a:pt x="134" y="245"/>
                    <a:pt x="134" y="245"/>
                  </a:cubicBezTo>
                  <a:cubicBezTo>
                    <a:pt x="134" y="245"/>
                    <a:pt x="134" y="245"/>
                    <a:pt x="134" y="245"/>
                  </a:cubicBezTo>
                  <a:cubicBezTo>
                    <a:pt x="133" y="245"/>
                    <a:pt x="133" y="245"/>
                    <a:pt x="133" y="245"/>
                  </a:cubicBezTo>
                  <a:cubicBezTo>
                    <a:pt x="133" y="246"/>
                    <a:pt x="133" y="246"/>
                    <a:pt x="133" y="246"/>
                  </a:cubicBezTo>
                  <a:cubicBezTo>
                    <a:pt x="133" y="246"/>
                    <a:pt x="133" y="246"/>
                    <a:pt x="133" y="246"/>
                  </a:cubicBezTo>
                  <a:cubicBezTo>
                    <a:pt x="132" y="247"/>
                    <a:pt x="132" y="247"/>
                    <a:pt x="132" y="247"/>
                  </a:cubicBezTo>
                  <a:cubicBezTo>
                    <a:pt x="132" y="247"/>
                    <a:pt x="132" y="247"/>
                    <a:pt x="132" y="247"/>
                  </a:cubicBezTo>
                  <a:cubicBezTo>
                    <a:pt x="132" y="248"/>
                    <a:pt x="132" y="248"/>
                    <a:pt x="132" y="248"/>
                  </a:cubicBezTo>
                  <a:cubicBezTo>
                    <a:pt x="132" y="248"/>
                    <a:pt x="132" y="248"/>
                    <a:pt x="132" y="248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32" y="251"/>
                    <a:pt x="132" y="251"/>
                    <a:pt x="132" y="251"/>
                  </a:cubicBezTo>
                  <a:cubicBezTo>
                    <a:pt x="132" y="251"/>
                    <a:pt x="132" y="251"/>
                    <a:pt x="132" y="251"/>
                  </a:cubicBezTo>
                  <a:cubicBezTo>
                    <a:pt x="132" y="252"/>
                    <a:pt x="132" y="252"/>
                    <a:pt x="132" y="252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1" y="252"/>
                    <a:pt x="131" y="252"/>
                    <a:pt x="131" y="252"/>
                  </a:cubicBezTo>
                  <a:cubicBezTo>
                    <a:pt x="130" y="253"/>
                    <a:pt x="130" y="253"/>
                    <a:pt x="130" y="253"/>
                  </a:cubicBezTo>
                  <a:cubicBezTo>
                    <a:pt x="130" y="253"/>
                    <a:pt x="130" y="253"/>
                    <a:pt x="130" y="253"/>
                  </a:cubicBezTo>
                  <a:cubicBezTo>
                    <a:pt x="129" y="254"/>
                    <a:pt x="129" y="254"/>
                    <a:pt x="129" y="254"/>
                  </a:cubicBezTo>
                  <a:cubicBezTo>
                    <a:pt x="129" y="254"/>
                    <a:pt x="129" y="254"/>
                    <a:pt x="129" y="254"/>
                  </a:cubicBezTo>
                  <a:cubicBezTo>
                    <a:pt x="129" y="254"/>
                    <a:pt x="129" y="254"/>
                    <a:pt x="129" y="254"/>
                  </a:cubicBezTo>
                  <a:cubicBezTo>
                    <a:pt x="129" y="255"/>
                    <a:pt x="129" y="255"/>
                    <a:pt x="129" y="255"/>
                  </a:cubicBezTo>
                  <a:cubicBezTo>
                    <a:pt x="129" y="255"/>
                    <a:pt x="129" y="255"/>
                    <a:pt x="129" y="255"/>
                  </a:cubicBezTo>
                  <a:cubicBezTo>
                    <a:pt x="128" y="255"/>
                    <a:pt x="128" y="255"/>
                    <a:pt x="128" y="255"/>
                  </a:cubicBezTo>
                  <a:cubicBezTo>
                    <a:pt x="128" y="255"/>
                    <a:pt x="128" y="255"/>
                    <a:pt x="128" y="255"/>
                  </a:cubicBezTo>
                  <a:cubicBezTo>
                    <a:pt x="128" y="255"/>
                    <a:pt x="128" y="255"/>
                    <a:pt x="128" y="255"/>
                  </a:cubicBezTo>
                  <a:cubicBezTo>
                    <a:pt x="128" y="255"/>
                    <a:pt x="128" y="255"/>
                    <a:pt x="128" y="255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6" y="258"/>
                    <a:pt x="126" y="258"/>
                    <a:pt x="126" y="258"/>
                  </a:cubicBezTo>
                  <a:cubicBezTo>
                    <a:pt x="126" y="258"/>
                    <a:pt x="126" y="258"/>
                    <a:pt x="126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5" y="259"/>
                    <a:pt x="125" y="259"/>
                    <a:pt x="125" y="259"/>
                  </a:cubicBezTo>
                  <a:cubicBezTo>
                    <a:pt x="125" y="259"/>
                    <a:pt x="125" y="259"/>
                    <a:pt x="125" y="259"/>
                  </a:cubicBezTo>
                  <a:cubicBezTo>
                    <a:pt x="125" y="259"/>
                    <a:pt x="125" y="259"/>
                    <a:pt x="125" y="259"/>
                  </a:cubicBezTo>
                  <a:cubicBezTo>
                    <a:pt x="124" y="259"/>
                    <a:pt x="124" y="259"/>
                    <a:pt x="124" y="259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4" y="261"/>
                    <a:pt x="124" y="261"/>
                    <a:pt x="124" y="261"/>
                  </a:cubicBezTo>
                  <a:cubicBezTo>
                    <a:pt x="124" y="261"/>
                    <a:pt x="124" y="261"/>
                    <a:pt x="124" y="261"/>
                  </a:cubicBezTo>
                  <a:cubicBezTo>
                    <a:pt x="123" y="261"/>
                    <a:pt x="123" y="261"/>
                    <a:pt x="123" y="261"/>
                  </a:cubicBezTo>
                  <a:cubicBezTo>
                    <a:pt x="123" y="262"/>
                    <a:pt x="123" y="262"/>
                    <a:pt x="123" y="262"/>
                  </a:cubicBezTo>
                  <a:cubicBezTo>
                    <a:pt x="122" y="262"/>
                    <a:pt x="122" y="262"/>
                    <a:pt x="122" y="262"/>
                  </a:cubicBezTo>
                  <a:cubicBezTo>
                    <a:pt x="122" y="262"/>
                    <a:pt x="122" y="262"/>
                    <a:pt x="122" y="262"/>
                  </a:cubicBezTo>
                  <a:cubicBezTo>
                    <a:pt x="122" y="262"/>
                    <a:pt x="122" y="262"/>
                    <a:pt x="122" y="262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20" y="263"/>
                    <a:pt x="120" y="263"/>
                    <a:pt x="120" y="263"/>
                  </a:cubicBezTo>
                  <a:cubicBezTo>
                    <a:pt x="120" y="263"/>
                    <a:pt x="120" y="263"/>
                    <a:pt x="120" y="263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8" y="262"/>
                    <a:pt x="118" y="262"/>
                    <a:pt x="118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7" y="262"/>
                    <a:pt x="117" y="262"/>
                    <a:pt x="117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1"/>
                    <a:pt x="116" y="261"/>
                    <a:pt x="116" y="261"/>
                  </a:cubicBezTo>
                  <a:cubicBezTo>
                    <a:pt x="115" y="262"/>
                    <a:pt x="115" y="262"/>
                    <a:pt x="115" y="262"/>
                  </a:cubicBezTo>
                  <a:cubicBezTo>
                    <a:pt x="115" y="262"/>
                    <a:pt x="115" y="262"/>
                    <a:pt x="115" y="262"/>
                  </a:cubicBezTo>
                  <a:cubicBezTo>
                    <a:pt x="115" y="262"/>
                    <a:pt x="115" y="262"/>
                    <a:pt x="115" y="262"/>
                  </a:cubicBezTo>
                  <a:cubicBezTo>
                    <a:pt x="115" y="262"/>
                    <a:pt x="115" y="262"/>
                    <a:pt x="115" y="262"/>
                  </a:cubicBezTo>
                  <a:cubicBezTo>
                    <a:pt x="115" y="262"/>
                    <a:pt x="115" y="262"/>
                    <a:pt x="115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2"/>
                    <a:pt x="116" y="262"/>
                    <a:pt x="116" y="262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118" y="266"/>
                    <a:pt x="118" y="266"/>
                    <a:pt x="118" y="266"/>
                  </a:cubicBezTo>
                  <a:cubicBezTo>
                    <a:pt x="118" y="267"/>
                    <a:pt x="118" y="267"/>
                    <a:pt x="118" y="267"/>
                  </a:cubicBezTo>
                  <a:cubicBezTo>
                    <a:pt x="118" y="267"/>
                    <a:pt x="118" y="267"/>
                    <a:pt x="118" y="267"/>
                  </a:cubicBezTo>
                  <a:cubicBezTo>
                    <a:pt x="116" y="268"/>
                    <a:pt x="116" y="268"/>
                    <a:pt x="116" y="268"/>
                  </a:cubicBezTo>
                  <a:cubicBezTo>
                    <a:pt x="116" y="268"/>
                    <a:pt x="116" y="268"/>
                    <a:pt x="116" y="268"/>
                  </a:cubicBezTo>
                  <a:cubicBezTo>
                    <a:pt x="115" y="268"/>
                    <a:pt x="115" y="268"/>
                    <a:pt x="115" y="268"/>
                  </a:cubicBezTo>
                  <a:cubicBezTo>
                    <a:pt x="115" y="268"/>
                    <a:pt x="115" y="268"/>
                    <a:pt x="115" y="268"/>
                  </a:cubicBezTo>
                  <a:cubicBezTo>
                    <a:pt x="114" y="268"/>
                    <a:pt x="114" y="268"/>
                    <a:pt x="114" y="268"/>
                  </a:cubicBezTo>
                  <a:cubicBezTo>
                    <a:pt x="114" y="268"/>
                    <a:pt x="114" y="268"/>
                    <a:pt x="114" y="268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2" y="268"/>
                    <a:pt x="112" y="268"/>
                    <a:pt x="112" y="268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11" y="268"/>
                    <a:pt x="111" y="268"/>
                    <a:pt x="111" y="268"/>
                  </a:cubicBezTo>
                  <a:cubicBezTo>
                    <a:pt x="110" y="268"/>
                    <a:pt x="110" y="268"/>
                    <a:pt x="110" y="268"/>
                  </a:cubicBezTo>
                  <a:cubicBezTo>
                    <a:pt x="110" y="268"/>
                    <a:pt x="110" y="268"/>
                    <a:pt x="110" y="268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11" y="269"/>
                    <a:pt x="111" y="269"/>
                    <a:pt x="11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11" y="270"/>
                    <a:pt x="111" y="270"/>
                    <a:pt x="111" y="271"/>
                  </a:cubicBezTo>
                  <a:cubicBezTo>
                    <a:pt x="111" y="271"/>
                    <a:pt x="111" y="271"/>
                    <a:pt x="111" y="271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09" y="271"/>
                    <a:pt x="109" y="271"/>
                    <a:pt x="109" y="271"/>
                  </a:cubicBezTo>
                  <a:cubicBezTo>
                    <a:pt x="109" y="271"/>
                    <a:pt x="109" y="271"/>
                    <a:pt x="109" y="271"/>
                  </a:cubicBezTo>
                  <a:cubicBezTo>
                    <a:pt x="108" y="271"/>
                    <a:pt x="108" y="271"/>
                    <a:pt x="108" y="271"/>
                  </a:cubicBezTo>
                  <a:cubicBezTo>
                    <a:pt x="108" y="271"/>
                    <a:pt x="108" y="271"/>
                    <a:pt x="108" y="271"/>
                  </a:cubicBezTo>
                  <a:cubicBezTo>
                    <a:pt x="108" y="271"/>
                    <a:pt x="108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1"/>
                    <a:pt x="107" y="271"/>
                    <a:pt x="107" y="271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8" y="272"/>
                    <a:pt x="108" y="272"/>
                    <a:pt x="108" y="272"/>
                  </a:cubicBezTo>
                  <a:cubicBezTo>
                    <a:pt x="109" y="272"/>
                    <a:pt x="109" y="272"/>
                    <a:pt x="109" y="272"/>
                  </a:cubicBezTo>
                  <a:cubicBezTo>
                    <a:pt x="109" y="272"/>
                    <a:pt x="109" y="272"/>
                    <a:pt x="109" y="272"/>
                  </a:cubicBezTo>
                  <a:cubicBezTo>
                    <a:pt x="110" y="272"/>
                    <a:pt x="110" y="272"/>
                    <a:pt x="110" y="272"/>
                  </a:cubicBezTo>
                  <a:cubicBezTo>
                    <a:pt x="110" y="272"/>
                    <a:pt x="110" y="272"/>
                    <a:pt x="110" y="272"/>
                  </a:cubicBezTo>
                  <a:cubicBezTo>
                    <a:pt x="110" y="273"/>
                    <a:pt x="110" y="273"/>
                    <a:pt x="110" y="273"/>
                  </a:cubicBezTo>
                  <a:cubicBezTo>
                    <a:pt x="110" y="273"/>
                    <a:pt x="110" y="273"/>
                    <a:pt x="110" y="273"/>
                  </a:cubicBezTo>
                  <a:cubicBezTo>
                    <a:pt x="110" y="273"/>
                    <a:pt x="110" y="273"/>
                    <a:pt x="110" y="273"/>
                  </a:cubicBezTo>
                  <a:cubicBezTo>
                    <a:pt x="110" y="273"/>
                    <a:pt x="110" y="273"/>
                    <a:pt x="110" y="273"/>
                  </a:cubicBezTo>
                  <a:cubicBezTo>
                    <a:pt x="109" y="273"/>
                    <a:pt x="109" y="273"/>
                    <a:pt x="109" y="273"/>
                  </a:cubicBezTo>
                  <a:cubicBezTo>
                    <a:pt x="109" y="273"/>
                    <a:pt x="109" y="273"/>
                    <a:pt x="109" y="273"/>
                  </a:cubicBezTo>
                  <a:cubicBezTo>
                    <a:pt x="109" y="273"/>
                    <a:pt x="109" y="273"/>
                    <a:pt x="108" y="273"/>
                  </a:cubicBezTo>
                  <a:cubicBezTo>
                    <a:pt x="108" y="273"/>
                    <a:pt x="108" y="273"/>
                    <a:pt x="108" y="273"/>
                  </a:cubicBezTo>
                  <a:cubicBezTo>
                    <a:pt x="108" y="273"/>
                    <a:pt x="108" y="273"/>
                    <a:pt x="108" y="273"/>
                  </a:cubicBezTo>
                  <a:cubicBezTo>
                    <a:pt x="109" y="273"/>
                    <a:pt x="109" y="273"/>
                    <a:pt x="109" y="273"/>
                  </a:cubicBezTo>
                  <a:cubicBezTo>
                    <a:pt x="108" y="274"/>
                    <a:pt x="108" y="274"/>
                    <a:pt x="108" y="274"/>
                  </a:cubicBezTo>
                  <a:cubicBezTo>
                    <a:pt x="108" y="274"/>
                    <a:pt x="108" y="274"/>
                    <a:pt x="108" y="274"/>
                  </a:cubicBezTo>
                  <a:cubicBezTo>
                    <a:pt x="108" y="274"/>
                    <a:pt x="108" y="274"/>
                    <a:pt x="108" y="274"/>
                  </a:cubicBezTo>
                  <a:cubicBezTo>
                    <a:pt x="108" y="274"/>
                    <a:pt x="108" y="274"/>
                    <a:pt x="108" y="274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8" y="275"/>
                    <a:pt x="108" y="275"/>
                    <a:pt x="108" y="275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7"/>
                    <a:pt x="107" y="277"/>
                    <a:pt x="107" y="277"/>
                  </a:cubicBezTo>
                  <a:cubicBezTo>
                    <a:pt x="107" y="277"/>
                    <a:pt x="107" y="277"/>
                    <a:pt x="107" y="277"/>
                  </a:cubicBezTo>
                  <a:cubicBezTo>
                    <a:pt x="108" y="277"/>
                    <a:pt x="108" y="277"/>
                    <a:pt x="108" y="277"/>
                  </a:cubicBezTo>
                  <a:cubicBezTo>
                    <a:pt x="108" y="277"/>
                    <a:pt x="108" y="277"/>
                    <a:pt x="108" y="277"/>
                  </a:cubicBezTo>
                  <a:cubicBezTo>
                    <a:pt x="108" y="277"/>
                    <a:pt x="108" y="277"/>
                    <a:pt x="108" y="277"/>
                  </a:cubicBezTo>
                  <a:cubicBezTo>
                    <a:pt x="109" y="277"/>
                    <a:pt x="109" y="277"/>
                    <a:pt x="109" y="277"/>
                  </a:cubicBezTo>
                  <a:cubicBezTo>
                    <a:pt x="109" y="277"/>
                    <a:pt x="109" y="277"/>
                    <a:pt x="109" y="277"/>
                  </a:cubicBezTo>
                  <a:cubicBezTo>
                    <a:pt x="109" y="277"/>
                    <a:pt x="109" y="277"/>
                    <a:pt x="109" y="277"/>
                  </a:cubicBezTo>
                  <a:cubicBezTo>
                    <a:pt x="109" y="277"/>
                    <a:pt x="109" y="277"/>
                    <a:pt x="109" y="277"/>
                  </a:cubicBezTo>
                  <a:cubicBezTo>
                    <a:pt x="110" y="278"/>
                    <a:pt x="110" y="278"/>
                    <a:pt x="110" y="278"/>
                  </a:cubicBezTo>
                  <a:cubicBezTo>
                    <a:pt x="110" y="278"/>
                    <a:pt x="110" y="278"/>
                    <a:pt x="110" y="278"/>
                  </a:cubicBezTo>
                  <a:cubicBezTo>
                    <a:pt x="110" y="278"/>
                    <a:pt x="110" y="278"/>
                    <a:pt x="110" y="278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8" y="279"/>
                    <a:pt x="108" y="279"/>
                    <a:pt x="108" y="279"/>
                  </a:cubicBezTo>
                  <a:cubicBezTo>
                    <a:pt x="108" y="279"/>
                    <a:pt x="108" y="279"/>
                    <a:pt x="108" y="279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0"/>
                    <a:pt x="108" y="280"/>
                    <a:pt x="108" y="280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8" y="281"/>
                    <a:pt x="108" y="281"/>
                    <a:pt x="108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9" y="281"/>
                    <a:pt x="109" y="281"/>
                  </a:cubicBezTo>
                  <a:cubicBezTo>
                    <a:pt x="109" y="281"/>
                    <a:pt x="108" y="281"/>
                    <a:pt x="108" y="281"/>
                  </a:cubicBezTo>
                  <a:cubicBezTo>
                    <a:pt x="108" y="282"/>
                    <a:pt x="108" y="282"/>
                    <a:pt x="108" y="282"/>
                  </a:cubicBezTo>
                  <a:cubicBezTo>
                    <a:pt x="108" y="282"/>
                    <a:pt x="108" y="282"/>
                    <a:pt x="108" y="282"/>
                  </a:cubicBezTo>
                  <a:cubicBezTo>
                    <a:pt x="108" y="282"/>
                    <a:pt x="108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8" y="282"/>
                    <a:pt x="108" y="282"/>
                    <a:pt x="108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7" y="282"/>
                    <a:pt x="107" y="282"/>
                    <a:pt x="107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6" y="282"/>
                    <a:pt x="106" y="282"/>
                    <a:pt x="106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2"/>
                    <a:pt x="105" y="282"/>
                    <a:pt x="105" y="282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4" y="281"/>
                    <a:pt x="104" y="281"/>
                    <a:pt x="104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3" y="281"/>
                    <a:pt x="103" y="281"/>
                    <a:pt x="103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2" y="280"/>
                    <a:pt x="102" y="280"/>
                    <a:pt x="102" y="280"/>
                  </a:cubicBezTo>
                  <a:cubicBezTo>
                    <a:pt x="101" y="280"/>
                    <a:pt x="101" y="280"/>
                    <a:pt x="101" y="280"/>
                  </a:cubicBezTo>
                  <a:cubicBezTo>
                    <a:pt x="101" y="280"/>
                    <a:pt x="101" y="280"/>
                    <a:pt x="101" y="280"/>
                  </a:cubicBezTo>
                  <a:cubicBezTo>
                    <a:pt x="101" y="279"/>
                    <a:pt x="101" y="279"/>
                    <a:pt x="101" y="279"/>
                  </a:cubicBezTo>
                  <a:cubicBezTo>
                    <a:pt x="101" y="279"/>
                    <a:pt x="101" y="279"/>
                    <a:pt x="101" y="279"/>
                  </a:cubicBezTo>
                  <a:cubicBezTo>
                    <a:pt x="101" y="279"/>
                    <a:pt x="101" y="279"/>
                    <a:pt x="101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100" y="278"/>
                    <a:pt x="100" y="278"/>
                    <a:pt x="100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8"/>
                    <a:pt x="99" y="278"/>
                    <a:pt x="99" y="278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98" y="277"/>
                    <a:pt x="98" y="277"/>
                    <a:pt x="98" y="277"/>
                  </a:cubicBezTo>
                  <a:cubicBezTo>
                    <a:pt x="98" y="277"/>
                    <a:pt x="98" y="277"/>
                    <a:pt x="98" y="277"/>
                  </a:cubicBezTo>
                  <a:cubicBezTo>
                    <a:pt x="97" y="277"/>
                    <a:pt x="97" y="277"/>
                    <a:pt x="97" y="277"/>
                  </a:cubicBezTo>
                  <a:cubicBezTo>
                    <a:pt x="97" y="277"/>
                    <a:pt x="97" y="277"/>
                    <a:pt x="97" y="277"/>
                  </a:cubicBezTo>
                  <a:cubicBezTo>
                    <a:pt x="97" y="277"/>
                    <a:pt x="97" y="277"/>
                    <a:pt x="97" y="277"/>
                  </a:cubicBezTo>
                  <a:cubicBezTo>
                    <a:pt x="97" y="277"/>
                    <a:pt x="97" y="277"/>
                    <a:pt x="97" y="277"/>
                  </a:cubicBezTo>
                  <a:cubicBezTo>
                    <a:pt x="96" y="277"/>
                    <a:pt x="96" y="277"/>
                    <a:pt x="96" y="277"/>
                  </a:cubicBezTo>
                  <a:cubicBezTo>
                    <a:pt x="96" y="277"/>
                    <a:pt x="96" y="277"/>
                    <a:pt x="96" y="277"/>
                  </a:cubicBezTo>
                  <a:cubicBezTo>
                    <a:pt x="97" y="276"/>
                    <a:pt x="97" y="276"/>
                    <a:pt x="97" y="276"/>
                  </a:cubicBezTo>
                  <a:cubicBezTo>
                    <a:pt x="97" y="276"/>
                    <a:pt x="97" y="276"/>
                    <a:pt x="97" y="276"/>
                  </a:cubicBezTo>
                  <a:cubicBezTo>
                    <a:pt x="97" y="276"/>
                    <a:pt x="97" y="276"/>
                    <a:pt x="97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8" y="276"/>
                    <a:pt x="98" y="276"/>
                    <a:pt x="98" y="276"/>
                  </a:cubicBezTo>
                  <a:cubicBezTo>
                    <a:pt x="99" y="275"/>
                    <a:pt x="99" y="275"/>
                    <a:pt x="99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7" y="274"/>
                    <a:pt x="97" y="274"/>
                    <a:pt x="97" y="274"/>
                  </a:cubicBezTo>
                  <a:cubicBezTo>
                    <a:pt x="97" y="274"/>
                    <a:pt x="97" y="274"/>
                    <a:pt x="97" y="274"/>
                  </a:cubicBezTo>
                  <a:cubicBezTo>
                    <a:pt x="97" y="274"/>
                    <a:pt x="97" y="274"/>
                    <a:pt x="97" y="274"/>
                  </a:cubicBezTo>
                  <a:cubicBezTo>
                    <a:pt x="97" y="273"/>
                    <a:pt x="97" y="273"/>
                    <a:pt x="97" y="273"/>
                  </a:cubicBezTo>
                  <a:cubicBezTo>
                    <a:pt x="97" y="273"/>
                    <a:pt x="97" y="273"/>
                    <a:pt x="97" y="273"/>
                  </a:cubicBezTo>
                  <a:cubicBezTo>
                    <a:pt x="97" y="273"/>
                    <a:pt x="97" y="273"/>
                    <a:pt x="97" y="273"/>
                  </a:cubicBezTo>
                  <a:cubicBezTo>
                    <a:pt x="97" y="273"/>
                    <a:pt x="97" y="273"/>
                    <a:pt x="97" y="273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6" y="271"/>
                    <a:pt x="96" y="271"/>
                    <a:pt x="96" y="271"/>
                  </a:cubicBezTo>
                  <a:cubicBezTo>
                    <a:pt x="96" y="271"/>
                    <a:pt x="96" y="271"/>
                    <a:pt x="96" y="271"/>
                  </a:cubicBezTo>
                  <a:cubicBezTo>
                    <a:pt x="96" y="271"/>
                    <a:pt x="96" y="271"/>
                    <a:pt x="96" y="271"/>
                  </a:cubicBezTo>
                  <a:cubicBezTo>
                    <a:pt x="96" y="271"/>
                    <a:pt x="96" y="271"/>
                    <a:pt x="96" y="271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94" y="271"/>
                    <a:pt x="94" y="271"/>
                    <a:pt x="94" y="271"/>
                  </a:cubicBezTo>
                  <a:cubicBezTo>
                    <a:pt x="94" y="271"/>
                    <a:pt x="94" y="271"/>
                    <a:pt x="94" y="271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93" y="270"/>
                    <a:pt x="93" y="270"/>
                    <a:pt x="93" y="270"/>
                  </a:cubicBezTo>
                  <a:cubicBezTo>
                    <a:pt x="93" y="269"/>
                    <a:pt x="93" y="269"/>
                    <a:pt x="93" y="269"/>
                  </a:cubicBezTo>
                  <a:cubicBezTo>
                    <a:pt x="93" y="269"/>
                    <a:pt x="93" y="269"/>
                    <a:pt x="93" y="269"/>
                  </a:cubicBezTo>
                  <a:cubicBezTo>
                    <a:pt x="93" y="269"/>
                    <a:pt x="93" y="269"/>
                    <a:pt x="93" y="269"/>
                  </a:cubicBezTo>
                  <a:cubicBezTo>
                    <a:pt x="93" y="269"/>
                    <a:pt x="93" y="269"/>
                    <a:pt x="93" y="269"/>
                  </a:cubicBezTo>
                  <a:cubicBezTo>
                    <a:pt x="93" y="269"/>
                    <a:pt x="93" y="268"/>
                    <a:pt x="93" y="268"/>
                  </a:cubicBezTo>
                  <a:cubicBezTo>
                    <a:pt x="93" y="268"/>
                    <a:pt x="93" y="268"/>
                    <a:pt x="93" y="268"/>
                  </a:cubicBezTo>
                  <a:cubicBezTo>
                    <a:pt x="93" y="268"/>
                    <a:pt x="93" y="268"/>
                    <a:pt x="93" y="268"/>
                  </a:cubicBezTo>
                  <a:cubicBezTo>
                    <a:pt x="93" y="268"/>
                    <a:pt x="93" y="268"/>
                    <a:pt x="93" y="268"/>
                  </a:cubicBezTo>
                  <a:cubicBezTo>
                    <a:pt x="92" y="268"/>
                    <a:pt x="92" y="268"/>
                    <a:pt x="92" y="268"/>
                  </a:cubicBezTo>
                  <a:cubicBezTo>
                    <a:pt x="92" y="267"/>
                    <a:pt x="92" y="267"/>
                    <a:pt x="92" y="267"/>
                  </a:cubicBezTo>
                  <a:cubicBezTo>
                    <a:pt x="92" y="267"/>
                    <a:pt x="92" y="267"/>
                    <a:pt x="92" y="267"/>
                  </a:cubicBezTo>
                  <a:cubicBezTo>
                    <a:pt x="91" y="266"/>
                    <a:pt x="91" y="266"/>
                    <a:pt x="91" y="266"/>
                  </a:cubicBezTo>
                  <a:cubicBezTo>
                    <a:pt x="91" y="266"/>
                    <a:pt x="91" y="266"/>
                    <a:pt x="91" y="266"/>
                  </a:cubicBezTo>
                  <a:cubicBezTo>
                    <a:pt x="91" y="266"/>
                    <a:pt x="91" y="266"/>
                    <a:pt x="91" y="266"/>
                  </a:cubicBezTo>
                  <a:cubicBezTo>
                    <a:pt x="91" y="265"/>
                    <a:pt x="91" y="265"/>
                    <a:pt x="91" y="265"/>
                  </a:cubicBezTo>
                  <a:cubicBezTo>
                    <a:pt x="91" y="265"/>
                    <a:pt x="91" y="265"/>
                    <a:pt x="91" y="265"/>
                  </a:cubicBezTo>
                  <a:cubicBezTo>
                    <a:pt x="91" y="265"/>
                    <a:pt x="91" y="265"/>
                    <a:pt x="91" y="265"/>
                  </a:cubicBezTo>
                  <a:cubicBezTo>
                    <a:pt x="91" y="265"/>
                    <a:pt x="91" y="265"/>
                    <a:pt x="91" y="265"/>
                  </a:cubicBezTo>
                  <a:cubicBezTo>
                    <a:pt x="91" y="265"/>
                    <a:pt x="91" y="265"/>
                    <a:pt x="91" y="265"/>
                  </a:cubicBezTo>
                  <a:cubicBezTo>
                    <a:pt x="91" y="265"/>
                    <a:pt x="91" y="264"/>
                    <a:pt x="91" y="264"/>
                  </a:cubicBezTo>
                  <a:cubicBezTo>
                    <a:pt x="91" y="264"/>
                    <a:pt x="91" y="264"/>
                    <a:pt x="91" y="264"/>
                  </a:cubicBezTo>
                  <a:cubicBezTo>
                    <a:pt x="91" y="264"/>
                    <a:pt x="91" y="264"/>
                    <a:pt x="91" y="264"/>
                  </a:cubicBezTo>
                  <a:cubicBezTo>
                    <a:pt x="91" y="264"/>
                    <a:pt x="91" y="264"/>
                    <a:pt x="91" y="263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2"/>
                    <a:pt x="91" y="262"/>
                    <a:pt x="91" y="262"/>
                  </a:cubicBezTo>
                  <a:cubicBezTo>
                    <a:pt x="91" y="261"/>
                    <a:pt x="91" y="261"/>
                    <a:pt x="91" y="261"/>
                  </a:cubicBezTo>
                  <a:cubicBezTo>
                    <a:pt x="91" y="261"/>
                    <a:pt x="91" y="261"/>
                    <a:pt x="91" y="261"/>
                  </a:cubicBezTo>
                  <a:cubicBezTo>
                    <a:pt x="91" y="261"/>
                    <a:pt x="91" y="261"/>
                    <a:pt x="91" y="261"/>
                  </a:cubicBezTo>
                  <a:cubicBezTo>
                    <a:pt x="91" y="261"/>
                    <a:pt x="91" y="261"/>
                    <a:pt x="91" y="261"/>
                  </a:cubicBezTo>
                  <a:cubicBezTo>
                    <a:pt x="91" y="260"/>
                    <a:pt x="91" y="260"/>
                    <a:pt x="91" y="260"/>
                  </a:cubicBezTo>
                  <a:cubicBezTo>
                    <a:pt x="91" y="260"/>
                    <a:pt x="91" y="260"/>
                    <a:pt x="91" y="260"/>
                  </a:cubicBezTo>
                  <a:cubicBezTo>
                    <a:pt x="91" y="260"/>
                    <a:pt x="91" y="260"/>
                    <a:pt x="91" y="260"/>
                  </a:cubicBezTo>
                  <a:cubicBezTo>
                    <a:pt x="91" y="259"/>
                    <a:pt x="91" y="259"/>
                    <a:pt x="91" y="259"/>
                  </a:cubicBezTo>
                  <a:cubicBezTo>
                    <a:pt x="91" y="259"/>
                    <a:pt x="91" y="259"/>
                    <a:pt x="91" y="259"/>
                  </a:cubicBezTo>
                  <a:cubicBezTo>
                    <a:pt x="90" y="259"/>
                    <a:pt x="90" y="259"/>
                    <a:pt x="90" y="259"/>
                  </a:cubicBezTo>
                  <a:cubicBezTo>
                    <a:pt x="90" y="259"/>
                    <a:pt x="90" y="259"/>
                    <a:pt x="90" y="259"/>
                  </a:cubicBezTo>
                  <a:cubicBezTo>
                    <a:pt x="90" y="259"/>
                    <a:pt x="90" y="259"/>
                    <a:pt x="90" y="259"/>
                  </a:cubicBezTo>
                  <a:cubicBezTo>
                    <a:pt x="90" y="258"/>
                    <a:pt x="90" y="258"/>
                    <a:pt x="90" y="258"/>
                  </a:cubicBezTo>
                  <a:cubicBezTo>
                    <a:pt x="90" y="258"/>
                    <a:pt x="90" y="258"/>
                    <a:pt x="90" y="258"/>
                  </a:cubicBezTo>
                  <a:cubicBezTo>
                    <a:pt x="90" y="258"/>
                    <a:pt x="90" y="258"/>
                    <a:pt x="90" y="258"/>
                  </a:cubicBezTo>
                  <a:cubicBezTo>
                    <a:pt x="90" y="258"/>
                    <a:pt x="90" y="258"/>
                    <a:pt x="90" y="258"/>
                  </a:cubicBezTo>
                  <a:cubicBezTo>
                    <a:pt x="90" y="258"/>
                    <a:pt x="90" y="258"/>
                    <a:pt x="90" y="257"/>
                  </a:cubicBezTo>
                  <a:cubicBezTo>
                    <a:pt x="90" y="257"/>
                    <a:pt x="90" y="257"/>
                    <a:pt x="90" y="257"/>
                  </a:cubicBezTo>
                  <a:cubicBezTo>
                    <a:pt x="90" y="257"/>
                    <a:pt x="90" y="257"/>
                    <a:pt x="90" y="257"/>
                  </a:cubicBezTo>
                  <a:cubicBezTo>
                    <a:pt x="89" y="257"/>
                    <a:pt x="89" y="257"/>
                    <a:pt x="89" y="257"/>
                  </a:cubicBezTo>
                  <a:cubicBezTo>
                    <a:pt x="89" y="257"/>
                    <a:pt x="89" y="257"/>
                    <a:pt x="89" y="257"/>
                  </a:cubicBezTo>
                  <a:cubicBezTo>
                    <a:pt x="89" y="257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254"/>
                    <a:pt x="89" y="254"/>
                    <a:pt x="89" y="254"/>
                  </a:cubicBezTo>
                  <a:cubicBezTo>
                    <a:pt x="89" y="254"/>
                    <a:pt x="89" y="254"/>
                    <a:pt x="89" y="254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8" y="253"/>
                    <a:pt x="88" y="253"/>
                    <a:pt x="88" y="253"/>
                  </a:cubicBezTo>
                  <a:cubicBezTo>
                    <a:pt x="87" y="252"/>
                    <a:pt x="87" y="252"/>
                    <a:pt x="87" y="252"/>
                  </a:cubicBezTo>
                  <a:cubicBezTo>
                    <a:pt x="87" y="252"/>
                    <a:pt x="87" y="252"/>
                    <a:pt x="87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8" y="251"/>
                    <a:pt x="88" y="251"/>
                    <a:pt x="88" y="251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50"/>
                    <a:pt x="88" y="250"/>
                    <a:pt x="88" y="250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9"/>
                    <a:pt x="88" y="249"/>
                    <a:pt x="88" y="249"/>
                  </a:cubicBezTo>
                  <a:cubicBezTo>
                    <a:pt x="88" y="248"/>
                    <a:pt x="87" y="248"/>
                    <a:pt x="87" y="248"/>
                  </a:cubicBezTo>
                  <a:cubicBezTo>
                    <a:pt x="87" y="247"/>
                    <a:pt x="87" y="247"/>
                    <a:pt x="87" y="247"/>
                  </a:cubicBezTo>
                  <a:cubicBezTo>
                    <a:pt x="87" y="247"/>
                    <a:pt x="87" y="247"/>
                    <a:pt x="87" y="247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6"/>
                    <a:pt x="87" y="246"/>
                    <a:pt x="87" y="246"/>
                  </a:cubicBezTo>
                  <a:cubicBezTo>
                    <a:pt x="87" y="245"/>
                    <a:pt x="87" y="245"/>
                    <a:pt x="87" y="245"/>
                  </a:cubicBezTo>
                  <a:cubicBezTo>
                    <a:pt x="87" y="244"/>
                    <a:pt x="86" y="243"/>
                    <a:pt x="86" y="242"/>
                  </a:cubicBezTo>
                  <a:cubicBezTo>
                    <a:pt x="86" y="242"/>
                    <a:pt x="86" y="242"/>
                    <a:pt x="86" y="241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86" y="241"/>
                    <a:pt x="86" y="241"/>
                    <a:pt x="86" y="241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40"/>
                  </a:cubicBezTo>
                  <a:cubicBezTo>
                    <a:pt x="86" y="240"/>
                    <a:pt x="86" y="240"/>
                    <a:pt x="86" y="239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86" y="237"/>
                    <a:pt x="86" y="237"/>
                    <a:pt x="86" y="237"/>
                  </a:cubicBezTo>
                  <a:cubicBezTo>
                    <a:pt x="86" y="237"/>
                    <a:pt x="86" y="237"/>
                    <a:pt x="86" y="237"/>
                  </a:cubicBezTo>
                  <a:cubicBezTo>
                    <a:pt x="85" y="236"/>
                    <a:pt x="85" y="236"/>
                    <a:pt x="85" y="236"/>
                  </a:cubicBezTo>
                  <a:cubicBezTo>
                    <a:pt x="85" y="236"/>
                    <a:pt x="85" y="236"/>
                    <a:pt x="85" y="236"/>
                  </a:cubicBezTo>
                  <a:cubicBezTo>
                    <a:pt x="85" y="235"/>
                    <a:pt x="85" y="235"/>
                    <a:pt x="85" y="235"/>
                  </a:cubicBezTo>
                  <a:cubicBezTo>
                    <a:pt x="85" y="235"/>
                    <a:pt x="85" y="235"/>
                    <a:pt x="85" y="235"/>
                  </a:cubicBezTo>
                  <a:cubicBezTo>
                    <a:pt x="85" y="235"/>
                    <a:pt x="85" y="235"/>
                    <a:pt x="85" y="235"/>
                  </a:cubicBezTo>
                  <a:cubicBezTo>
                    <a:pt x="85" y="235"/>
                    <a:pt x="85" y="235"/>
                    <a:pt x="85" y="235"/>
                  </a:cubicBezTo>
                  <a:cubicBezTo>
                    <a:pt x="85" y="235"/>
                    <a:pt x="85" y="235"/>
                    <a:pt x="85" y="235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5" y="234"/>
                    <a:pt x="85" y="234"/>
                    <a:pt x="85" y="234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4" y="233"/>
                    <a:pt x="84" y="233"/>
                    <a:pt x="84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83" y="231"/>
                    <a:pt x="83" y="231"/>
                    <a:pt x="83" y="231"/>
                  </a:cubicBezTo>
                  <a:cubicBezTo>
                    <a:pt x="82" y="231"/>
                    <a:pt x="82" y="230"/>
                    <a:pt x="81" y="230"/>
                  </a:cubicBezTo>
                  <a:cubicBezTo>
                    <a:pt x="80" y="229"/>
                    <a:pt x="80" y="229"/>
                    <a:pt x="80" y="229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78" y="228"/>
                    <a:pt x="78" y="228"/>
                    <a:pt x="78" y="228"/>
                  </a:cubicBezTo>
                  <a:cubicBezTo>
                    <a:pt x="77" y="228"/>
                    <a:pt x="77" y="228"/>
                    <a:pt x="77" y="228"/>
                  </a:cubicBezTo>
                  <a:cubicBezTo>
                    <a:pt x="76" y="227"/>
                    <a:pt x="76" y="227"/>
                    <a:pt x="75" y="227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3" y="226"/>
                    <a:pt x="73" y="226"/>
                    <a:pt x="73" y="226"/>
                  </a:cubicBezTo>
                  <a:cubicBezTo>
                    <a:pt x="73" y="226"/>
                    <a:pt x="73" y="226"/>
                    <a:pt x="73" y="226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1" y="224"/>
                    <a:pt x="70" y="223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9" y="220"/>
                    <a:pt x="69" y="220"/>
                    <a:pt x="69" y="220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67" y="219"/>
                    <a:pt x="67" y="219"/>
                    <a:pt x="67" y="219"/>
                  </a:cubicBezTo>
                  <a:cubicBezTo>
                    <a:pt x="67" y="219"/>
                    <a:pt x="67" y="219"/>
                    <a:pt x="67" y="219"/>
                  </a:cubicBezTo>
                  <a:cubicBezTo>
                    <a:pt x="67" y="218"/>
                    <a:pt x="67" y="218"/>
                    <a:pt x="67" y="218"/>
                  </a:cubicBezTo>
                  <a:cubicBezTo>
                    <a:pt x="66" y="218"/>
                    <a:pt x="66" y="218"/>
                    <a:pt x="66" y="218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6" y="216"/>
                    <a:pt x="66" y="216"/>
                    <a:pt x="66" y="216"/>
                  </a:cubicBezTo>
                  <a:cubicBezTo>
                    <a:pt x="65" y="216"/>
                    <a:pt x="65" y="216"/>
                    <a:pt x="65" y="216"/>
                  </a:cubicBezTo>
                  <a:cubicBezTo>
                    <a:pt x="65" y="215"/>
                    <a:pt x="65" y="215"/>
                    <a:pt x="65" y="215"/>
                  </a:cubicBezTo>
                  <a:cubicBezTo>
                    <a:pt x="64" y="214"/>
                    <a:pt x="64" y="214"/>
                    <a:pt x="64" y="214"/>
                  </a:cubicBezTo>
                  <a:cubicBezTo>
                    <a:pt x="64" y="213"/>
                    <a:pt x="64" y="213"/>
                    <a:pt x="64" y="213"/>
                  </a:cubicBezTo>
                  <a:cubicBezTo>
                    <a:pt x="64" y="213"/>
                    <a:pt x="63" y="212"/>
                    <a:pt x="63" y="211"/>
                  </a:cubicBezTo>
                  <a:cubicBezTo>
                    <a:pt x="62" y="211"/>
                    <a:pt x="62" y="211"/>
                    <a:pt x="62" y="211"/>
                  </a:cubicBezTo>
                  <a:cubicBezTo>
                    <a:pt x="62" y="210"/>
                    <a:pt x="62" y="210"/>
                    <a:pt x="62" y="210"/>
                  </a:cubicBezTo>
                  <a:cubicBezTo>
                    <a:pt x="62" y="209"/>
                    <a:pt x="62" y="209"/>
                    <a:pt x="62" y="209"/>
                  </a:cubicBezTo>
                  <a:cubicBezTo>
                    <a:pt x="61" y="209"/>
                    <a:pt x="61" y="209"/>
                    <a:pt x="61" y="209"/>
                  </a:cubicBezTo>
                  <a:cubicBezTo>
                    <a:pt x="61" y="208"/>
                    <a:pt x="61" y="208"/>
                    <a:pt x="61" y="208"/>
                  </a:cubicBezTo>
                  <a:cubicBezTo>
                    <a:pt x="61" y="208"/>
                    <a:pt x="61" y="208"/>
                    <a:pt x="61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60" y="207"/>
                    <a:pt x="60" y="207"/>
                    <a:pt x="60" y="207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2"/>
                    <a:pt x="56" y="202"/>
                    <a:pt x="55" y="202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5" y="199"/>
                    <a:pt x="55" y="199"/>
                    <a:pt x="55" y="199"/>
                  </a:cubicBezTo>
                  <a:cubicBezTo>
                    <a:pt x="54" y="199"/>
                    <a:pt x="54" y="198"/>
                    <a:pt x="54" y="197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56" y="194"/>
                    <a:pt x="56" y="194"/>
                    <a:pt x="56" y="194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7" y="193"/>
                    <a:pt x="57" y="193"/>
                    <a:pt x="57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191"/>
                    <a:pt x="57" y="191"/>
                    <a:pt x="57" y="191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5" y="190"/>
                    <a:pt x="55" y="190"/>
                    <a:pt x="55" y="190"/>
                  </a:cubicBezTo>
                  <a:cubicBezTo>
                    <a:pt x="54" y="189"/>
                    <a:pt x="54" y="189"/>
                    <a:pt x="54" y="189"/>
                  </a:cubicBezTo>
                  <a:cubicBezTo>
                    <a:pt x="54" y="188"/>
                    <a:pt x="54" y="188"/>
                    <a:pt x="54" y="188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55" y="187"/>
                    <a:pt x="55" y="187"/>
                    <a:pt x="55" y="187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8" y="183"/>
                    <a:pt x="58" y="183"/>
                    <a:pt x="58" y="183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8" y="181"/>
                    <a:pt x="58" y="181"/>
                    <a:pt x="58" y="181"/>
                  </a:cubicBezTo>
                  <a:cubicBezTo>
                    <a:pt x="58" y="181"/>
                    <a:pt x="58" y="181"/>
                    <a:pt x="58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60" y="180"/>
                    <a:pt x="60" y="180"/>
                    <a:pt x="60" y="180"/>
                  </a:cubicBezTo>
                  <a:cubicBezTo>
                    <a:pt x="60" y="180"/>
                    <a:pt x="60" y="180"/>
                    <a:pt x="60" y="180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59" y="179"/>
                    <a:pt x="59" y="179"/>
                    <a:pt x="59" y="179"/>
                  </a:cubicBezTo>
                  <a:cubicBezTo>
                    <a:pt x="60" y="179"/>
                    <a:pt x="60" y="179"/>
                    <a:pt x="60" y="179"/>
                  </a:cubicBezTo>
                  <a:cubicBezTo>
                    <a:pt x="60" y="179"/>
                    <a:pt x="60" y="179"/>
                    <a:pt x="60" y="179"/>
                  </a:cubicBezTo>
                  <a:cubicBezTo>
                    <a:pt x="60" y="179"/>
                    <a:pt x="60" y="179"/>
                    <a:pt x="60" y="179"/>
                  </a:cubicBezTo>
                  <a:cubicBezTo>
                    <a:pt x="60" y="179"/>
                    <a:pt x="60" y="179"/>
                    <a:pt x="61" y="179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2" y="177"/>
                    <a:pt x="62" y="177"/>
                    <a:pt x="62" y="177"/>
                  </a:cubicBezTo>
                  <a:cubicBezTo>
                    <a:pt x="62" y="177"/>
                    <a:pt x="62" y="177"/>
                    <a:pt x="62" y="177"/>
                  </a:cubicBezTo>
                  <a:cubicBezTo>
                    <a:pt x="62" y="177"/>
                    <a:pt x="62" y="177"/>
                    <a:pt x="62" y="177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2" y="174"/>
                    <a:pt x="62" y="174"/>
                    <a:pt x="62" y="174"/>
                  </a:cubicBezTo>
                  <a:cubicBezTo>
                    <a:pt x="62" y="173"/>
                    <a:pt x="62" y="173"/>
                    <a:pt x="62" y="173"/>
                  </a:cubicBezTo>
                  <a:cubicBezTo>
                    <a:pt x="62" y="172"/>
                    <a:pt x="62" y="172"/>
                    <a:pt x="62" y="172"/>
                  </a:cubicBezTo>
                  <a:cubicBezTo>
                    <a:pt x="62" y="172"/>
                    <a:pt x="62" y="172"/>
                    <a:pt x="62" y="172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62" y="169"/>
                    <a:pt x="62" y="168"/>
                    <a:pt x="62" y="167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6"/>
                    <a:pt x="61" y="166"/>
                    <a:pt x="61" y="166"/>
                  </a:cubicBezTo>
                  <a:cubicBezTo>
                    <a:pt x="61" y="165"/>
                    <a:pt x="61" y="165"/>
                    <a:pt x="61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0" y="164"/>
                    <a:pt x="60" y="164"/>
                    <a:pt x="60" y="164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0" y="162"/>
                    <a:pt x="60" y="162"/>
                    <a:pt x="60" y="162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59" y="161"/>
                    <a:pt x="59" y="161"/>
                    <a:pt x="59" y="161"/>
                  </a:cubicBezTo>
                  <a:cubicBezTo>
                    <a:pt x="59" y="160"/>
                    <a:pt x="59" y="160"/>
                    <a:pt x="59" y="160"/>
                  </a:cubicBezTo>
                  <a:cubicBezTo>
                    <a:pt x="58" y="160"/>
                    <a:pt x="58" y="160"/>
                    <a:pt x="58" y="160"/>
                  </a:cubicBezTo>
                  <a:cubicBezTo>
                    <a:pt x="58" y="160"/>
                    <a:pt x="58" y="160"/>
                    <a:pt x="58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6" y="162"/>
                    <a:pt x="56" y="162"/>
                    <a:pt x="56" y="162"/>
                  </a:cubicBezTo>
                  <a:cubicBezTo>
                    <a:pt x="56" y="162"/>
                    <a:pt x="56" y="162"/>
                    <a:pt x="56" y="162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5" y="163"/>
                    <a:pt x="55" y="163"/>
                    <a:pt x="55" y="163"/>
                  </a:cubicBezTo>
                  <a:cubicBezTo>
                    <a:pt x="55" y="163"/>
                    <a:pt x="55" y="163"/>
                    <a:pt x="55" y="163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5"/>
                    <a:pt x="55" y="165"/>
                    <a:pt x="55" y="165"/>
                  </a:cubicBezTo>
                  <a:cubicBezTo>
                    <a:pt x="54" y="165"/>
                    <a:pt x="54" y="165"/>
                    <a:pt x="54" y="165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3" y="164"/>
                    <a:pt x="52" y="163"/>
                    <a:pt x="52" y="162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5" y="156"/>
                    <a:pt x="45" y="156"/>
                    <a:pt x="45" y="156"/>
                  </a:cubicBezTo>
                  <a:cubicBezTo>
                    <a:pt x="45" y="157"/>
                    <a:pt x="45" y="157"/>
                    <a:pt x="45" y="157"/>
                  </a:cubicBezTo>
                  <a:cubicBezTo>
                    <a:pt x="45" y="157"/>
                    <a:pt x="45" y="157"/>
                    <a:pt x="45" y="157"/>
                  </a:cubicBezTo>
                  <a:cubicBezTo>
                    <a:pt x="44" y="156"/>
                    <a:pt x="44" y="156"/>
                    <a:pt x="44" y="156"/>
                  </a:cubicBezTo>
                  <a:cubicBezTo>
                    <a:pt x="43" y="155"/>
                    <a:pt x="43" y="155"/>
                    <a:pt x="43" y="155"/>
                  </a:cubicBezTo>
                  <a:cubicBezTo>
                    <a:pt x="43" y="154"/>
                    <a:pt x="43" y="154"/>
                    <a:pt x="43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1" y="149"/>
                    <a:pt x="41" y="148"/>
                  </a:cubicBezTo>
                  <a:cubicBezTo>
                    <a:pt x="41" y="148"/>
                    <a:pt x="41" y="148"/>
                    <a:pt x="41" y="148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6"/>
                    <a:pt x="39" y="146"/>
                    <a:pt x="39" y="146"/>
                  </a:cubicBezTo>
                  <a:cubicBezTo>
                    <a:pt x="39" y="146"/>
                    <a:pt x="39" y="146"/>
                    <a:pt x="38" y="146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35" y="143"/>
                    <a:pt x="35" y="143"/>
                    <a:pt x="35" y="143"/>
                  </a:cubicBezTo>
                  <a:cubicBezTo>
                    <a:pt x="34" y="143"/>
                    <a:pt x="34" y="143"/>
                    <a:pt x="33" y="142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29" y="138"/>
                    <a:pt x="29" y="137"/>
                    <a:pt x="28" y="136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27" y="135"/>
                    <a:pt x="26" y="135"/>
                    <a:pt x="26" y="13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3" y="136"/>
                    <a:pt x="23" y="136"/>
                    <a:pt x="23" y="136"/>
                  </a:cubicBezTo>
                  <a:cubicBezTo>
                    <a:pt x="23" y="136"/>
                    <a:pt x="23" y="136"/>
                    <a:pt x="23" y="136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6" y="131"/>
                    <a:pt x="16" y="131"/>
                    <a:pt x="16" y="131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9"/>
                    <a:pt x="14" y="129"/>
                    <a:pt x="14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3" y="128"/>
                    <a:pt x="13" y="127"/>
                    <a:pt x="12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0" y="124"/>
                    <a:pt x="10" y="124"/>
                    <a:pt x="10" y="124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7" y="103"/>
                    <a:pt x="7" y="102"/>
                    <a:pt x="7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7" y="86"/>
                    <a:pt x="7" y="86"/>
                    <a:pt x="7" y="86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4" y="96"/>
                    <a:pt x="4" y="96"/>
                    <a:pt x="4" y="97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0"/>
                    <a:pt x="4" y="100"/>
                    <a:pt x="4" y="101"/>
                  </a:cubicBezTo>
                  <a:cubicBezTo>
                    <a:pt x="4" y="101"/>
                    <a:pt x="4" y="101"/>
                    <a:pt x="4" y="101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4" y="105"/>
                    <a:pt x="3" y="105"/>
                    <a:pt x="3" y="105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" y="97"/>
                    <a:pt x="0" y="97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2" y="94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5"/>
                    <a:pt x="3" y="85"/>
                  </a:cubicBezTo>
                  <a:cubicBezTo>
                    <a:pt x="3" y="84"/>
                    <a:pt x="4" y="83"/>
                    <a:pt x="4" y="83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1"/>
                    <a:pt x="5" y="80"/>
                    <a:pt x="5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5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4"/>
                    <a:pt x="6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5"/>
                    <a:pt x="14" y="55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0"/>
                    <a:pt x="20" y="50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3" y="47"/>
                    <a:pt x="23" y="47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4"/>
                    <a:pt x="26" y="43"/>
                    <a:pt x="27" y="42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29" y="41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4"/>
                    <a:pt x="63" y="4"/>
                    <a:pt x="63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1"/>
                    <a:pt x="81" y="11"/>
                    <a:pt x="81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2"/>
                  </a:cubicBezTo>
                  <a:cubicBezTo>
                    <a:pt x="91" y="12"/>
                    <a:pt x="91" y="12"/>
                    <a:pt x="92" y="12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7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6"/>
                    <a:pt x="100" y="6"/>
                    <a:pt x="101" y="6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6"/>
                    <a:pt x="103" y="6"/>
                    <a:pt x="103" y="6"/>
                  </a:cubicBezTo>
                  <a:cubicBezTo>
                    <a:pt x="103" y="6"/>
                    <a:pt x="103" y="6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7"/>
                    <a:pt x="103" y="7"/>
                    <a:pt x="103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3" y="9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7" y="10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09" y="10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9"/>
                    <a:pt x="97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4" y="31"/>
                    <a:pt x="84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9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5"/>
                    <a:pt x="90" y="35"/>
                    <a:pt x="90" y="35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99" y="37"/>
                    <a:pt x="99" y="37"/>
                    <a:pt x="99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4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5"/>
                    <a:pt x="123" y="35"/>
                    <a:pt x="123" y="35"/>
                  </a:cubicBezTo>
                  <a:cubicBezTo>
                    <a:pt x="123" y="35"/>
                    <a:pt x="123" y="35"/>
                    <a:pt x="123" y="35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5" y="37"/>
                    <a:pt x="125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7" y="39"/>
                    <a:pt x="127" y="39"/>
                    <a:pt x="127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9" y="42"/>
                    <a:pt x="129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6" y="53"/>
                    <a:pt x="105" y="53"/>
                    <a:pt x="105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5"/>
                    <a:pt x="103" y="56"/>
                    <a:pt x="102" y="56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3"/>
                    <a:pt x="113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8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17" y="60"/>
                    <a:pt x="117" y="60"/>
                    <a:pt x="117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7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1" y="63"/>
                    <a:pt x="110" y="64"/>
                    <a:pt x="109" y="65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0"/>
                    <a:pt x="111" y="60"/>
                    <a:pt x="111" y="60"/>
                  </a:cubicBezTo>
                  <a:cubicBezTo>
                    <a:pt x="111" y="60"/>
                    <a:pt x="110" y="60"/>
                    <a:pt x="109" y="61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09" y="61"/>
                    <a:pt x="109" y="61"/>
                    <a:pt x="108" y="61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79"/>
                    <a:pt x="84" y="78"/>
                    <a:pt x="84" y="77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82" y="83"/>
                    <a:pt x="82" y="84"/>
                    <a:pt x="82" y="84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8" y="94"/>
                    <a:pt x="68" y="94"/>
                    <a:pt x="68" y="94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65" y="98"/>
                    <a:pt x="65" y="98"/>
                    <a:pt x="65" y="98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4" y="113"/>
                    <a:pt x="63" y="113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61" y="113"/>
                    <a:pt x="61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59" y="99"/>
                    <a:pt x="59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98"/>
                    <a:pt x="54" y="98"/>
                    <a:pt x="53" y="98"/>
                  </a:cubicBezTo>
                  <a:cubicBezTo>
                    <a:pt x="53" y="98"/>
                    <a:pt x="53" y="98"/>
                    <a:pt x="53" y="98"/>
                  </a:cubicBezTo>
                  <a:cubicBezTo>
                    <a:pt x="53" y="98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100"/>
                    <a:pt x="48" y="101"/>
                    <a:pt x="48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7" y="100"/>
                    <a:pt x="47" y="100"/>
                    <a:pt x="47" y="100"/>
                  </a:cubicBezTo>
                  <a:cubicBezTo>
                    <a:pt x="47" y="100"/>
                    <a:pt x="47" y="100"/>
                    <a:pt x="47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7" y="99"/>
                    <a:pt x="36" y="99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2" y="101"/>
                    <a:pt x="32" y="101"/>
                    <a:pt x="32" y="101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102"/>
                    <a:pt x="31" y="103"/>
                    <a:pt x="30" y="10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9" y="106"/>
                    <a:pt x="29" y="106"/>
                    <a:pt x="29" y="106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8" y="109"/>
                    <a:pt x="27" y="110"/>
                    <a:pt x="27" y="111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6" y="113"/>
                    <a:pt x="26" y="114"/>
                    <a:pt x="26" y="114"/>
                  </a:cubicBezTo>
                  <a:cubicBezTo>
                    <a:pt x="25" y="114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6"/>
                    <a:pt x="25" y="116"/>
                  </a:cubicBezTo>
                  <a:cubicBezTo>
                    <a:pt x="25" y="117"/>
                    <a:pt x="25" y="117"/>
                    <a:pt x="25" y="117"/>
                  </a:cubicBezTo>
                  <a:cubicBezTo>
                    <a:pt x="25" y="117"/>
                    <a:pt x="25" y="118"/>
                    <a:pt x="25" y="118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27" y="127"/>
                    <a:pt x="27" y="127"/>
                    <a:pt x="27" y="127"/>
                  </a:cubicBezTo>
                  <a:cubicBezTo>
                    <a:pt x="27" y="127"/>
                    <a:pt x="27" y="127"/>
                    <a:pt x="27" y="127"/>
                  </a:cubicBezTo>
                  <a:cubicBezTo>
                    <a:pt x="27" y="127"/>
                    <a:pt x="27" y="128"/>
                    <a:pt x="27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7" y="128"/>
                    <a:pt x="27" y="128"/>
                    <a:pt x="27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9" y="129"/>
                    <a:pt x="29" y="129"/>
                    <a:pt x="30" y="129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4" y="129"/>
                    <a:pt x="34" y="129"/>
                    <a:pt x="34" y="129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7"/>
                    <a:pt x="37" y="127"/>
                    <a:pt x="37" y="127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9" y="123"/>
                    <a:pt x="39" y="123"/>
                    <a:pt x="41" y="122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5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6" y="124"/>
                    <a:pt x="46" y="124"/>
                    <a:pt x="46" y="124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5" y="126"/>
                    <a:pt x="44" y="127"/>
                    <a:pt x="44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3"/>
                    <a:pt x="41" y="133"/>
                    <a:pt x="41" y="134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0" y="136"/>
                    <a:pt x="40" y="137"/>
                    <a:pt x="39" y="137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0" y="138"/>
                    <a:pt x="40" y="138"/>
                    <a:pt x="40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4" y="139"/>
                    <a:pt x="44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7" y="139"/>
                    <a:pt x="47" y="139"/>
                    <a:pt x="47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40"/>
                    <a:pt x="49" y="140"/>
                    <a:pt x="49" y="140"/>
                  </a:cubicBezTo>
                  <a:cubicBezTo>
                    <a:pt x="50" y="140"/>
                    <a:pt x="50" y="140"/>
                    <a:pt x="50" y="140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1" y="144"/>
                    <a:pt x="51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5"/>
                    <a:pt x="50" y="145"/>
                    <a:pt x="50" y="145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9" y="148"/>
                    <a:pt x="49" y="148"/>
                    <a:pt x="49" y="148"/>
                  </a:cubicBezTo>
                  <a:cubicBezTo>
                    <a:pt x="49" y="148"/>
                    <a:pt x="49" y="149"/>
                    <a:pt x="49" y="14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8" y="150"/>
                    <a:pt x="48" y="151"/>
                    <a:pt x="48" y="152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5"/>
                    <a:pt x="49" y="155"/>
                    <a:pt x="49" y="155"/>
                  </a:cubicBezTo>
                  <a:cubicBezTo>
                    <a:pt x="49" y="155"/>
                    <a:pt x="49" y="155"/>
                    <a:pt x="49" y="155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50" y="156"/>
                    <a:pt x="50" y="156"/>
                    <a:pt x="50" y="156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3" y="160"/>
                    <a:pt x="54" y="160"/>
                    <a:pt x="54" y="160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6" y="159"/>
                    <a:pt x="57" y="159"/>
                    <a:pt x="57" y="159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60" y="159"/>
                  </a:cubicBezTo>
                  <a:cubicBezTo>
                    <a:pt x="60" y="159"/>
                    <a:pt x="60" y="159"/>
                    <a:pt x="60" y="159"/>
                  </a:cubicBezTo>
                  <a:cubicBezTo>
                    <a:pt x="61" y="160"/>
                    <a:pt x="61" y="160"/>
                    <a:pt x="61" y="160"/>
                  </a:cubicBezTo>
                  <a:cubicBezTo>
                    <a:pt x="61" y="160"/>
                    <a:pt x="61" y="160"/>
                    <a:pt x="61" y="160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3" y="162"/>
                    <a:pt x="63" y="162"/>
                    <a:pt x="63" y="162"/>
                  </a:cubicBezTo>
                  <a:cubicBezTo>
                    <a:pt x="64" y="163"/>
                    <a:pt x="64" y="163"/>
                    <a:pt x="64" y="163"/>
                  </a:cubicBezTo>
                  <a:cubicBezTo>
                    <a:pt x="64" y="163"/>
                    <a:pt x="64" y="163"/>
                    <a:pt x="64" y="163"/>
                  </a:cubicBezTo>
                  <a:cubicBezTo>
                    <a:pt x="64" y="163"/>
                    <a:pt x="64" y="162"/>
                    <a:pt x="64" y="162"/>
                  </a:cubicBezTo>
                  <a:cubicBezTo>
                    <a:pt x="64" y="162"/>
                    <a:pt x="64" y="162"/>
                    <a:pt x="64" y="162"/>
                  </a:cubicBezTo>
                  <a:cubicBezTo>
                    <a:pt x="64" y="162"/>
                    <a:pt x="64" y="162"/>
                    <a:pt x="64" y="162"/>
                  </a:cubicBezTo>
                  <a:cubicBezTo>
                    <a:pt x="64" y="162"/>
                    <a:pt x="64" y="162"/>
                    <a:pt x="64" y="162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157"/>
                    <a:pt x="67" y="157"/>
                    <a:pt x="67" y="157"/>
                  </a:cubicBezTo>
                  <a:cubicBezTo>
                    <a:pt x="68" y="157"/>
                    <a:pt x="68" y="157"/>
                    <a:pt x="68" y="157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68" y="155"/>
                    <a:pt x="68" y="155"/>
                    <a:pt x="68" y="155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72" y="154"/>
                    <a:pt x="72" y="154"/>
                    <a:pt x="72" y="154"/>
                  </a:cubicBezTo>
                  <a:cubicBezTo>
                    <a:pt x="72" y="154"/>
                    <a:pt x="72" y="154"/>
                    <a:pt x="72" y="154"/>
                  </a:cubicBezTo>
                  <a:cubicBezTo>
                    <a:pt x="72" y="154"/>
                    <a:pt x="72" y="154"/>
                    <a:pt x="72" y="154"/>
                  </a:cubicBezTo>
                  <a:cubicBezTo>
                    <a:pt x="72" y="154"/>
                    <a:pt x="72" y="154"/>
                    <a:pt x="72" y="154"/>
                  </a:cubicBezTo>
                  <a:cubicBezTo>
                    <a:pt x="73" y="155"/>
                    <a:pt x="73" y="155"/>
                    <a:pt x="73" y="155"/>
                  </a:cubicBezTo>
                  <a:cubicBezTo>
                    <a:pt x="73" y="155"/>
                    <a:pt x="73" y="155"/>
                    <a:pt x="73" y="155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75" y="153"/>
                    <a:pt x="75" y="153"/>
                    <a:pt x="75" y="153"/>
                  </a:cubicBezTo>
                  <a:cubicBezTo>
                    <a:pt x="75" y="153"/>
                    <a:pt x="75" y="153"/>
                    <a:pt x="75" y="153"/>
                  </a:cubicBezTo>
                  <a:cubicBezTo>
                    <a:pt x="75" y="153"/>
                    <a:pt x="75" y="153"/>
                    <a:pt x="75" y="153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6" y="152"/>
                    <a:pt x="76" y="152"/>
                    <a:pt x="76" y="152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78" y="153"/>
                    <a:pt x="78" y="153"/>
                    <a:pt x="78" y="153"/>
                  </a:cubicBezTo>
                  <a:cubicBezTo>
                    <a:pt x="77" y="154"/>
                    <a:pt x="77" y="154"/>
                    <a:pt x="77" y="154"/>
                  </a:cubicBezTo>
                  <a:cubicBezTo>
                    <a:pt x="76" y="154"/>
                    <a:pt x="76" y="154"/>
                    <a:pt x="76" y="154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6" y="155"/>
                    <a:pt x="76" y="155"/>
                    <a:pt x="76" y="156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5" y="159"/>
                    <a:pt x="75" y="159"/>
                    <a:pt x="75" y="16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6" y="161"/>
                    <a:pt x="76" y="161"/>
                    <a:pt x="76" y="161"/>
                  </a:cubicBezTo>
                  <a:cubicBezTo>
                    <a:pt x="76" y="162"/>
                    <a:pt x="76" y="162"/>
                    <a:pt x="76" y="162"/>
                  </a:cubicBezTo>
                  <a:cubicBezTo>
                    <a:pt x="77" y="162"/>
                    <a:pt x="77" y="162"/>
                    <a:pt x="77" y="162"/>
                  </a:cubicBezTo>
                  <a:cubicBezTo>
                    <a:pt x="78" y="161"/>
                    <a:pt x="78" y="161"/>
                    <a:pt x="78" y="161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9"/>
                    <a:pt x="78" y="159"/>
                  </a:cubicBezTo>
                  <a:cubicBezTo>
                    <a:pt x="78" y="159"/>
                    <a:pt x="78" y="158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83" y="155"/>
                    <a:pt x="83" y="155"/>
                    <a:pt x="83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84" y="157"/>
                    <a:pt x="84" y="157"/>
                    <a:pt x="84" y="157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86" y="158"/>
                    <a:pt x="86" y="158"/>
                    <a:pt x="88" y="158"/>
                  </a:cubicBezTo>
                  <a:cubicBezTo>
                    <a:pt x="89" y="157"/>
                    <a:pt x="89" y="157"/>
                    <a:pt x="89" y="157"/>
                  </a:cubicBezTo>
                  <a:cubicBezTo>
                    <a:pt x="89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91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8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4" y="159"/>
                    <a:pt x="94" y="159"/>
                    <a:pt x="94" y="159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97" y="158"/>
                    <a:pt x="97" y="158"/>
                    <a:pt x="97" y="158"/>
                  </a:cubicBezTo>
                  <a:cubicBezTo>
                    <a:pt x="97" y="158"/>
                    <a:pt x="97" y="158"/>
                    <a:pt x="98" y="158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00" y="158"/>
                    <a:pt x="100" y="158"/>
                    <a:pt x="100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00" y="159"/>
                    <a:pt x="100" y="159"/>
                    <a:pt x="100" y="159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02" y="160"/>
                    <a:pt x="102" y="160"/>
                    <a:pt x="102" y="160"/>
                  </a:cubicBezTo>
                  <a:cubicBezTo>
                    <a:pt x="102" y="161"/>
                    <a:pt x="102" y="161"/>
                    <a:pt x="102" y="161"/>
                  </a:cubicBezTo>
                  <a:cubicBezTo>
                    <a:pt x="103" y="162"/>
                    <a:pt x="103" y="162"/>
                    <a:pt x="103" y="162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7" y="166"/>
                    <a:pt x="108" y="167"/>
                  </a:cubicBezTo>
                  <a:cubicBezTo>
                    <a:pt x="108" y="167"/>
                    <a:pt x="108" y="167"/>
                    <a:pt x="108" y="167"/>
                  </a:cubicBezTo>
                  <a:cubicBezTo>
                    <a:pt x="108" y="168"/>
                    <a:pt x="108" y="168"/>
                    <a:pt x="108" y="168"/>
                  </a:cubicBezTo>
                  <a:cubicBezTo>
                    <a:pt x="108" y="169"/>
                    <a:pt x="108" y="169"/>
                    <a:pt x="108" y="169"/>
                  </a:cubicBezTo>
                  <a:cubicBezTo>
                    <a:pt x="109" y="169"/>
                    <a:pt x="109" y="169"/>
                    <a:pt x="109" y="169"/>
                  </a:cubicBezTo>
                  <a:cubicBezTo>
                    <a:pt x="110" y="170"/>
                    <a:pt x="111" y="170"/>
                    <a:pt x="111" y="171"/>
                  </a:cubicBezTo>
                  <a:cubicBezTo>
                    <a:pt x="111" y="171"/>
                    <a:pt x="111" y="171"/>
                    <a:pt x="111" y="171"/>
                  </a:cubicBezTo>
                  <a:cubicBezTo>
                    <a:pt x="112" y="171"/>
                    <a:pt x="112" y="171"/>
                    <a:pt x="112" y="171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2" y="172"/>
                    <a:pt x="112" y="172"/>
                    <a:pt x="113" y="172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4" y="172"/>
                    <a:pt x="114" y="172"/>
                  </a:cubicBezTo>
                  <a:cubicBezTo>
                    <a:pt x="114" y="172"/>
                    <a:pt x="115" y="172"/>
                    <a:pt x="115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4" y="174"/>
                    <a:pt x="124" y="175"/>
                  </a:cubicBezTo>
                  <a:cubicBezTo>
                    <a:pt x="125" y="175"/>
                    <a:pt x="125" y="175"/>
                    <a:pt x="125" y="175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6" y="177"/>
                    <a:pt x="126" y="178"/>
                    <a:pt x="126" y="178"/>
                  </a:cubicBezTo>
                  <a:cubicBezTo>
                    <a:pt x="126" y="178"/>
                    <a:pt x="126" y="178"/>
                    <a:pt x="126" y="178"/>
                  </a:cubicBezTo>
                  <a:cubicBezTo>
                    <a:pt x="126" y="178"/>
                    <a:pt x="126" y="178"/>
                    <a:pt x="126" y="178"/>
                  </a:cubicBezTo>
                  <a:cubicBezTo>
                    <a:pt x="126" y="178"/>
                    <a:pt x="126" y="178"/>
                    <a:pt x="126" y="178"/>
                  </a:cubicBezTo>
                  <a:cubicBezTo>
                    <a:pt x="126" y="178"/>
                    <a:pt x="126" y="179"/>
                    <a:pt x="126" y="179"/>
                  </a:cubicBezTo>
                  <a:cubicBezTo>
                    <a:pt x="126" y="179"/>
                    <a:pt x="126" y="179"/>
                    <a:pt x="126" y="179"/>
                  </a:cubicBezTo>
                  <a:cubicBezTo>
                    <a:pt x="126" y="179"/>
                    <a:pt x="126" y="179"/>
                    <a:pt x="126" y="179"/>
                  </a:cubicBezTo>
                  <a:cubicBezTo>
                    <a:pt x="126" y="179"/>
                    <a:pt x="126" y="179"/>
                    <a:pt x="126" y="179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1"/>
                    <a:pt x="127" y="181"/>
                    <a:pt x="127" y="181"/>
                  </a:cubicBezTo>
                  <a:cubicBezTo>
                    <a:pt x="127" y="182"/>
                    <a:pt x="127" y="182"/>
                    <a:pt x="127" y="182"/>
                  </a:cubicBezTo>
                  <a:cubicBezTo>
                    <a:pt x="127" y="182"/>
                    <a:pt x="127" y="182"/>
                    <a:pt x="127" y="182"/>
                  </a:cubicBezTo>
                  <a:cubicBezTo>
                    <a:pt x="127" y="182"/>
                    <a:pt x="127" y="182"/>
                    <a:pt x="127" y="182"/>
                  </a:cubicBezTo>
                  <a:cubicBezTo>
                    <a:pt x="128" y="182"/>
                    <a:pt x="128" y="182"/>
                    <a:pt x="128" y="182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9" y="183"/>
                    <a:pt x="129" y="183"/>
                    <a:pt x="129" y="183"/>
                  </a:cubicBezTo>
                  <a:cubicBezTo>
                    <a:pt x="129" y="184"/>
                    <a:pt x="129" y="184"/>
                    <a:pt x="129" y="184"/>
                  </a:cubicBezTo>
                  <a:cubicBezTo>
                    <a:pt x="129" y="185"/>
                    <a:pt x="129" y="185"/>
                    <a:pt x="129" y="185"/>
                  </a:cubicBezTo>
                  <a:cubicBezTo>
                    <a:pt x="129" y="186"/>
                    <a:pt x="128" y="186"/>
                    <a:pt x="128" y="187"/>
                  </a:cubicBezTo>
                  <a:cubicBezTo>
                    <a:pt x="129" y="187"/>
                    <a:pt x="129" y="187"/>
                    <a:pt x="129" y="187"/>
                  </a:cubicBezTo>
                  <a:cubicBezTo>
                    <a:pt x="130" y="187"/>
                    <a:pt x="130" y="187"/>
                    <a:pt x="130" y="187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1" y="188"/>
                    <a:pt x="131" y="188"/>
                    <a:pt x="131" y="188"/>
                  </a:cubicBezTo>
                  <a:cubicBezTo>
                    <a:pt x="131" y="188"/>
                    <a:pt x="131" y="188"/>
                    <a:pt x="131" y="188"/>
                  </a:cubicBezTo>
                  <a:cubicBezTo>
                    <a:pt x="131" y="188"/>
                    <a:pt x="131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3" y="188"/>
                    <a:pt x="133" y="188"/>
                    <a:pt x="133" y="188"/>
                  </a:cubicBezTo>
                  <a:cubicBezTo>
                    <a:pt x="133" y="189"/>
                    <a:pt x="133" y="189"/>
                    <a:pt x="133" y="189"/>
                  </a:cubicBezTo>
                  <a:cubicBezTo>
                    <a:pt x="133" y="190"/>
                    <a:pt x="133" y="190"/>
                    <a:pt x="133" y="190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3" y="191"/>
                    <a:pt x="133" y="191"/>
                    <a:pt x="133" y="191"/>
                  </a:cubicBezTo>
                  <a:cubicBezTo>
                    <a:pt x="133" y="191"/>
                    <a:pt x="133" y="191"/>
                    <a:pt x="133" y="191"/>
                  </a:cubicBezTo>
                  <a:cubicBezTo>
                    <a:pt x="133" y="191"/>
                    <a:pt x="133" y="191"/>
                    <a:pt x="133" y="191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5" y="190"/>
                    <a:pt x="135" y="190"/>
                    <a:pt x="135" y="190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9"/>
                    <a:pt x="136" y="189"/>
                    <a:pt x="136" y="189"/>
                  </a:cubicBezTo>
                  <a:cubicBezTo>
                    <a:pt x="136" y="189"/>
                    <a:pt x="136" y="189"/>
                    <a:pt x="136" y="189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140" y="191"/>
                    <a:pt x="140" y="191"/>
                    <a:pt x="140" y="191"/>
                  </a:cubicBezTo>
                  <a:cubicBezTo>
                    <a:pt x="140" y="192"/>
                    <a:pt x="140" y="192"/>
                    <a:pt x="140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4" y="194"/>
                    <a:pt x="144" y="194"/>
                    <a:pt x="144" y="194"/>
                  </a:cubicBezTo>
                  <a:cubicBezTo>
                    <a:pt x="144" y="194"/>
                    <a:pt x="144" y="194"/>
                    <a:pt x="144" y="194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45" y="194"/>
                    <a:pt x="145" y="194"/>
                    <a:pt x="145" y="194"/>
                  </a:cubicBezTo>
                  <a:cubicBezTo>
                    <a:pt x="145" y="193"/>
                    <a:pt x="145" y="193"/>
                    <a:pt x="145" y="193"/>
                  </a:cubicBezTo>
                  <a:cubicBezTo>
                    <a:pt x="146" y="194"/>
                    <a:pt x="146" y="194"/>
                    <a:pt x="146" y="194"/>
                  </a:cubicBezTo>
                  <a:cubicBezTo>
                    <a:pt x="146" y="194"/>
                    <a:pt x="146" y="194"/>
                    <a:pt x="146" y="194"/>
                  </a:cubicBezTo>
                  <a:cubicBezTo>
                    <a:pt x="146" y="194"/>
                    <a:pt x="146" y="194"/>
                    <a:pt x="146" y="194"/>
                  </a:cubicBezTo>
                  <a:cubicBezTo>
                    <a:pt x="146" y="194"/>
                    <a:pt x="146" y="194"/>
                    <a:pt x="14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7" y="194"/>
                    <a:pt x="147" y="194"/>
                    <a:pt x="147" y="194"/>
                  </a:cubicBezTo>
                  <a:cubicBezTo>
                    <a:pt x="148" y="194"/>
                    <a:pt x="148" y="194"/>
                    <a:pt x="148" y="194"/>
                  </a:cubicBezTo>
                  <a:cubicBezTo>
                    <a:pt x="148" y="194"/>
                    <a:pt x="148" y="194"/>
                    <a:pt x="148" y="194"/>
                  </a:cubicBezTo>
                  <a:cubicBezTo>
                    <a:pt x="148" y="194"/>
                    <a:pt x="148" y="194"/>
                    <a:pt x="148" y="194"/>
                  </a:cubicBezTo>
                  <a:cubicBezTo>
                    <a:pt x="149" y="194"/>
                    <a:pt x="149" y="194"/>
                    <a:pt x="149" y="194"/>
                  </a:cubicBezTo>
                  <a:cubicBezTo>
                    <a:pt x="150" y="194"/>
                    <a:pt x="150" y="194"/>
                    <a:pt x="150" y="194"/>
                  </a:cubicBezTo>
                  <a:cubicBezTo>
                    <a:pt x="151" y="194"/>
                    <a:pt x="151" y="194"/>
                    <a:pt x="151" y="194"/>
                  </a:cubicBezTo>
                  <a:cubicBezTo>
                    <a:pt x="151" y="194"/>
                    <a:pt x="151" y="194"/>
                    <a:pt x="151" y="194"/>
                  </a:cubicBezTo>
                  <a:cubicBezTo>
                    <a:pt x="151" y="194"/>
                    <a:pt x="152" y="194"/>
                    <a:pt x="152" y="194"/>
                  </a:cubicBezTo>
                  <a:cubicBezTo>
                    <a:pt x="153" y="194"/>
                    <a:pt x="153" y="194"/>
                    <a:pt x="153" y="194"/>
                  </a:cubicBezTo>
                  <a:cubicBezTo>
                    <a:pt x="154" y="194"/>
                    <a:pt x="155" y="195"/>
                    <a:pt x="156" y="195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7" y="196"/>
                    <a:pt x="157" y="196"/>
                    <a:pt x="157" y="196"/>
                  </a:cubicBezTo>
                  <a:cubicBezTo>
                    <a:pt x="157" y="197"/>
                    <a:pt x="157" y="197"/>
                    <a:pt x="157" y="197"/>
                  </a:cubicBezTo>
                  <a:cubicBezTo>
                    <a:pt x="158" y="197"/>
                    <a:pt x="158" y="197"/>
                    <a:pt x="158" y="197"/>
                  </a:cubicBezTo>
                  <a:cubicBezTo>
                    <a:pt x="159" y="198"/>
                    <a:pt x="159" y="198"/>
                    <a:pt x="159" y="198"/>
                  </a:cubicBezTo>
                  <a:cubicBezTo>
                    <a:pt x="159" y="198"/>
                    <a:pt x="159" y="198"/>
                    <a:pt x="159" y="198"/>
                  </a:cubicBezTo>
                  <a:cubicBezTo>
                    <a:pt x="159" y="198"/>
                    <a:pt x="159" y="198"/>
                    <a:pt x="159" y="198"/>
                  </a:cubicBezTo>
                  <a:cubicBezTo>
                    <a:pt x="160" y="198"/>
                    <a:pt x="160" y="198"/>
                    <a:pt x="160" y="198"/>
                  </a:cubicBezTo>
                  <a:cubicBezTo>
                    <a:pt x="160" y="199"/>
                    <a:pt x="160" y="199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9"/>
                    <a:pt x="162" y="199"/>
                    <a:pt x="162" y="199"/>
                  </a:cubicBezTo>
                  <a:cubicBezTo>
                    <a:pt x="162" y="199"/>
                    <a:pt x="163" y="199"/>
                    <a:pt x="164" y="200"/>
                  </a:cubicBezTo>
                  <a:cubicBezTo>
                    <a:pt x="164" y="200"/>
                    <a:pt x="164" y="200"/>
                    <a:pt x="164" y="200"/>
                  </a:cubicBezTo>
                  <a:cubicBezTo>
                    <a:pt x="165" y="201"/>
                    <a:pt x="165" y="201"/>
                    <a:pt x="165" y="201"/>
                  </a:cubicBezTo>
                  <a:cubicBezTo>
                    <a:pt x="165" y="202"/>
                    <a:pt x="165" y="202"/>
                    <a:pt x="165" y="202"/>
                  </a:cubicBezTo>
                  <a:cubicBezTo>
                    <a:pt x="165" y="202"/>
                    <a:pt x="165" y="202"/>
                    <a:pt x="165" y="202"/>
                  </a:cubicBezTo>
                  <a:cubicBezTo>
                    <a:pt x="165" y="202"/>
                    <a:pt x="165" y="202"/>
                    <a:pt x="165" y="202"/>
                  </a:cubicBezTo>
                  <a:cubicBezTo>
                    <a:pt x="165" y="203"/>
                    <a:pt x="165" y="203"/>
                    <a:pt x="165" y="203"/>
                  </a:cubicBezTo>
                  <a:cubicBezTo>
                    <a:pt x="165" y="203"/>
                    <a:pt x="165" y="203"/>
                    <a:pt x="165" y="203"/>
                  </a:cubicBezTo>
                  <a:cubicBezTo>
                    <a:pt x="165" y="203"/>
                    <a:pt x="165" y="203"/>
                    <a:pt x="165" y="203"/>
                  </a:cubicBezTo>
                  <a:cubicBezTo>
                    <a:pt x="165" y="204"/>
                    <a:pt x="165" y="205"/>
                    <a:pt x="165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23"/>
            <p:cNvSpPr/>
            <p:nvPr/>
          </p:nvSpPr>
          <p:spPr bwMode="auto">
            <a:xfrm>
              <a:off x="9758363" y="6202363"/>
              <a:ext cx="0" cy="6350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  <a:gd name="T11" fmla="*/ 0 h 1"/>
                <a:gd name="T12" fmla="*/ 0 h 1"/>
                <a:gd name="T13" fmla="*/ 0 h 1"/>
                <a:gd name="T14" fmla="*/ 0 h 1"/>
                <a:gd name="T15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24"/>
            <p:cNvSpPr/>
            <p:nvPr/>
          </p:nvSpPr>
          <p:spPr bwMode="auto">
            <a:xfrm>
              <a:off x="9750425" y="6208713"/>
              <a:ext cx="14287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1 w 2"/>
                <a:gd name="T4" fmla="*/ 1 w 2"/>
                <a:gd name="T5" fmla="*/ 1 w 2"/>
                <a:gd name="T6" fmla="*/ 1 w 2"/>
                <a:gd name="T7" fmla="*/ 1 w 2"/>
                <a:gd name="T8" fmla="*/ 1 w 2"/>
                <a:gd name="T9" fmla="*/ 0 w 2"/>
                <a:gd name="T10" fmla="*/ 0 w 2"/>
                <a:gd name="T11" fmla="*/ 0 w 2"/>
                <a:gd name="T12" fmla="*/ 0 w 2"/>
                <a:gd name="T13" fmla="*/ 0 w 2"/>
                <a:gd name="T14" fmla="*/ 0 w 2"/>
                <a:gd name="T15" fmla="*/ 0 w 2"/>
                <a:gd name="T16" fmla="*/ 1 w 2"/>
                <a:gd name="T17" fmla="*/ 1 w 2"/>
                <a:gd name="T18" fmla="*/ 1 w 2"/>
                <a:gd name="T19" fmla="*/ 1 w 2"/>
                <a:gd name="T20" fmla="*/ 1 w 2"/>
                <a:gd name="T21" fmla="*/ 2 w 2"/>
                <a:gd name="T22" fmla="*/ 2 w 2"/>
                <a:gd name="T2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25"/>
            <p:cNvSpPr/>
            <p:nvPr/>
          </p:nvSpPr>
          <p:spPr bwMode="auto">
            <a:xfrm>
              <a:off x="9736138" y="6202363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0 w 1"/>
                <a:gd name="T7" fmla="*/ 0 w 1"/>
                <a:gd name="T8" fmla="*/ 0 w 1"/>
                <a:gd name="T9" fmla="*/ 1 w 1"/>
                <a:gd name="T1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26"/>
            <p:cNvSpPr>
              <a:spLocks noEditPoints="1"/>
            </p:cNvSpPr>
            <p:nvPr/>
          </p:nvSpPr>
          <p:spPr bwMode="auto">
            <a:xfrm>
              <a:off x="9729788" y="6194426"/>
              <a:ext cx="6350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0 w 1"/>
                <a:gd name="T16" fmla="*/ 0 w 1"/>
                <a:gd name="T17" fmla="*/ 0 w 1"/>
                <a:gd name="T18" fmla="*/ 1 w 1"/>
                <a:gd name="T19" fmla="*/ 1 w 1"/>
                <a:gd name="T20" fmla="*/ 1 w 1"/>
                <a:gd name="T21" fmla="*/ 1 w 1"/>
                <a:gd name="T2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27"/>
            <p:cNvSpPr/>
            <p:nvPr/>
          </p:nvSpPr>
          <p:spPr bwMode="auto">
            <a:xfrm>
              <a:off x="9715500" y="6180138"/>
              <a:ext cx="6350" cy="635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  <a:gd name="T38" fmla="*/ 1 w 1"/>
                <a:gd name="T3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28"/>
            <p:cNvSpPr/>
            <p:nvPr/>
          </p:nvSpPr>
          <p:spPr bwMode="auto">
            <a:xfrm>
              <a:off x="9721850" y="61864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29"/>
            <p:cNvSpPr/>
            <p:nvPr/>
          </p:nvSpPr>
          <p:spPr bwMode="auto">
            <a:xfrm>
              <a:off x="9699625" y="6151563"/>
              <a:ext cx="7937" cy="635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1 w 1"/>
                <a:gd name="T17" fmla="*/ 0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0" name="Freeform 30"/>
            <p:cNvSpPr/>
            <p:nvPr/>
          </p:nvSpPr>
          <p:spPr bwMode="auto">
            <a:xfrm>
              <a:off x="9707563" y="6157913"/>
              <a:ext cx="7937" cy="7938"/>
            </a:xfrm>
            <a:custGeom>
              <a:avLst/>
              <a:gdLst>
                <a:gd name="T0" fmla="*/ 5 w 5"/>
                <a:gd name="T1" fmla="*/ 0 h 5"/>
                <a:gd name="T2" fmla="*/ 5 w 5"/>
                <a:gd name="T3" fmla="*/ 0 h 5"/>
                <a:gd name="T4" fmla="*/ 0 w 5"/>
                <a:gd name="T5" fmla="*/ 0 h 5"/>
                <a:gd name="T6" fmla="*/ 0 w 5"/>
                <a:gd name="T7" fmla="*/ 0 h 5"/>
                <a:gd name="T8" fmla="*/ 0 w 5"/>
                <a:gd name="T9" fmla="*/ 0 h 5"/>
                <a:gd name="T10" fmla="*/ 0 w 5"/>
                <a:gd name="T11" fmla="*/ 0 h 5"/>
                <a:gd name="T12" fmla="*/ 0 w 5"/>
                <a:gd name="T13" fmla="*/ 0 h 5"/>
                <a:gd name="T14" fmla="*/ 0 w 5"/>
                <a:gd name="T15" fmla="*/ 0 h 5"/>
                <a:gd name="T16" fmla="*/ 0 w 5"/>
                <a:gd name="T17" fmla="*/ 0 h 5"/>
                <a:gd name="T18" fmla="*/ 0 w 5"/>
                <a:gd name="T19" fmla="*/ 5 h 5"/>
                <a:gd name="T20" fmla="*/ 0 w 5"/>
                <a:gd name="T21" fmla="*/ 5 h 5"/>
                <a:gd name="T22" fmla="*/ 5 w 5"/>
                <a:gd name="T23" fmla="*/ 5 h 5"/>
                <a:gd name="T24" fmla="*/ 5 w 5"/>
                <a:gd name="T25" fmla="*/ 0 h 5"/>
                <a:gd name="T26" fmla="*/ 5 w 5"/>
                <a:gd name="T27" fmla="*/ 0 h 5"/>
                <a:gd name="T28" fmla="*/ 5 w 5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1" name="Freeform 31"/>
            <p:cNvSpPr/>
            <p:nvPr/>
          </p:nvSpPr>
          <p:spPr bwMode="auto">
            <a:xfrm>
              <a:off x="9685338" y="6137276"/>
              <a:ext cx="14287" cy="6350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1 w 2"/>
                <a:gd name="T23" fmla="*/ 0 h 1"/>
                <a:gd name="T24" fmla="*/ 1 w 2"/>
                <a:gd name="T25" fmla="*/ 0 h 1"/>
                <a:gd name="T26" fmla="*/ 0 w 2"/>
                <a:gd name="T27" fmla="*/ 0 h 1"/>
                <a:gd name="T28" fmla="*/ 0 w 2"/>
                <a:gd name="T29" fmla="*/ 0 h 1"/>
                <a:gd name="T30" fmla="*/ 0 w 2"/>
                <a:gd name="T31" fmla="*/ 0 h 1"/>
                <a:gd name="T32" fmla="*/ 0 w 2"/>
                <a:gd name="T33" fmla="*/ 0 h 1"/>
                <a:gd name="T34" fmla="*/ 0 w 2"/>
                <a:gd name="T35" fmla="*/ 0 h 1"/>
                <a:gd name="T36" fmla="*/ 1 w 2"/>
                <a:gd name="T37" fmla="*/ 0 h 1"/>
                <a:gd name="T38" fmla="*/ 1 w 2"/>
                <a:gd name="T39" fmla="*/ 1 h 1"/>
                <a:gd name="T40" fmla="*/ 1 w 2"/>
                <a:gd name="T41" fmla="*/ 1 h 1"/>
                <a:gd name="T42" fmla="*/ 1 w 2"/>
                <a:gd name="T43" fmla="*/ 1 h 1"/>
                <a:gd name="T44" fmla="*/ 1 w 2"/>
                <a:gd name="T45" fmla="*/ 1 h 1"/>
                <a:gd name="T46" fmla="*/ 2 w 2"/>
                <a:gd name="T47" fmla="*/ 1 h 1"/>
                <a:gd name="T48" fmla="*/ 2 w 2"/>
                <a:gd name="T49" fmla="*/ 1 h 1"/>
                <a:gd name="T50" fmla="*/ 2 w 2"/>
                <a:gd name="T51" fmla="*/ 1 h 1"/>
                <a:gd name="T52" fmla="*/ 2 w 2"/>
                <a:gd name="T53" fmla="*/ 1 h 1"/>
                <a:gd name="T54" fmla="*/ 2 w 2"/>
                <a:gd name="T5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2" name="Freeform 32"/>
            <p:cNvSpPr/>
            <p:nvPr/>
          </p:nvSpPr>
          <p:spPr bwMode="auto">
            <a:xfrm>
              <a:off x="9585325" y="4186238"/>
              <a:ext cx="71437" cy="34925"/>
            </a:xfrm>
            <a:custGeom>
              <a:avLst/>
              <a:gdLst>
                <a:gd name="T0" fmla="*/ 9 w 10"/>
                <a:gd name="T1" fmla="*/ 2 h 5"/>
                <a:gd name="T2" fmla="*/ 9 w 10"/>
                <a:gd name="T3" fmla="*/ 2 h 5"/>
                <a:gd name="T4" fmla="*/ 8 w 10"/>
                <a:gd name="T5" fmla="*/ 2 h 5"/>
                <a:gd name="T6" fmla="*/ 7 w 10"/>
                <a:gd name="T7" fmla="*/ 2 h 5"/>
                <a:gd name="T8" fmla="*/ 7 w 10"/>
                <a:gd name="T9" fmla="*/ 2 h 5"/>
                <a:gd name="T10" fmla="*/ 6 w 10"/>
                <a:gd name="T11" fmla="*/ 3 h 5"/>
                <a:gd name="T12" fmla="*/ 6 w 10"/>
                <a:gd name="T13" fmla="*/ 3 h 5"/>
                <a:gd name="T14" fmla="*/ 5 w 10"/>
                <a:gd name="T15" fmla="*/ 3 h 5"/>
                <a:gd name="T16" fmla="*/ 5 w 10"/>
                <a:gd name="T17" fmla="*/ 3 h 5"/>
                <a:gd name="T18" fmla="*/ 5 w 10"/>
                <a:gd name="T19" fmla="*/ 3 h 5"/>
                <a:gd name="T20" fmla="*/ 4 w 10"/>
                <a:gd name="T21" fmla="*/ 3 h 5"/>
                <a:gd name="T22" fmla="*/ 4 w 10"/>
                <a:gd name="T23" fmla="*/ 3 h 5"/>
                <a:gd name="T24" fmla="*/ 3 w 10"/>
                <a:gd name="T25" fmla="*/ 4 h 5"/>
                <a:gd name="T26" fmla="*/ 3 w 10"/>
                <a:gd name="T27" fmla="*/ 4 h 5"/>
                <a:gd name="T28" fmla="*/ 2 w 10"/>
                <a:gd name="T29" fmla="*/ 4 h 5"/>
                <a:gd name="T30" fmla="*/ 2 w 10"/>
                <a:gd name="T31" fmla="*/ 4 h 5"/>
                <a:gd name="T32" fmla="*/ 1 w 10"/>
                <a:gd name="T33" fmla="*/ 5 h 5"/>
                <a:gd name="T34" fmla="*/ 1 w 10"/>
                <a:gd name="T35" fmla="*/ 5 h 5"/>
                <a:gd name="T36" fmla="*/ 0 w 10"/>
                <a:gd name="T37" fmla="*/ 5 h 5"/>
                <a:gd name="T38" fmla="*/ 0 w 10"/>
                <a:gd name="T39" fmla="*/ 5 h 5"/>
                <a:gd name="T40" fmla="*/ 0 w 10"/>
                <a:gd name="T41" fmla="*/ 4 h 5"/>
                <a:gd name="T42" fmla="*/ 0 w 10"/>
                <a:gd name="T43" fmla="*/ 4 h 5"/>
                <a:gd name="T44" fmla="*/ 0 w 10"/>
                <a:gd name="T45" fmla="*/ 3 h 5"/>
                <a:gd name="T46" fmla="*/ 0 w 10"/>
                <a:gd name="T47" fmla="*/ 3 h 5"/>
                <a:gd name="T48" fmla="*/ 0 w 10"/>
                <a:gd name="T49" fmla="*/ 3 h 5"/>
                <a:gd name="T50" fmla="*/ 1 w 10"/>
                <a:gd name="T51" fmla="*/ 3 h 5"/>
                <a:gd name="T52" fmla="*/ 2 w 10"/>
                <a:gd name="T53" fmla="*/ 2 h 5"/>
                <a:gd name="T54" fmla="*/ 2 w 10"/>
                <a:gd name="T55" fmla="*/ 2 h 5"/>
                <a:gd name="T56" fmla="*/ 3 w 10"/>
                <a:gd name="T57" fmla="*/ 2 h 5"/>
                <a:gd name="T58" fmla="*/ 4 w 10"/>
                <a:gd name="T59" fmla="*/ 1 h 5"/>
                <a:gd name="T60" fmla="*/ 4 w 10"/>
                <a:gd name="T61" fmla="*/ 1 h 5"/>
                <a:gd name="T62" fmla="*/ 5 w 10"/>
                <a:gd name="T63" fmla="*/ 1 h 5"/>
                <a:gd name="T64" fmla="*/ 5 w 10"/>
                <a:gd name="T65" fmla="*/ 0 h 5"/>
                <a:gd name="T66" fmla="*/ 5 w 10"/>
                <a:gd name="T67" fmla="*/ 0 h 5"/>
                <a:gd name="T68" fmla="*/ 6 w 10"/>
                <a:gd name="T69" fmla="*/ 0 h 5"/>
                <a:gd name="T70" fmla="*/ 7 w 10"/>
                <a:gd name="T71" fmla="*/ 0 h 5"/>
                <a:gd name="T72" fmla="*/ 7 w 10"/>
                <a:gd name="T73" fmla="*/ 0 h 5"/>
                <a:gd name="T74" fmla="*/ 8 w 10"/>
                <a:gd name="T75" fmla="*/ 0 h 5"/>
                <a:gd name="T76" fmla="*/ 8 w 10"/>
                <a:gd name="T77" fmla="*/ 1 h 5"/>
                <a:gd name="T78" fmla="*/ 8 w 10"/>
                <a:gd name="T79" fmla="*/ 1 h 5"/>
                <a:gd name="T80" fmla="*/ 8 w 10"/>
                <a:gd name="T81" fmla="*/ 1 h 5"/>
                <a:gd name="T82" fmla="*/ 9 w 10"/>
                <a:gd name="T83" fmla="*/ 1 h 5"/>
                <a:gd name="T84" fmla="*/ 9 w 10"/>
                <a:gd name="T85" fmla="*/ 1 h 5"/>
                <a:gd name="T86" fmla="*/ 9 w 10"/>
                <a:gd name="T87" fmla="*/ 1 h 5"/>
                <a:gd name="T88" fmla="*/ 10 w 10"/>
                <a:gd name="T8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3" name="Freeform 33"/>
            <p:cNvSpPr>
              <a:spLocks noEditPoints="1"/>
            </p:cNvSpPr>
            <p:nvPr/>
          </p:nvSpPr>
          <p:spPr bwMode="auto">
            <a:xfrm>
              <a:off x="9599613" y="4200526"/>
              <a:ext cx="100012" cy="57150"/>
            </a:xfrm>
            <a:custGeom>
              <a:avLst/>
              <a:gdLst>
                <a:gd name="T0" fmla="*/ 13 w 14"/>
                <a:gd name="T1" fmla="*/ 6 h 8"/>
                <a:gd name="T2" fmla="*/ 12 w 14"/>
                <a:gd name="T3" fmla="*/ 5 h 8"/>
                <a:gd name="T4" fmla="*/ 12 w 14"/>
                <a:gd name="T5" fmla="*/ 4 h 8"/>
                <a:gd name="T6" fmla="*/ 13 w 14"/>
                <a:gd name="T7" fmla="*/ 3 h 8"/>
                <a:gd name="T8" fmla="*/ 13 w 14"/>
                <a:gd name="T9" fmla="*/ 2 h 8"/>
                <a:gd name="T10" fmla="*/ 13 w 14"/>
                <a:gd name="T11" fmla="*/ 1 h 8"/>
                <a:gd name="T12" fmla="*/ 12 w 14"/>
                <a:gd name="T13" fmla="*/ 1 h 8"/>
                <a:gd name="T14" fmla="*/ 11 w 14"/>
                <a:gd name="T15" fmla="*/ 2 h 8"/>
                <a:gd name="T16" fmla="*/ 10 w 14"/>
                <a:gd name="T17" fmla="*/ 3 h 8"/>
                <a:gd name="T18" fmla="*/ 11 w 14"/>
                <a:gd name="T19" fmla="*/ 1 h 8"/>
                <a:gd name="T20" fmla="*/ 10 w 14"/>
                <a:gd name="T21" fmla="*/ 1 h 8"/>
                <a:gd name="T22" fmla="*/ 9 w 14"/>
                <a:gd name="T23" fmla="*/ 2 h 8"/>
                <a:gd name="T24" fmla="*/ 9 w 14"/>
                <a:gd name="T25" fmla="*/ 1 h 8"/>
                <a:gd name="T26" fmla="*/ 8 w 14"/>
                <a:gd name="T27" fmla="*/ 1 h 8"/>
                <a:gd name="T28" fmla="*/ 8 w 14"/>
                <a:gd name="T29" fmla="*/ 1 h 8"/>
                <a:gd name="T30" fmla="*/ 8 w 14"/>
                <a:gd name="T31" fmla="*/ 0 h 8"/>
                <a:gd name="T32" fmla="*/ 7 w 14"/>
                <a:gd name="T33" fmla="*/ 0 h 8"/>
                <a:gd name="T34" fmla="*/ 6 w 14"/>
                <a:gd name="T35" fmla="*/ 1 h 8"/>
                <a:gd name="T36" fmla="*/ 5 w 14"/>
                <a:gd name="T37" fmla="*/ 1 h 8"/>
                <a:gd name="T38" fmla="*/ 4 w 14"/>
                <a:gd name="T39" fmla="*/ 1 h 8"/>
                <a:gd name="T40" fmla="*/ 3 w 14"/>
                <a:gd name="T41" fmla="*/ 2 h 8"/>
                <a:gd name="T42" fmla="*/ 2 w 14"/>
                <a:gd name="T43" fmla="*/ 2 h 8"/>
                <a:gd name="T44" fmla="*/ 2 w 14"/>
                <a:gd name="T45" fmla="*/ 3 h 8"/>
                <a:gd name="T46" fmla="*/ 3 w 14"/>
                <a:gd name="T47" fmla="*/ 3 h 8"/>
                <a:gd name="T48" fmla="*/ 4 w 14"/>
                <a:gd name="T49" fmla="*/ 3 h 8"/>
                <a:gd name="T50" fmla="*/ 3 w 14"/>
                <a:gd name="T51" fmla="*/ 3 h 8"/>
                <a:gd name="T52" fmla="*/ 2 w 14"/>
                <a:gd name="T53" fmla="*/ 3 h 8"/>
                <a:gd name="T54" fmla="*/ 1 w 14"/>
                <a:gd name="T55" fmla="*/ 3 h 8"/>
                <a:gd name="T56" fmla="*/ 1 w 14"/>
                <a:gd name="T57" fmla="*/ 4 h 8"/>
                <a:gd name="T58" fmla="*/ 2 w 14"/>
                <a:gd name="T59" fmla="*/ 4 h 8"/>
                <a:gd name="T60" fmla="*/ 3 w 14"/>
                <a:gd name="T61" fmla="*/ 4 h 8"/>
                <a:gd name="T62" fmla="*/ 4 w 14"/>
                <a:gd name="T63" fmla="*/ 4 h 8"/>
                <a:gd name="T64" fmla="*/ 5 w 14"/>
                <a:gd name="T65" fmla="*/ 4 h 8"/>
                <a:gd name="T66" fmla="*/ 4 w 14"/>
                <a:gd name="T67" fmla="*/ 5 h 8"/>
                <a:gd name="T68" fmla="*/ 3 w 14"/>
                <a:gd name="T69" fmla="*/ 5 h 8"/>
                <a:gd name="T70" fmla="*/ 2 w 14"/>
                <a:gd name="T71" fmla="*/ 5 h 8"/>
                <a:gd name="T72" fmla="*/ 0 w 14"/>
                <a:gd name="T73" fmla="*/ 5 h 8"/>
                <a:gd name="T74" fmla="*/ 1 w 14"/>
                <a:gd name="T75" fmla="*/ 6 h 8"/>
                <a:gd name="T76" fmla="*/ 1 w 14"/>
                <a:gd name="T77" fmla="*/ 7 h 8"/>
                <a:gd name="T78" fmla="*/ 2 w 14"/>
                <a:gd name="T79" fmla="*/ 8 h 8"/>
                <a:gd name="T80" fmla="*/ 3 w 14"/>
                <a:gd name="T81" fmla="*/ 8 h 8"/>
                <a:gd name="T82" fmla="*/ 4 w 14"/>
                <a:gd name="T83" fmla="*/ 7 h 8"/>
                <a:gd name="T84" fmla="*/ 5 w 14"/>
                <a:gd name="T85" fmla="*/ 7 h 8"/>
                <a:gd name="T86" fmla="*/ 6 w 14"/>
                <a:gd name="T87" fmla="*/ 7 h 8"/>
                <a:gd name="T88" fmla="*/ 7 w 14"/>
                <a:gd name="T89" fmla="*/ 7 h 8"/>
                <a:gd name="T90" fmla="*/ 8 w 14"/>
                <a:gd name="T91" fmla="*/ 6 h 8"/>
                <a:gd name="T92" fmla="*/ 8 w 14"/>
                <a:gd name="T93" fmla="*/ 7 h 8"/>
                <a:gd name="T94" fmla="*/ 8 w 14"/>
                <a:gd name="T95" fmla="*/ 7 h 8"/>
                <a:gd name="T96" fmla="*/ 9 w 14"/>
                <a:gd name="T97" fmla="*/ 7 h 8"/>
                <a:gd name="T98" fmla="*/ 11 w 14"/>
                <a:gd name="T99" fmla="*/ 7 h 8"/>
                <a:gd name="T100" fmla="*/ 11 w 14"/>
                <a:gd name="T101" fmla="*/ 7 h 8"/>
                <a:gd name="T102" fmla="*/ 11 w 14"/>
                <a:gd name="T103" fmla="*/ 6 h 8"/>
                <a:gd name="T104" fmla="*/ 12 w 14"/>
                <a:gd name="T105" fmla="*/ 6 h 8"/>
                <a:gd name="T106" fmla="*/ 13 w 14"/>
                <a:gd name="T10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" h="8"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13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4" name="Freeform 34"/>
            <p:cNvSpPr/>
            <p:nvPr/>
          </p:nvSpPr>
          <p:spPr bwMode="auto">
            <a:xfrm>
              <a:off x="9650413" y="4257676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Freeform 35"/>
            <p:cNvSpPr/>
            <p:nvPr/>
          </p:nvSpPr>
          <p:spPr bwMode="auto">
            <a:xfrm>
              <a:off x="9671050" y="4257676"/>
              <a:ext cx="7937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1 w 1"/>
                <a:gd name="T9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36"/>
            <p:cNvSpPr>
              <a:spLocks noEditPoints="1"/>
            </p:cNvSpPr>
            <p:nvPr/>
          </p:nvSpPr>
          <p:spPr bwMode="auto">
            <a:xfrm>
              <a:off x="9685338" y="4249738"/>
              <a:ext cx="0" cy="7938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  <a:gd name="T5" fmla="*/ 0 h 1"/>
                <a:gd name="T6" fmla="*/ 0 h 1"/>
                <a:gd name="T7" fmla="*/ 0 h 1"/>
                <a:gd name="T8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37"/>
            <p:cNvSpPr>
              <a:spLocks noEditPoints="1"/>
            </p:cNvSpPr>
            <p:nvPr/>
          </p:nvSpPr>
          <p:spPr bwMode="auto">
            <a:xfrm>
              <a:off x="9685338" y="4249738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0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38"/>
            <p:cNvSpPr>
              <a:spLocks noEditPoints="1"/>
            </p:cNvSpPr>
            <p:nvPr/>
          </p:nvSpPr>
          <p:spPr bwMode="auto">
            <a:xfrm>
              <a:off x="9699625" y="42354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Freeform 39"/>
            <p:cNvSpPr/>
            <p:nvPr/>
          </p:nvSpPr>
          <p:spPr bwMode="auto">
            <a:xfrm>
              <a:off x="9693275" y="4243388"/>
              <a:ext cx="22225" cy="14288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2 w 3"/>
                <a:gd name="T11" fmla="*/ 2 h 2"/>
                <a:gd name="T12" fmla="*/ 2 w 3"/>
                <a:gd name="T13" fmla="*/ 2 h 2"/>
                <a:gd name="T14" fmla="*/ 1 w 3"/>
                <a:gd name="T15" fmla="*/ 2 h 2"/>
                <a:gd name="T16" fmla="*/ 1 w 3"/>
                <a:gd name="T17" fmla="*/ 2 h 2"/>
                <a:gd name="T18" fmla="*/ 1 w 3"/>
                <a:gd name="T19" fmla="*/ 2 h 2"/>
                <a:gd name="T20" fmla="*/ 1 w 3"/>
                <a:gd name="T21" fmla="*/ 2 h 2"/>
                <a:gd name="T22" fmla="*/ 1 w 3"/>
                <a:gd name="T23" fmla="*/ 2 h 2"/>
                <a:gd name="T24" fmla="*/ 1 w 3"/>
                <a:gd name="T25" fmla="*/ 2 h 2"/>
                <a:gd name="T26" fmla="*/ 1 w 3"/>
                <a:gd name="T27" fmla="*/ 2 h 2"/>
                <a:gd name="T28" fmla="*/ 1 w 3"/>
                <a:gd name="T29" fmla="*/ 2 h 2"/>
                <a:gd name="T30" fmla="*/ 0 w 3"/>
                <a:gd name="T31" fmla="*/ 2 h 2"/>
                <a:gd name="T32" fmla="*/ 0 w 3"/>
                <a:gd name="T33" fmla="*/ 2 h 2"/>
                <a:gd name="T34" fmla="*/ 0 w 3"/>
                <a:gd name="T35" fmla="*/ 2 h 2"/>
                <a:gd name="T36" fmla="*/ 0 w 3"/>
                <a:gd name="T37" fmla="*/ 2 h 2"/>
                <a:gd name="T38" fmla="*/ 0 w 3"/>
                <a:gd name="T39" fmla="*/ 1 h 2"/>
                <a:gd name="T40" fmla="*/ 0 w 3"/>
                <a:gd name="T41" fmla="*/ 1 h 2"/>
                <a:gd name="T42" fmla="*/ 0 w 3"/>
                <a:gd name="T43" fmla="*/ 1 h 2"/>
                <a:gd name="T44" fmla="*/ 1 w 3"/>
                <a:gd name="T45" fmla="*/ 1 h 2"/>
                <a:gd name="T46" fmla="*/ 1 w 3"/>
                <a:gd name="T47" fmla="*/ 1 h 2"/>
                <a:gd name="T48" fmla="*/ 1 w 3"/>
                <a:gd name="T49" fmla="*/ 1 h 2"/>
                <a:gd name="T50" fmla="*/ 1 w 3"/>
                <a:gd name="T51" fmla="*/ 1 h 2"/>
                <a:gd name="T52" fmla="*/ 1 w 3"/>
                <a:gd name="T53" fmla="*/ 1 h 2"/>
                <a:gd name="T54" fmla="*/ 1 w 3"/>
                <a:gd name="T55" fmla="*/ 1 h 2"/>
                <a:gd name="T56" fmla="*/ 2 w 3"/>
                <a:gd name="T57" fmla="*/ 1 h 2"/>
                <a:gd name="T58" fmla="*/ 2 w 3"/>
                <a:gd name="T59" fmla="*/ 0 h 2"/>
                <a:gd name="T60" fmla="*/ 2 w 3"/>
                <a:gd name="T61" fmla="*/ 0 h 2"/>
                <a:gd name="T62" fmla="*/ 3 w 3"/>
                <a:gd name="T63" fmla="*/ 0 h 2"/>
                <a:gd name="T64" fmla="*/ 3 w 3"/>
                <a:gd name="T65" fmla="*/ 1 h 2"/>
                <a:gd name="T66" fmla="*/ 3 w 3"/>
                <a:gd name="T67" fmla="*/ 1 h 2"/>
                <a:gd name="T68" fmla="*/ 3 w 3"/>
                <a:gd name="T69" fmla="*/ 1 h 2"/>
                <a:gd name="T70" fmla="*/ 3 w 3"/>
                <a:gd name="T71" fmla="*/ 1 h 2"/>
                <a:gd name="T72" fmla="*/ 3 w 3"/>
                <a:gd name="T73" fmla="*/ 1 h 2"/>
                <a:gd name="T74" fmla="*/ 3 w 3"/>
                <a:gd name="T75" fmla="*/ 1 h 2"/>
                <a:gd name="T76" fmla="*/ 3 w 3"/>
                <a:gd name="T77" fmla="*/ 1 h 2"/>
                <a:gd name="T78" fmla="*/ 3 w 3"/>
                <a:gd name="T79" fmla="*/ 2 h 2"/>
                <a:gd name="T80" fmla="*/ 3 w 3"/>
                <a:gd name="T81" fmla="*/ 2 h 2"/>
                <a:gd name="T82" fmla="*/ 3 w 3"/>
                <a:gd name="T83" fmla="*/ 2 h 2"/>
                <a:gd name="T84" fmla="*/ 3 w 3"/>
                <a:gd name="T8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0" name="Freeform 40"/>
            <p:cNvSpPr/>
            <p:nvPr/>
          </p:nvSpPr>
          <p:spPr bwMode="auto">
            <a:xfrm>
              <a:off x="9715500" y="4249738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  <a:gd name="T4" fmla="*/ 1 w 1"/>
                <a:gd name="T5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Freeform 41"/>
            <p:cNvSpPr/>
            <p:nvPr/>
          </p:nvSpPr>
          <p:spPr bwMode="auto">
            <a:xfrm>
              <a:off x="9699625" y="4200526"/>
              <a:ext cx="7937" cy="635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1 h 1"/>
                <a:gd name="T28" fmla="*/ 0 w 1"/>
                <a:gd name="T29" fmla="*/ 1 h 1"/>
                <a:gd name="T30" fmla="*/ 0 w 1"/>
                <a:gd name="T31" fmla="*/ 1 h 1"/>
                <a:gd name="T32" fmla="*/ 0 w 1"/>
                <a:gd name="T33" fmla="*/ 0 h 1"/>
                <a:gd name="T34" fmla="*/ 0 w 1"/>
                <a:gd name="T35" fmla="*/ 0 h 1"/>
                <a:gd name="T36" fmla="*/ 0 w 1"/>
                <a:gd name="T37" fmla="*/ 0 h 1"/>
                <a:gd name="T38" fmla="*/ 0 w 1"/>
                <a:gd name="T39" fmla="*/ 0 h 1"/>
                <a:gd name="T40" fmla="*/ 0 w 1"/>
                <a:gd name="T41" fmla="*/ 0 h 1"/>
                <a:gd name="T42" fmla="*/ 0 w 1"/>
                <a:gd name="T43" fmla="*/ 0 h 1"/>
                <a:gd name="T44" fmla="*/ 0 w 1"/>
                <a:gd name="T45" fmla="*/ 0 h 1"/>
                <a:gd name="T46" fmla="*/ 0 w 1"/>
                <a:gd name="T47" fmla="*/ 0 h 1"/>
                <a:gd name="T48" fmla="*/ 0 w 1"/>
                <a:gd name="T49" fmla="*/ 0 h 1"/>
                <a:gd name="T50" fmla="*/ 1 w 1"/>
                <a:gd name="T51" fmla="*/ 0 h 1"/>
                <a:gd name="T52" fmla="*/ 1 w 1"/>
                <a:gd name="T53" fmla="*/ 0 h 1"/>
                <a:gd name="T54" fmla="*/ 1 w 1"/>
                <a:gd name="T55" fmla="*/ 0 h 1"/>
                <a:gd name="T56" fmla="*/ 1 w 1"/>
                <a:gd name="T5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2" name="Freeform 42"/>
            <p:cNvSpPr>
              <a:spLocks noEditPoints="1"/>
            </p:cNvSpPr>
            <p:nvPr/>
          </p:nvSpPr>
          <p:spPr bwMode="auto">
            <a:xfrm>
              <a:off x="9650413" y="4164013"/>
              <a:ext cx="49212" cy="14288"/>
            </a:xfrm>
            <a:custGeom>
              <a:avLst/>
              <a:gdLst>
                <a:gd name="T0" fmla="*/ 4 w 7"/>
                <a:gd name="T1" fmla="*/ 1 h 2"/>
                <a:gd name="T2" fmla="*/ 3 w 7"/>
                <a:gd name="T3" fmla="*/ 2 h 2"/>
                <a:gd name="T4" fmla="*/ 2 w 7"/>
                <a:gd name="T5" fmla="*/ 2 h 2"/>
                <a:gd name="T6" fmla="*/ 2 w 7"/>
                <a:gd name="T7" fmla="*/ 2 h 2"/>
                <a:gd name="T8" fmla="*/ 3 w 7"/>
                <a:gd name="T9" fmla="*/ 2 h 2"/>
                <a:gd name="T10" fmla="*/ 3 w 7"/>
                <a:gd name="T11" fmla="*/ 2 h 2"/>
                <a:gd name="T12" fmla="*/ 3 w 7"/>
                <a:gd name="T13" fmla="*/ 2 h 2"/>
                <a:gd name="T14" fmla="*/ 3 w 7"/>
                <a:gd name="T15" fmla="*/ 2 h 2"/>
                <a:gd name="T16" fmla="*/ 7 w 7"/>
                <a:gd name="T17" fmla="*/ 0 h 2"/>
                <a:gd name="T18" fmla="*/ 7 w 7"/>
                <a:gd name="T19" fmla="*/ 0 h 2"/>
                <a:gd name="T20" fmla="*/ 6 w 7"/>
                <a:gd name="T21" fmla="*/ 0 h 2"/>
                <a:gd name="T22" fmla="*/ 6 w 7"/>
                <a:gd name="T23" fmla="*/ 0 h 2"/>
                <a:gd name="T24" fmla="*/ 6 w 7"/>
                <a:gd name="T25" fmla="*/ 0 h 2"/>
                <a:gd name="T26" fmla="*/ 5 w 7"/>
                <a:gd name="T27" fmla="*/ 0 h 2"/>
                <a:gd name="T28" fmla="*/ 5 w 7"/>
                <a:gd name="T29" fmla="*/ 0 h 2"/>
                <a:gd name="T30" fmla="*/ 5 w 7"/>
                <a:gd name="T31" fmla="*/ 0 h 2"/>
                <a:gd name="T32" fmla="*/ 5 w 7"/>
                <a:gd name="T33" fmla="*/ 0 h 2"/>
                <a:gd name="T34" fmla="*/ 5 w 7"/>
                <a:gd name="T35" fmla="*/ 0 h 2"/>
                <a:gd name="T36" fmla="*/ 4 w 7"/>
                <a:gd name="T37" fmla="*/ 0 h 2"/>
                <a:gd name="T38" fmla="*/ 4 w 7"/>
                <a:gd name="T39" fmla="*/ 0 h 2"/>
                <a:gd name="T40" fmla="*/ 3 w 7"/>
                <a:gd name="T41" fmla="*/ 0 h 2"/>
                <a:gd name="T42" fmla="*/ 3 w 7"/>
                <a:gd name="T43" fmla="*/ 1 h 2"/>
                <a:gd name="T44" fmla="*/ 3 w 7"/>
                <a:gd name="T45" fmla="*/ 1 h 2"/>
                <a:gd name="T46" fmla="*/ 3 w 7"/>
                <a:gd name="T47" fmla="*/ 1 h 2"/>
                <a:gd name="T48" fmla="*/ 2 w 7"/>
                <a:gd name="T49" fmla="*/ 1 h 2"/>
                <a:gd name="T50" fmla="*/ 2 w 7"/>
                <a:gd name="T51" fmla="*/ 1 h 2"/>
                <a:gd name="T52" fmla="*/ 2 w 7"/>
                <a:gd name="T53" fmla="*/ 1 h 2"/>
                <a:gd name="T54" fmla="*/ 2 w 7"/>
                <a:gd name="T55" fmla="*/ 1 h 2"/>
                <a:gd name="T56" fmla="*/ 1 w 7"/>
                <a:gd name="T57" fmla="*/ 1 h 2"/>
                <a:gd name="T58" fmla="*/ 1 w 7"/>
                <a:gd name="T59" fmla="*/ 1 h 2"/>
                <a:gd name="T60" fmla="*/ 1 w 7"/>
                <a:gd name="T61" fmla="*/ 1 h 2"/>
                <a:gd name="T62" fmla="*/ 1 w 7"/>
                <a:gd name="T63" fmla="*/ 1 h 2"/>
                <a:gd name="T64" fmla="*/ 1 w 7"/>
                <a:gd name="T65" fmla="*/ 1 h 2"/>
                <a:gd name="T66" fmla="*/ 1 w 7"/>
                <a:gd name="T67" fmla="*/ 1 h 2"/>
                <a:gd name="T68" fmla="*/ 2 w 7"/>
                <a:gd name="T69" fmla="*/ 1 h 2"/>
                <a:gd name="T70" fmla="*/ 2 w 7"/>
                <a:gd name="T71" fmla="*/ 2 h 2"/>
                <a:gd name="T72" fmla="*/ 2 w 7"/>
                <a:gd name="T73" fmla="*/ 1 h 2"/>
                <a:gd name="T74" fmla="*/ 3 w 7"/>
                <a:gd name="T75" fmla="*/ 1 h 2"/>
                <a:gd name="T76" fmla="*/ 3 w 7"/>
                <a:gd name="T77" fmla="*/ 1 h 2"/>
                <a:gd name="T78" fmla="*/ 4 w 7"/>
                <a:gd name="T79" fmla="*/ 1 h 2"/>
                <a:gd name="T80" fmla="*/ 4 w 7"/>
                <a:gd name="T81" fmla="*/ 1 h 2"/>
                <a:gd name="T82" fmla="*/ 4 w 7"/>
                <a:gd name="T83" fmla="*/ 1 h 2"/>
                <a:gd name="T84" fmla="*/ 4 w 7"/>
                <a:gd name="T85" fmla="*/ 1 h 2"/>
                <a:gd name="T86" fmla="*/ 4 w 7"/>
                <a:gd name="T87" fmla="*/ 1 h 2"/>
                <a:gd name="T88" fmla="*/ 4 w 7"/>
                <a:gd name="T89" fmla="*/ 1 h 2"/>
                <a:gd name="T90" fmla="*/ 4 w 7"/>
                <a:gd name="T91" fmla="*/ 1 h 2"/>
                <a:gd name="T92" fmla="*/ 4 w 7"/>
                <a:gd name="T93" fmla="*/ 1 h 2"/>
                <a:gd name="T94" fmla="*/ 5 w 7"/>
                <a:gd name="T95" fmla="*/ 1 h 2"/>
                <a:gd name="T96" fmla="*/ 6 w 7"/>
                <a:gd name="T97" fmla="*/ 1 h 2"/>
                <a:gd name="T98" fmla="*/ 6 w 7"/>
                <a:gd name="T99" fmla="*/ 1 h 2"/>
                <a:gd name="T100" fmla="*/ 6 w 7"/>
                <a:gd name="T101" fmla="*/ 0 h 2"/>
                <a:gd name="T102" fmla="*/ 6 w 7"/>
                <a:gd name="T103" fmla="*/ 0 h 2"/>
                <a:gd name="T104" fmla="*/ 7 w 7"/>
                <a:gd name="T10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" h="2">
                  <a:moveTo>
                    <a:pt x="3" y="2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Freeform 43"/>
            <p:cNvSpPr>
              <a:spLocks noEditPoints="1"/>
            </p:cNvSpPr>
            <p:nvPr/>
          </p:nvSpPr>
          <p:spPr bwMode="auto">
            <a:xfrm>
              <a:off x="9699625" y="41719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Freeform 44"/>
            <p:cNvSpPr/>
            <p:nvPr/>
          </p:nvSpPr>
          <p:spPr bwMode="auto">
            <a:xfrm>
              <a:off x="9664700" y="4171951"/>
              <a:ext cx="65087" cy="20638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7 w 9"/>
                <a:gd name="T5" fmla="*/ 2 h 3"/>
                <a:gd name="T6" fmla="*/ 7 w 9"/>
                <a:gd name="T7" fmla="*/ 2 h 3"/>
                <a:gd name="T8" fmla="*/ 7 w 9"/>
                <a:gd name="T9" fmla="*/ 2 h 3"/>
                <a:gd name="T10" fmla="*/ 7 w 9"/>
                <a:gd name="T11" fmla="*/ 2 h 3"/>
                <a:gd name="T12" fmla="*/ 6 w 9"/>
                <a:gd name="T13" fmla="*/ 2 h 3"/>
                <a:gd name="T14" fmla="*/ 6 w 9"/>
                <a:gd name="T15" fmla="*/ 2 h 3"/>
                <a:gd name="T16" fmla="*/ 5 w 9"/>
                <a:gd name="T17" fmla="*/ 2 h 3"/>
                <a:gd name="T18" fmla="*/ 5 w 9"/>
                <a:gd name="T19" fmla="*/ 2 h 3"/>
                <a:gd name="T20" fmla="*/ 5 w 9"/>
                <a:gd name="T21" fmla="*/ 2 h 3"/>
                <a:gd name="T22" fmla="*/ 4 w 9"/>
                <a:gd name="T23" fmla="*/ 2 h 3"/>
                <a:gd name="T24" fmla="*/ 3 w 9"/>
                <a:gd name="T25" fmla="*/ 3 h 3"/>
                <a:gd name="T26" fmla="*/ 3 w 9"/>
                <a:gd name="T27" fmla="*/ 3 h 3"/>
                <a:gd name="T28" fmla="*/ 2 w 9"/>
                <a:gd name="T29" fmla="*/ 3 h 3"/>
                <a:gd name="T30" fmla="*/ 2 w 9"/>
                <a:gd name="T31" fmla="*/ 3 h 3"/>
                <a:gd name="T32" fmla="*/ 1 w 9"/>
                <a:gd name="T33" fmla="*/ 3 h 3"/>
                <a:gd name="T34" fmla="*/ 3 w 9"/>
                <a:gd name="T35" fmla="*/ 2 h 3"/>
                <a:gd name="T36" fmla="*/ 3 w 9"/>
                <a:gd name="T37" fmla="*/ 2 h 3"/>
                <a:gd name="T38" fmla="*/ 3 w 9"/>
                <a:gd name="T39" fmla="*/ 2 h 3"/>
                <a:gd name="T40" fmla="*/ 3 w 9"/>
                <a:gd name="T41" fmla="*/ 2 h 3"/>
                <a:gd name="T42" fmla="*/ 2 w 9"/>
                <a:gd name="T43" fmla="*/ 2 h 3"/>
                <a:gd name="T44" fmla="*/ 2 w 9"/>
                <a:gd name="T45" fmla="*/ 2 h 3"/>
                <a:gd name="T46" fmla="*/ 2 w 9"/>
                <a:gd name="T47" fmla="*/ 2 h 3"/>
                <a:gd name="T48" fmla="*/ 1 w 9"/>
                <a:gd name="T49" fmla="*/ 2 h 3"/>
                <a:gd name="T50" fmla="*/ 1 w 9"/>
                <a:gd name="T51" fmla="*/ 2 h 3"/>
                <a:gd name="T52" fmla="*/ 1 w 9"/>
                <a:gd name="T53" fmla="*/ 2 h 3"/>
                <a:gd name="T54" fmla="*/ 1 w 9"/>
                <a:gd name="T55" fmla="*/ 2 h 3"/>
                <a:gd name="T56" fmla="*/ 1 w 9"/>
                <a:gd name="T57" fmla="*/ 2 h 3"/>
                <a:gd name="T58" fmla="*/ 1 w 9"/>
                <a:gd name="T59" fmla="*/ 2 h 3"/>
                <a:gd name="T60" fmla="*/ 1 w 9"/>
                <a:gd name="T61" fmla="*/ 1 h 3"/>
                <a:gd name="T62" fmla="*/ 1 w 9"/>
                <a:gd name="T63" fmla="*/ 1 h 3"/>
                <a:gd name="T64" fmla="*/ 1 w 9"/>
                <a:gd name="T65" fmla="*/ 1 h 3"/>
                <a:gd name="T66" fmla="*/ 1 w 9"/>
                <a:gd name="T67" fmla="*/ 1 h 3"/>
                <a:gd name="T68" fmla="*/ 2 w 9"/>
                <a:gd name="T69" fmla="*/ 1 h 3"/>
                <a:gd name="T70" fmla="*/ 3 w 9"/>
                <a:gd name="T71" fmla="*/ 0 h 3"/>
                <a:gd name="T72" fmla="*/ 3 w 9"/>
                <a:gd name="T73" fmla="*/ 0 h 3"/>
                <a:gd name="T74" fmla="*/ 4 w 9"/>
                <a:gd name="T75" fmla="*/ 0 h 3"/>
                <a:gd name="T76" fmla="*/ 4 w 9"/>
                <a:gd name="T77" fmla="*/ 0 h 3"/>
                <a:gd name="T78" fmla="*/ 4 w 9"/>
                <a:gd name="T79" fmla="*/ 0 h 3"/>
                <a:gd name="T80" fmla="*/ 4 w 9"/>
                <a:gd name="T81" fmla="*/ 0 h 3"/>
                <a:gd name="T82" fmla="*/ 5 w 9"/>
                <a:gd name="T83" fmla="*/ 0 h 3"/>
                <a:gd name="T84" fmla="*/ 5 w 9"/>
                <a:gd name="T85" fmla="*/ 1 h 3"/>
                <a:gd name="T86" fmla="*/ 5 w 9"/>
                <a:gd name="T87" fmla="*/ 1 h 3"/>
                <a:gd name="T88" fmla="*/ 5 w 9"/>
                <a:gd name="T89" fmla="*/ 1 h 3"/>
                <a:gd name="T90" fmla="*/ 6 w 9"/>
                <a:gd name="T91" fmla="*/ 2 h 3"/>
                <a:gd name="T92" fmla="*/ 6 w 9"/>
                <a:gd name="T93" fmla="*/ 1 h 3"/>
                <a:gd name="T94" fmla="*/ 6 w 9"/>
                <a:gd name="T95" fmla="*/ 1 h 3"/>
                <a:gd name="T96" fmla="*/ 7 w 9"/>
                <a:gd name="T97" fmla="*/ 1 h 3"/>
                <a:gd name="T98" fmla="*/ 7 w 9"/>
                <a:gd name="T99" fmla="*/ 0 h 3"/>
                <a:gd name="T100" fmla="*/ 7 w 9"/>
                <a:gd name="T101" fmla="*/ 0 h 3"/>
                <a:gd name="T102" fmla="*/ 8 w 9"/>
                <a:gd name="T103" fmla="*/ 0 h 3"/>
                <a:gd name="T104" fmla="*/ 8 w 9"/>
                <a:gd name="T105" fmla="*/ 0 h 3"/>
                <a:gd name="T106" fmla="*/ 8 w 9"/>
                <a:gd name="T107" fmla="*/ 0 h 3"/>
                <a:gd name="T108" fmla="*/ 8 w 9"/>
                <a:gd name="T109" fmla="*/ 0 h 3"/>
                <a:gd name="T110" fmla="*/ 8 w 9"/>
                <a:gd name="T111" fmla="*/ 1 h 3"/>
                <a:gd name="T112" fmla="*/ 8 w 9"/>
                <a:gd name="T113" fmla="*/ 1 h 3"/>
                <a:gd name="T114" fmla="*/ 8 w 9"/>
                <a:gd name="T115" fmla="*/ 1 h 3"/>
                <a:gd name="T116" fmla="*/ 9 w 9"/>
                <a:gd name="T117" fmla="*/ 1 h 3"/>
                <a:gd name="T118" fmla="*/ 9 w 9"/>
                <a:gd name="T1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45"/>
            <p:cNvSpPr/>
            <p:nvPr/>
          </p:nvSpPr>
          <p:spPr bwMode="auto">
            <a:xfrm>
              <a:off x="9721850" y="4186238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0 w 1"/>
                <a:gd name="T6" fmla="*/ 0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46"/>
            <p:cNvSpPr>
              <a:spLocks noEditPoints="1"/>
            </p:cNvSpPr>
            <p:nvPr/>
          </p:nvSpPr>
          <p:spPr bwMode="auto">
            <a:xfrm>
              <a:off x="9707563" y="4157663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  <a:gd name="T15" fmla="*/ 1 w 1"/>
                <a:gd name="T16" fmla="*/ 0 w 1"/>
                <a:gd name="T17" fmla="*/ 0 w 1"/>
                <a:gd name="T18" fmla="*/ 0 w 1"/>
                <a:gd name="T19" fmla="*/ 0 w 1"/>
                <a:gd name="T20" fmla="*/ 1 w 1"/>
                <a:gd name="T2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47"/>
            <p:cNvSpPr/>
            <p:nvPr/>
          </p:nvSpPr>
          <p:spPr bwMode="auto">
            <a:xfrm>
              <a:off x="9721850" y="4149726"/>
              <a:ext cx="14287" cy="7938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1 h 1"/>
                <a:gd name="T8" fmla="*/ 1 w 2"/>
                <a:gd name="T9" fmla="*/ 1 h 1"/>
                <a:gd name="T10" fmla="*/ 1 w 2"/>
                <a:gd name="T11" fmla="*/ 1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0 w 2"/>
                <a:gd name="T19" fmla="*/ 1 h 1"/>
                <a:gd name="T20" fmla="*/ 0 w 2"/>
                <a:gd name="T21" fmla="*/ 1 h 1"/>
                <a:gd name="T22" fmla="*/ 0 w 2"/>
                <a:gd name="T23" fmla="*/ 1 h 1"/>
                <a:gd name="T24" fmla="*/ 0 w 2"/>
                <a:gd name="T25" fmla="*/ 1 h 1"/>
                <a:gd name="T26" fmla="*/ 0 w 2"/>
                <a:gd name="T27" fmla="*/ 1 h 1"/>
                <a:gd name="T28" fmla="*/ 0 w 2"/>
                <a:gd name="T29" fmla="*/ 1 h 1"/>
                <a:gd name="T30" fmla="*/ 0 w 2"/>
                <a:gd name="T31" fmla="*/ 1 h 1"/>
                <a:gd name="T32" fmla="*/ 0 w 2"/>
                <a:gd name="T33" fmla="*/ 1 h 1"/>
                <a:gd name="T34" fmla="*/ 0 w 2"/>
                <a:gd name="T35" fmla="*/ 1 h 1"/>
                <a:gd name="T36" fmla="*/ 0 w 2"/>
                <a:gd name="T37" fmla="*/ 1 h 1"/>
                <a:gd name="T38" fmla="*/ 0 w 2"/>
                <a:gd name="T39" fmla="*/ 1 h 1"/>
                <a:gd name="T40" fmla="*/ 1 w 2"/>
                <a:gd name="T41" fmla="*/ 1 h 1"/>
                <a:gd name="T42" fmla="*/ 1 w 2"/>
                <a:gd name="T43" fmla="*/ 1 h 1"/>
                <a:gd name="T44" fmla="*/ 1 w 2"/>
                <a:gd name="T45" fmla="*/ 1 h 1"/>
                <a:gd name="T46" fmla="*/ 1 w 2"/>
                <a:gd name="T47" fmla="*/ 1 h 1"/>
                <a:gd name="T48" fmla="*/ 1 w 2"/>
                <a:gd name="T49" fmla="*/ 1 h 1"/>
                <a:gd name="T50" fmla="*/ 1 w 2"/>
                <a:gd name="T51" fmla="*/ 1 h 1"/>
                <a:gd name="T52" fmla="*/ 1 w 2"/>
                <a:gd name="T53" fmla="*/ 1 h 1"/>
                <a:gd name="T54" fmla="*/ 1 w 2"/>
                <a:gd name="T55" fmla="*/ 1 h 1"/>
                <a:gd name="T56" fmla="*/ 1 w 2"/>
                <a:gd name="T57" fmla="*/ 0 h 1"/>
                <a:gd name="T58" fmla="*/ 2 w 2"/>
                <a:gd name="T59" fmla="*/ 0 h 1"/>
                <a:gd name="T60" fmla="*/ 2 w 2"/>
                <a:gd name="T6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48"/>
            <p:cNvSpPr>
              <a:spLocks noEditPoints="1"/>
            </p:cNvSpPr>
            <p:nvPr/>
          </p:nvSpPr>
          <p:spPr bwMode="auto">
            <a:xfrm>
              <a:off x="9715500" y="4157663"/>
              <a:ext cx="14287" cy="6350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2 w 2"/>
                <a:gd name="T17" fmla="*/ 0 h 1"/>
                <a:gd name="T18" fmla="*/ 2 w 2"/>
                <a:gd name="T19" fmla="*/ 0 h 1"/>
                <a:gd name="T20" fmla="*/ 2 w 2"/>
                <a:gd name="T21" fmla="*/ 0 h 1"/>
                <a:gd name="T22" fmla="*/ 1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1 w 2"/>
                <a:gd name="T33" fmla="*/ 0 h 1"/>
                <a:gd name="T34" fmla="*/ 1 w 2"/>
                <a:gd name="T35" fmla="*/ 0 h 1"/>
                <a:gd name="T36" fmla="*/ 1 w 2"/>
                <a:gd name="T37" fmla="*/ 0 h 1"/>
                <a:gd name="T38" fmla="*/ 1 w 2"/>
                <a:gd name="T39" fmla="*/ 0 h 1"/>
                <a:gd name="T40" fmla="*/ 0 w 2"/>
                <a:gd name="T41" fmla="*/ 0 h 1"/>
                <a:gd name="T42" fmla="*/ 0 w 2"/>
                <a:gd name="T43" fmla="*/ 0 h 1"/>
                <a:gd name="T44" fmla="*/ 0 w 2"/>
                <a:gd name="T45" fmla="*/ 0 h 1"/>
                <a:gd name="T46" fmla="*/ 0 w 2"/>
                <a:gd name="T47" fmla="*/ 0 h 1"/>
                <a:gd name="T48" fmla="*/ 0 w 2"/>
                <a:gd name="T49" fmla="*/ 0 h 1"/>
                <a:gd name="T50" fmla="*/ 0 w 2"/>
                <a:gd name="T51" fmla="*/ 1 h 1"/>
                <a:gd name="T52" fmla="*/ 0 w 2"/>
                <a:gd name="T53" fmla="*/ 1 h 1"/>
                <a:gd name="T54" fmla="*/ 0 w 2"/>
                <a:gd name="T55" fmla="*/ 1 h 1"/>
                <a:gd name="T56" fmla="*/ 0 w 2"/>
                <a:gd name="T57" fmla="*/ 1 h 1"/>
                <a:gd name="T58" fmla="*/ 0 w 2"/>
                <a:gd name="T59" fmla="*/ 1 h 1"/>
                <a:gd name="T60" fmla="*/ 0 w 2"/>
                <a:gd name="T61" fmla="*/ 1 h 1"/>
                <a:gd name="T62" fmla="*/ 0 w 2"/>
                <a:gd name="T63" fmla="*/ 1 h 1"/>
                <a:gd name="T64" fmla="*/ 0 w 2"/>
                <a:gd name="T65" fmla="*/ 1 h 1"/>
                <a:gd name="T66" fmla="*/ 0 w 2"/>
                <a:gd name="T67" fmla="*/ 1 h 1"/>
                <a:gd name="T68" fmla="*/ 0 w 2"/>
                <a:gd name="T69" fmla="*/ 1 h 1"/>
                <a:gd name="T70" fmla="*/ 0 w 2"/>
                <a:gd name="T71" fmla="*/ 1 h 1"/>
                <a:gd name="T72" fmla="*/ 1 w 2"/>
                <a:gd name="T73" fmla="*/ 1 h 1"/>
                <a:gd name="T74" fmla="*/ 1 w 2"/>
                <a:gd name="T75" fmla="*/ 1 h 1"/>
                <a:gd name="T76" fmla="*/ 1 w 2"/>
                <a:gd name="T77" fmla="*/ 1 h 1"/>
                <a:gd name="T78" fmla="*/ 1 w 2"/>
                <a:gd name="T79" fmla="*/ 1 h 1"/>
                <a:gd name="T80" fmla="*/ 1 w 2"/>
                <a:gd name="T81" fmla="*/ 1 h 1"/>
                <a:gd name="T82" fmla="*/ 2 w 2"/>
                <a:gd name="T83" fmla="*/ 0 h 1"/>
                <a:gd name="T84" fmla="*/ 2 w 2"/>
                <a:gd name="T85" fmla="*/ 0 h 1"/>
                <a:gd name="T86" fmla="*/ 2 w 2"/>
                <a:gd name="T87" fmla="*/ 0 h 1"/>
                <a:gd name="T88" fmla="*/ 2 w 2"/>
                <a:gd name="T89" fmla="*/ 0 h 1"/>
                <a:gd name="T90" fmla="*/ 2 w 2"/>
                <a:gd name="T91" fmla="*/ 0 h 1"/>
                <a:gd name="T92" fmla="*/ 2 w 2"/>
                <a:gd name="T9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49"/>
            <p:cNvSpPr>
              <a:spLocks noEditPoints="1"/>
            </p:cNvSpPr>
            <p:nvPr/>
          </p:nvSpPr>
          <p:spPr bwMode="auto">
            <a:xfrm>
              <a:off x="9744075" y="4164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50"/>
            <p:cNvSpPr/>
            <p:nvPr/>
          </p:nvSpPr>
          <p:spPr bwMode="auto">
            <a:xfrm>
              <a:off x="9707563" y="4200526"/>
              <a:ext cx="42862" cy="28575"/>
            </a:xfrm>
            <a:custGeom>
              <a:avLst/>
              <a:gdLst>
                <a:gd name="T0" fmla="*/ 5 w 6"/>
                <a:gd name="T1" fmla="*/ 0 h 4"/>
                <a:gd name="T2" fmla="*/ 5 w 6"/>
                <a:gd name="T3" fmla="*/ 1 h 4"/>
                <a:gd name="T4" fmla="*/ 5 w 6"/>
                <a:gd name="T5" fmla="*/ 1 h 4"/>
                <a:gd name="T6" fmla="*/ 4 w 6"/>
                <a:gd name="T7" fmla="*/ 1 h 4"/>
                <a:gd name="T8" fmla="*/ 4 w 6"/>
                <a:gd name="T9" fmla="*/ 1 h 4"/>
                <a:gd name="T10" fmla="*/ 4 w 6"/>
                <a:gd name="T11" fmla="*/ 1 h 4"/>
                <a:gd name="T12" fmla="*/ 4 w 6"/>
                <a:gd name="T13" fmla="*/ 1 h 4"/>
                <a:gd name="T14" fmla="*/ 5 w 6"/>
                <a:gd name="T15" fmla="*/ 2 h 4"/>
                <a:gd name="T16" fmla="*/ 5 w 6"/>
                <a:gd name="T17" fmla="*/ 2 h 4"/>
                <a:gd name="T18" fmla="*/ 5 w 6"/>
                <a:gd name="T19" fmla="*/ 2 h 4"/>
                <a:gd name="T20" fmla="*/ 5 w 6"/>
                <a:gd name="T21" fmla="*/ 2 h 4"/>
                <a:gd name="T22" fmla="*/ 4 w 6"/>
                <a:gd name="T23" fmla="*/ 3 h 4"/>
                <a:gd name="T24" fmla="*/ 4 w 6"/>
                <a:gd name="T25" fmla="*/ 3 h 4"/>
                <a:gd name="T26" fmla="*/ 3 w 6"/>
                <a:gd name="T27" fmla="*/ 3 h 4"/>
                <a:gd name="T28" fmla="*/ 3 w 6"/>
                <a:gd name="T29" fmla="*/ 3 h 4"/>
                <a:gd name="T30" fmla="*/ 2 w 6"/>
                <a:gd name="T31" fmla="*/ 3 h 4"/>
                <a:gd name="T32" fmla="*/ 2 w 6"/>
                <a:gd name="T33" fmla="*/ 4 h 4"/>
                <a:gd name="T34" fmla="*/ 2 w 6"/>
                <a:gd name="T35" fmla="*/ 4 h 4"/>
                <a:gd name="T36" fmla="*/ 2 w 6"/>
                <a:gd name="T37" fmla="*/ 4 h 4"/>
                <a:gd name="T38" fmla="*/ 1 w 6"/>
                <a:gd name="T39" fmla="*/ 4 h 4"/>
                <a:gd name="T40" fmla="*/ 1 w 6"/>
                <a:gd name="T41" fmla="*/ 4 h 4"/>
                <a:gd name="T42" fmla="*/ 1 w 6"/>
                <a:gd name="T43" fmla="*/ 3 h 4"/>
                <a:gd name="T44" fmla="*/ 1 w 6"/>
                <a:gd name="T45" fmla="*/ 3 h 4"/>
                <a:gd name="T46" fmla="*/ 1 w 6"/>
                <a:gd name="T47" fmla="*/ 3 h 4"/>
                <a:gd name="T48" fmla="*/ 1 w 6"/>
                <a:gd name="T49" fmla="*/ 2 h 4"/>
                <a:gd name="T50" fmla="*/ 1 w 6"/>
                <a:gd name="T51" fmla="*/ 2 h 4"/>
                <a:gd name="T52" fmla="*/ 1 w 6"/>
                <a:gd name="T53" fmla="*/ 2 h 4"/>
                <a:gd name="T54" fmla="*/ 0 w 6"/>
                <a:gd name="T55" fmla="*/ 2 h 4"/>
                <a:gd name="T56" fmla="*/ 1 w 6"/>
                <a:gd name="T57" fmla="*/ 2 h 4"/>
                <a:gd name="T58" fmla="*/ 1 w 6"/>
                <a:gd name="T59" fmla="*/ 1 h 4"/>
                <a:gd name="T60" fmla="*/ 1 w 6"/>
                <a:gd name="T61" fmla="*/ 1 h 4"/>
                <a:gd name="T62" fmla="*/ 1 w 6"/>
                <a:gd name="T63" fmla="*/ 1 h 4"/>
                <a:gd name="T64" fmla="*/ 2 w 6"/>
                <a:gd name="T65" fmla="*/ 1 h 4"/>
                <a:gd name="T66" fmla="*/ 2 w 6"/>
                <a:gd name="T67" fmla="*/ 1 h 4"/>
                <a:gd name="T68" fmla="*/ 2 w 6"/>
                <a:gd name="T69" fmla="*/ 2 h 4"/>
                <a:gd name="T70" fmla="*/ 2 w 6"/>
                <a:gd name="T71" fmla="*/ 2 h 4"/>
                <a:gd name="T72" fmla="*/ 2 w 6"/>
                <a:gd name="T73" fmla="*/ 1 h 4"/>
                <a:gd name="T74" fmla="*/ 3 w 6"/>
                <a:gd name="T75" fmla="*/ 1 h 4"/>
                <a:gd name="T76" fmla="*/ 3 w 6"/>
                <a:gd name="T77" fmla="*/ 1 h 4"/>
                <a:gd name="T78" fmla="*/ 3 w 6"/>
                <a:gd name="T79" fmla="*/ 1 h 4"/>
                <a:gd name="T80" fmla="*/ 2 w 6"/>
                <a:gd name="T81" fmla="*/ 0 h 4"/>
                <a:gd name="T82" fmla="*/ 3 w 6"/>
                <a:gd name="T83" fmla="*/ 0 h 4"/>
                <a:gd name="T84" fmla="*/ 3 w 6"/>
                <a:gd name="T85" fmla="*/ 0 h 4"/>
                <a:gd name="T86" fmla="*/ 3 w 6"/>
                <a:gd name="T87" fmla="*/ 0 h 4"/>
                <a:gd name="T88" fmla="*/ 3 w 6"/>
                <a:gd name="T89" fmla="*/ 0 h 4"/>
                <a:gd name="T90" fmla="*/ 4 w 6"/>
                <a:gd name="T91" fmla="*/ 0 h 4"/>
                <a:gd name="T92" fmla="*/ 4 w 6"/>
                <a:gd name="T93" fmla="*/ 0 h 4"/>
                <a:gd name="T94" fmla="*/ 5 w 6"/>
                <a:gd name="T95" fmla="*/ 0 h 4"/>
                <a:gd name="T96" fmla="*/ 5 w 6"/>
                <a:gd name="T97" fmla="*/ 0 h 4"/>
                <a:gd name="T98" fmla="*/ 5 w 6"/>
                <a:gd name="T99" fmla="*/ 0 h 4"/>
                <a:gd name="T100" fmla="*/ 5 w 6"/>
                <a:gd name="T101" fmla="*/ 0 h 4"/>
                <a:gd name="T102" fmla="*/ 5 w 6"/>
                <a:gd name="T103" fmla="*/ 0 h 4"/>
                <a:gd name="T104" fmla="*/ 6 w 6"/>
                <a:gd name="T10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51"/>
            <p:cNvSpPr/>
            <p:nvPr/>
          </p:nvSpPr>
          <p:spPr bwMode="auto">
            <a:xfrm>
              <a:off x="9744075" y="4200526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1 w 1"/>
                <a:gd name="T16" fmla="*/ 1 w 1"/>
                <a:gd name="T1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52"/>
            <p:cNvSpPr/>
            <p:nvPr/>
          </p:nvSpPr>
          <p:spPr bwMode="auto">
            <a:xfrm>
              <a:off x="9744075" y="42068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53"/>
            <p:cNvSpPr/>
            <p:nvPr/>
          </p:nvSpPr>
          <p:spPr bwMode="auto">
            <a:xfrm>
              <a:off x="9744075" y="4200526"/>
              <a:ext cx="42862" cy="20638"/>
            </a:xfrm>
            <a:custGeom>
              <a:avLst/>
              <a:gdLst>
                <a:gd name="T0" fmla="*/ 5 w 6"/>
                <a:gd name="T1" fmla="*/ 0 h 3"/>
                <a:gd name="T2" fmla="*/ 5 w 6"/>
                <a:gd name="T3" fmla="*/ 0 h 3"/>
                <a:gd name="T4" fmla="*/ 5 w 6"/>
                <a:gd name="T5" fmla="*/ 0 h 3"/>
                <a:gd name="T6" fmla="*/ 5 w 6"/>
                <a:gd name="T7" fmla="*/ 1 h 3"/>
                <a:gd name="T8" fmla="*/ 4 w 6"/>
                <a:gd name="T9" fmla="*/ 1 h 3"/>
                <a:gd name="T10" fmla="*/ 4 w 6"/>
                <a:gd name="T11" fmla="*/ 1 h 3"/>
                <a:gd name="T12" fmla="*/ 4 w 6"/>
                <a:gd name="T13" fmla="*/ 2 h 3"/>
                <a:gd name="T14" fmla="*/ 3 w 6"/>
                <a:gd name="T15" fmla="*/ 2 h 3"/>
                <a:gd name="T16" fmla="*/ 3 w 6"/>
                <a:gd name="T17" fmla="*/ 2 h 3"/>
                <a:gd name="T18" fmla="*/ 3 w 6"/>
                <a:gd name="T19" fmla="*/ 2 h 3"/>
                <a:gd name="T20" fmla="*/ 2 w 6"/>
                <a:gd name="T21" fmla="*/ 2 h 3"/>
                <a:gd name="T22" fmla="*/ 2 w 6"/>
                <a:gd name="T23" fmla="*/ 2 h 3"/>
                <a:gd name="T24" fmla="*/ 2 w 6"/>
                <a:gd name="T25" fmla="*/ 2 h 3"/>
                <a:gd name="T26" fmla="*/ 2 w 6"/>
                <a:gd name="T27" fmla="*/ 2 h 3"/>
                <a:gd name="T28" fmla="*/ 2 w 6"/>
                <a:gd name="T29" fmla="*/ 2 h 3"/>
                <a:gd name="T30" fmla="*/ 1 w 6"/>
                <a:gd name="T31" fmla="*/ 2 h 3"/>
                <a:gd name="T32" fmla="*/ 1 w 6"/>
                <a:gd name="T33" fmla="*/ 3 h 3"/>
                <a:gd name="T34" fmla="*/ 0 w 6"/>
                <a:gd name="T35" fmla="*/ 3 h 3"/>
                <a:gd name="T36" fmla="*/ 0 w 6"/>
                <a:gd name="T37" fmla="*/ 3 h 3"/>
                <a:gd name="T38" fmla="*/ 0 w 6"/>
                <a:gd name="T39" fmla="*/ 2 h 3"/>
                <a:gd name="T40" fmla="*/ 1 w 6"/>
                <a:gd name="T41" fmla="*/ 2 h 3"/>
                <a:gd name="T42" fmla="*/ 1 w 6"/>
                <a:gd name="T43" fmla="*/ 1 h 3"/>
                <a:gd name="T44" fmla="*/ 1 w 6"/>
                <a:gd name="T45" fmla="*/ 1 h 3"/>
                <a:gd name="T46" fmla="*/ 2 w 6"/>
                <a:gd name="T47" fmla="*/ 1 h 3"/>
                <a:gd name="T48" fmla="*/ 2 w 6"/>
                <a:gd name="T49" fmla="*/ 0 h 3"/>
                <a:gd name="T50" fmla="*/ 2 w 6"/>
                <a:gd name="T51" fmla="*/ 0 h 3"/>
                <a:gd name="T52" fmla="*/ 3 w 6"/>
                <a:gd name="T53" fmla="*/ 0 h 3"/>
                <a:gd name="T54" fmla="*/ 3 w 6"/>
                <a:gd name="T55" fmla="*/ 0 h 3"/>
                <a:gd name="T56" fmla="*/ 3 w 6"/>
                <a:gd name="T57" fmla="*/ 0 h 3"/>
                <a:gd name="T58" fmla="*/ 3 w 6"/>
                <a:gd name="T59" fmla="*/ 0 h 3"/>
                <a:gd name="T60" fmla="*/ 4 w 6"/>
                <a:gd name="T61" fmla="*/ 0 h 3"/>
                <a:gd name="T62" fmla="*/ 4 w 6"/>
                <a:gd name="T63" fmla="*/ 0 h 3"/>
                <a:gd name="T64" fmla="*/ 4 w 6"/>
                <a:gd name="T65" fmla="*/ 0 h 3"/>
                <a:gd name="T66" fmla="*/ 4 w 6"/>
                <a:gd name="T67" fmla="*/ 0 h 3"/>
                <a:gd name="T68" fmla="*/ 4 w 6"/>
                <a:gd name="T69" fmla="*/ 0 h 3"/>
                <a:gd name="T70" fmla="*/ 5 w 6"/>
                <a:gd name="T71" fmla="*/ 0 h 3"/>
                <a:gd name="T72" fmla="*/ 5 w 6"/>
                <a:gd name="T73" fmla="*/ 0 h 3"/>
                <a:gd name="T74" fmla="*/ 5 w 6"/>
                <a:gd name="T75" fmla="*/ 0 h 3"/>
                <a:gd name="T76" fmla="*/ 6 w 6"/>
                <a:gd name="T77" fmla="*/ 0 h 3"/>
                <a:gd name="T78" fmla="*/ 6 w 6"/>
                <a:gd name="T7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54"/>
            <p:cNvSpPr/>
            <p:nvPr/>
          </p:nvSpPr>
          <p:spPr bwMode="auto">
            <a:xfrm>
              <a:off x="9736138" y="4171951"/>
              <a:ext cx="7937" cy="635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0 h 1"/>
                <a:gd name="T16" fmla="*/ 0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  <a:gd name="T24" fmla="*/ 1 w 1"/>
                <a:gd name="T25" fmla="*/ 0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55"/>
            <p:cNvSpPr/>
            <p:nvPr/>
          </p:nvSpPr>
          <p:spPr bwMode="auto">
            <a:xfrm>
              <a:off x="9736138" y="4178301"/>
              <a:ext cx="7937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1 w 1"/>
                <a:gd name="T11" fmla="*/ 1 w 1"/>
                <a:gd name="T12" fmla="*/ 1 w 1"/>
                <a:gd name="T13" fmla="*/ 1 w 1"/>
                <a:gd name="T1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56"/>
            <p:cNvSpPr>
              <a:spLocks noEditPoints="1"/>
            </p:cNvSpPr>
            <p:nvPr/>
          </p:nvSpPr>
          <p:spPr bwMode="auto">
            <a:xfrm>
              <a:off x="9744075" y="4171951"/>
              <a:ext cx="28575" cy="142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4 w 4"/>
                <a:gd name="T5" fmla="*/ 0 h 2"/>
                <a:gd name="T6" fmla="*/ 3 w 4"/>
                <a:gd name="T7" fmla="*/ 0 h 2"/>
                <a:gd name="T8" fmla="*/ 3 w 4"/>
                <a:gd name="T9" fmla="*/ 0 h 2"/>
                <a:gd name="T10" fmla="*/ 3 w 4"/>
                <a:gd name="T11" fmla="*/ 0 h 2"/>
                <a:gd name="T12" fmla="*/ 2 w 4"/>
                <a:gd name="T13" fmla="*/ 0 h 2"/>
                <a:gd name="T14" fmla="*/ 2 w 4"/>
                <a:gd name="T15" fmla="*/ 0 h 2"/>
                <a:gd name="T16" fmla="*/ 2 w 4"/>
                <a:gd name="T17" fmla="*/ 0 h 2"/>
                <a:gd name="T18" fmla="*/ 2 w 4"/>
                <a:gd name="T19" fmla="*/ 0 h 2"/>
                <a:gd name="T20" fmla="*/ 1 w 4"/>
                <a:gd name="T21" fmla="*/ 1 h 2"/>
                <a:gd name="T22" fmla="*/ 1 w 4"/>
                <a:gd name="T23" fmla="*/ 0 h 2"/>
                <a:gd name="T24" fmla="*/ 1 w 4"/>
                <a:gd name="T25" fmla="*/ 0 h 2"/>
                <a:gd name="T26" fmla="*/ 1 w 4"/>
                <a:gd name="T27" fmla="*/ 0 h 2"/>
                <a:gd name="T28" fmla="*/ 1 w 4"/>
                <a:gd name="T29" fmla="*/ 1 h 2"/>
                <a:gd name="T30" fmla="*/ 0 w 4"/>
                <a:gd name="T31" fmla="*/ 1 h 2"/>
                <a:gd name="T32" fmla="*/ 0 w 4"/>
                <a:gd name="T33" fmla="*/ 1 h 2"/>
                <a:gd name="T34" fmla="*/ 1 w 4"/>
                <a:gd name="T35" fmla="*/ 2 h 2"/>
                <a:gd name="T36" fmla="*/ 1 w 4"/>
                <a:gd name="T37" fmla="*/ 2 h 2"/>
                <a:gd name="T38" fmla="*/ 1 w 4"/>
                <a:gd name="T39" fmla="*/ 2 h 2"/>
                <a:gd name="T40" fmla="*/ 0 w 4"/>
                <a:gd name="T41" fmla="*/ 2 h 2"/>
                <a:gd name="T42" fmla="*/ 1 w 4"/>
                <a:gd name="T43" fmla="*/ 2 h 2"/>
                <a:gd name="T44" fmla="*/ 1 w 4"/>
                <a:gd name="T45" fmla="*/ 2 h 2"/>
                <a:gd name="T46" fmla="*/ 1 w 4"/>
                <a:gd name="T47" fmla="*/ 2 h 2"/>
                <a:gd name="T48" fmla="*/ 2 w 4"/>
                <a:gd name="T49" fmla="*/ 2 h 2"/>
                <a:gd name="T50" fmla="*/ 2 w 4"/>
                <a:gd name="T51" fmla="*/ 2 h 2"/>
                <a:gd name="T52" fmla="*/ 2 w 4"/>
                <a:gd name="T53" fmla="*/ 2 h 2"/>
                <a:gd name="T54" fmla="*/ 2 w 4"/>
                <a:gd name="T55" fmla="*/ 2 h 2"/>
                <a:gd name="T56" fmla="*/ 3 w 4"/>
                <a:gd name="T57" fmla="*/ 1 h 2"/>
                <a:gd name="T58" fmla="*/ 3 w 4"/>
                <a:gd name="T59" fmla="*/ 1 h 2"/>
                <a:gd name="T60" fmla="*/ 3 w 4"/>
                <a:gd name="T61" fmla="*/ 1 h 2"/>
                <a:gd name="T62" fmla="*/ 3 w 4"/>
                <a:gd name="T6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57"/>
            <p:cNvSpPr/>
            <p:nvPr/>
          </p:nvSpPr>
          <p:spPr bwMode="auto">
            <a:xfrm>
              <a:off x="9758363" y="4157663"/>
              <a:ext cx="6350" cy="6350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1 h 1"/>
                <a:gd name="T12" fmla="*/ 1 w 1"/>
                <a:gd name="T13" fmla="*/ 0 h 1"/>
                <a:gd name="T14" fmla="*/ 0 w 1"/>
                <a:gd name="T15" fmla="*/ 1 h 1"/>
                <a:gd name="T16" fmla="*/ 0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1 h 1"/>
                <a:gd name="T24" fmla="*/ 1 w 1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58"/>
            <p:cNvSpPr/>
            <p:nvPr/>
          </p:nvSpPr>
          <p:spPr bwMode="auto">
            <a:xfrm>
              <a:off x="9758363" y="4149726"/>
              <a:ext cx="20637" cy="7938"/>
            </a:xfrm>
            <a:custGeom>
              <a:avLst/>
              <a:gdLst>
                <a:gd name="T0" fmla="*/ 3 w 3"/>
                <a:gd name="T1" fmla="*/ 1 h 1"/>
                <a:gd name="T2" fmla="*/ 3 w 3"/>
                <a:gd name="T3" fmla="*/ 1 h 1"/>
                <a:gd name="T4" fmla="*/ 2 w 3"/>
                <a:gd name="T5" fmla="*/ 1 h 1"/>
                <a:gd name="T6" fmla="*/ 2 w 3"/>
                <a:gd name="T7" fmla="*/ 1 h 1"/>
                <a:gd name="T8" fmla="*/ 3 w 3"/>
                <a:gd name="T9" fmla="*/ 1 h 1"/>
                <a:gd name="T10" fmla="*/ 2 w 3"/>
                <a:gd name="T11" fmla="*/ 1 h 1"/>
                <a:gd name="T12" fmla="*/ 2 w 3"/>
                <a:gd name="T13" fmla="*/ 1 h 1"/>
                <a:gd name="T14" fmla="*/ 2 w 3"/>
                <a:gd name="T15" fmla="*/ 1 h 1"/>
                <a:gd name="T16" fmla="*/ 2 w 3"/>
                <a:gd name="T17" fmla="*/ 1 h 1"/>
                <a:gd name="T18" fmla="*/ 2 w 3"/>
                <a:gd name="T19" fmla="*/ 1 h 1"/>
                <a:gd name="T20" fmla="*/ 2 w 3"/>
                <a:gd name="T21" fmla="*/ 1 h 1"/>
                <a:gd name="T22" fmla="*/ 2 w 3"/>
                <a:gd name="T23" fmla="*/ 1 h 1"/>
                <a:gd name="T24" fmla="*/ 2 w 3"/>
                <a:gd name="T25" fmla="*/ 1 h 1"/>
                <a:gd name="T26" fmla="*/ 1 w 3"/>
                <a:gd name="T27" fmla="*/ 1 h 1"/>
                <a:gd name="T28" fmla="*/ 1 w 3"/>
                <a:gd name="T29" fmla="*/ 1 h 1"/>
                <a:gd name="T30" fmla="*/ 1 w 3"/>
                <a:gd name="T31" fmla="*/ 1 h 1"/>
                <a:gd name="T32" fmla="*/ 1 w 3"/>
                <a:gd name="T33" fmla="*/ 1 h 1"/>
                <a:gd name="T34" fmla="*/ 1 w 3"/>
                <a:gd name="T35" fmla="*/ 1 h 1"/>
                <a:gd name="T36" fmla="*/ 1 w 3"/>
                <a:gd name="T37" fmla="*/ 1 h 1"/>
                <a:gd name="T38" fmla="*/ 1 w 3"/>
                <a:gd name="T39" fmla="*/ 1 h 1"/>
                <a:gd name="T40" fmla="*/ 1 w 3"/>
                <a:gd name="T41" fmla="*/ 1 h 1"/>
                <a:gd name="T42" fmla="*/ 1 w 3"/>
                <a:gd name="T43" fmla="*/ 1 h 1"/>
                <a:gd name="T44" fmla="*/ 0 w 3"/>
                <a:gd name="T45" fmla="*/ 1 h 1"/>
                <a:gd name="T46" fmla="*/ 0 w 3"/>
                <a:gd name="T47" fmla="*/ 1 h 1"/>
                <a:gd name="T48" fmla="*/ 0 w 3"/>
                <a:gd name="T49" fmla="*/ 1 h 1"/>
                <a:gd name="T50" fmla="*/ 0 w 3"/>
                <a:gd name="T51" fmla="*/ 1 h 1"/>
                <a:gd name="T52" fmla="*/ 0 w 3"/>
                <a:gd name="T53" fmla="*/ 1 h 1"/>
                <a:gd name="T54" fmla="*/ 0 w 3"/>
                <a:gd name="T55" fmla="*/ 1 h 1"/>
                <a:gd name="T56" fmla="*/ 0 w 3"/>
                <a:gd name="T57" fmla="*/ 1 h 1"/>
                <a:gd name="T58" fmla="*/ 0 w 3"/>
                <a:gd name="T59" fmla="*/ 1 h 1"/>
                <a:gd name="T60" fmla="*/ 0 w 3"/>
                <a:gd name="T61" fmla="*/ 0 h 1"/>
                <a:gd name="T62" fmla="*/ 0 w 3"/>
                <a:gd name="T63" fmla="*/ 0 h 1"/>
                <a:gd name="T64" fmla="*/ 0 w 3"/>
                <a:gd name="T65" fmla="*/ 0 h 1"/>
                <a:gd name="T66" fmla="*/ 0 w 3"/>
                <a:gd name="T67" fmla="*/ 0 h 1"/>
                <a:gd name="T68" fmla="*/ 0 w 3"/>
                <a:gd name="T69" fmla="*/ 0 h 1"/>
                <a:gd name="T70" fmla="*/ 0 w 3"/>
                <a:gd name="T71" fmla="*/ 0 h 1"/>
                <a:gd name="T72" fmla="*/ 0 w 3"/>
                <a:gd name="T73" fmla="*/ 0 h 1"/>
                <a:gd name="T74" fmla="*/ 0 w 3"/>
                <a:gd name="T75" fmla="*/ 0 h 1"/>
                <a:gd name="T76" fmla="*/ 1 w 3"/>
                <a:gd name="T77" fmla="*/ 0 h 1"/>
                <a:gd name="T78" fmla="*/ 1 w 3"/>
                <a:gd name="T79" fmla="*/ 0 h 1"/>
                <a:gd name="T80" fmla="*/ 1 w 3"/>
                <a:gd name="T81" fmla="*/ 0 h 1"/>
                <a:gd name="T82" fmla="*/ 1 w 3"/>
                <a:gd name="T83" fmla="*/ 0 h 1"/>
                <a:gd name="T84" fmla="*/ 1 w 3"/>
                <a:gd name="T85" fmla="*/ 0 h 1"/>
                <a:gd name="T86" fmla="*/ 1 w 3"/>
                <a:gd name="T87" fmla="*/ 0 h 1"/>
                <a:gd name="T88" fmla="*/ 1 w 3"/>
                <a:gd name="T89" fmla="*/ 0 h 1"/>
                <a:gd name="T90" fmla="*/ 2 w 3"/>
                <a:gd name="T91" fmla="*/ 0 h 1"/>
                <a:gd name="T92" fmla="*/ 2 w 3"/>
                <a:gd name="T93" fmla="*/ 0 h 1"/>
                <a:gd name="T94" fmla="*/ 2 w 3"/>
                <a:gd name="T95" fmla="*/ 0 h 1"/>
                <a:gd name="T96" fmla="*/ 2 w 3"/>
                <a:gd name="T97" fmla="*/ 0 h 1"/>
                <a:gd name="T98" fmla="*/ 2 w 3"/>
                <a:gd name="T99" fmla="*/ 0 h 1"/>
                <a:gd name="T100" fmla="*/ 2 w 3"/>
                <a:gd name="T101" fmla="*/ 0 h 1"/>
                <a:gd name="T102" fmla="*/ 2 w 3"/>
                <a:gd name="T103" fmla="*/ 0 h 1"/>
                <a:gd name="T104" fmla="*/ 2 w 3"/>
                <a:gd name="T105" fmla="*/ 0 h 1"/>
                <a:gd name="T106" fmla="*/ 2 w 3"/>
                <a:gd name="T107" fmla="*/ 0 h 1"/>
                <a:gd name="T108" fmla="*/ 2 w 3"/>
                <a:gd name="T109" fmla="*/ 0 h 1"/>
                <a:gd name="T110" fmla="*/ 2 w 3"/>
                <a:gd name="T111" fmla="*/ 0 h 1"/>
                <a:gd name="T112" fmla="*/ 2 w 3"/>
                <a:gd name="T113" fmla="*/ 0 h 1"/>
                <a:gd name="T114" fmla="*/ 2 w 3"/>
                <a:gd name="T115" fmla="*/ 0 h 1"/>
                <a:gd name="T116" fmla="*/ 3 w 3"/>
                <a:gd name="T117" fmla="*/ 0 h 1"/>
                <a:gd name="T118" fmla="*/ 3 w 3"/>
                <a:gd name="T119" fmla="*/ 1 h 1"/>
                <a:gd name="T120" fmla="*/ 3 w 3"/>
                <a:gd name="T12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59"/>
            <p:cNvSpPr/>
            <p:nvPr/>
          </p:nvSpPr>
          <p:spPr bwMode="auto">
            <a:xfrm>
              <a:off x="9764713" y="4186238"/>
              <a:ext cx="14287" cy="6350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1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1 h 1"/>
                <a:gd name="T10" fmla="*/ 1 w 2"/>
                <a:gd name="T11" fmla="*/ 1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0 w 2"/>
                <a:gd name="T19" fmla="*/ 1 h 1"/>
                <a:gd name="T20" fmla="*/ 0 w 2"/>
                <a:gd name="T21" fmla="*/ 1 h 1"/>
                <a:gd name="T22" fmla="*/ 0 w 2"/>
                <a:gd name="T23" fmla="*/ 1 h 1"/>
                <a:gd name="T24" fmla="*/ 0 w 2"/>
                <a:gd name="T25" fmla="*/ 1 h 1"/>
                <a:gd name="T26" fmla="*/ 0 w 2"/>
                <a:gd name="T27" fmla="*/ 1 h 1"/>
                <a:gd name="T28" fmla="*/ 0 w 2"/>
                <a:gd name="T29" fmla="*/ 0 h 1"/>
                <a:gd name="T30" fmla="*/ 0 w 2"/>
                <a:gd name="T31" fmla="*/ 0 h 1"/>
                <a:gd name="T32" fmla="*/ 0 w 2"/>
                <a:gd name="T33" fmla="*/ 0 h 1"/>
                <a:gd name="T34" fmla="*/ 0 w 2"/>
                <a:gd name="T35" fmla="*/ 0 h 1"/>
                <a:gd name="T36" fmla="*/ 0 w 2"/>
                <a:gd name="T37" fmla="*/ 0 h 1"/>
                <a:gd name="T38" fmla="*/ 1 w 2"/>
                <a:gd name="T39" fmla="*/ 0 h 1"/>
                <a:gd name="T40" fmla="*/ 1 w 2"/>
                <a:gd name="T41" fmla="*/ 0 h 1"/>
                <a:gd name="T42" fmla="*/ 1 w 2"/>
                <a:gd name="T43" fmla="*/ 0 h 1"/>
                <a:gd name="T44" fmla="*/ 1 w 2"/>
                <a:gd name="T45" fmla="*/ 0 h 1"/>
                <a:gd name="T46" fmla="*/ 1 w 2"/>
                <a:gd name="T47" fmla="*/ 0 h 1"/>
                <a:gd name="T48" fmla="*/ 1 w 2"/>
                <a:gd name="T49" fmla="*/ 0 h 1"/>
                <a:gd name="T50" fmla="*/ 1 w 2"/>
                <a:gd name="T51" fmla="*/ 0 h 1"/>
                <a:gd name="T52" fmla="*/ 2 w 2"/>
                <a:gd name="T53" fmla="*/ 0 h 1"/>
                <a:gd name="T54" fmla="*/ 2 w 2"/>
                <a:gd name="T55" fmla="*/ 0 h 1"/>
                <a:gd name="T56" fmla="*/ 2 w 2"/>
                <a:gd name="T5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60"/>
            <p:cNvSpPr/>
            <p:nvPr/>
          </p:nvSpPr>
          <p:spPr bwMode="auto">
            <a:xfrm>
              <a:off x="9786938" y="4143376"/>
              <a:ext cx="6350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0 w 1"/>
                <a:gd name="T16" fmla="*/ 1 w 1"/>
                <a:gd name="T17" fmla="*/ 1 w 1"/>
                <a:gd name="T18" fmla="*/ 1 w 1"/>
                <a:gd name="T19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61"/>
            <p:cNvSpPr/>
            <p:nvPr/>
          </p:nvSpPr>
          <p:spPr bwMode="auto">
            <a:xfrm>
              <a:off x="9721850" y="4294188"/>
              <a:ext cx="57150" cy="34925"/>
            </a:xfrm>
            <a:custGeom>
              <a:avLst/>
              <a:gdLst>
                <a:gd name="T0" fmla="*/ 7 w 8"/>
                <a:gd name="T1" fmla="*/ 4 h 5"/>
                <a:gd name="T2" fmla="*/ 7 w 8"/>
                <a:gd name="T3" fmla="*/ 4 h 5"/>
                <a:gd name="T4" fmla="*/ 6 w 8"/>
                <a:gd name="T5" fmla="*/ 5 h 5"/>
                <a:gd name="T6" fmla="*/ 6 w 8"/>
                <a:gd name="T7" fmla="*/ 5 h 5"/>
                <a:gd name="T8" fmla="*/ 6 w 8"/>
                <a:gd name="T9" fmla="*/ 5 h 5"/>
                <a:gd name="T10" fmla="*/ 5 w 8"/>
                <a:gd name="T11" fmla="*/ 4 h 5"/>
                <a:gd name="T12" fmla="*/ 5 w 8"/>
                <a:gd name="T13" fmla="*/ 4 h 5"/>
                <a:gd name="T14" fmla="*/ 5 w 8"/>
                <a:gd name="T15" fmla="*/ 4 h 5"/>
                <a:gd name="T16" fmla="*/ 5 w 8"/>
                <a:gd name="T17" fmla="*/ 3 h 5"/>
                <a:gd name="T18" fmla="*/ 4 w 8"/>
                <a:gd name="T19" fmla="*/ 4 h 5"/>
                <a:gd name="T20" fmla="*/ 4 w 8"/>
                <a:gd name="T21" fmla="*/ 4 h 5"/>
                <a:gd name="T22" fmla="*/ 3 w 8"/>
                <a:gd name="T23" fmla="*/ 4 h 5"/>
                <a:gd name="T24" fmla="*/ 3 w 8"/>
                <a:gd name="T25" fmla="*/ 5 h 5"/>
                <a:gd name="T26" fmla="*/ 2 w 8"/>
                <a:gd name="T27" fmla="*/ 5 h 5"/>
                <a:gd name="T28" fmla="*/ 2 w 8"/>
                <a:gd name="T29" fmla="*/ 5 h 5"/>
                <a:gd name="T30" fmla="*/ 2 w 8"/>
                <a:gd name="T31" fmla="*/ 5 h 5"/>
                <a:gd name="T32" fmla="*/ 1 w 8"/>
                <a:gd name="T33" fmla="*/ 5 h 5"/>
                <a:gd name="T34" fmla="*/ 1 w 8"/>
                <a:gd name="T35" fmla="*/ 5 h 5"/>
                <a:gd name="T36" fmla="*/ 2 w 8"/>
                <a:gd name="T37" fmla="*/ 4 h 5"/>
                <a:gd name="T38" fmla="*/ 1 w 8"/>
                <a:gd name="T39" fmla="*/ 4 h 5"/>
                <a:gd name="T40" fmla="*/ 1 w 8"/>
                <a:gd name="T41" fmla="*/ 4 h 5"/>
                <a:gd name="T42" fmla="*/ 0 w 8"/>
                <a:gd name="T43" fmla="*/ 4 h 5"/>
                <a:gd name="T44" fmla="*/ 0 w 8"/>
                <a:gd name="T45" fmla="*/ 5 h 5"/>
                <a:gd name="T46" fmla="*/ 0 w 8"/>
                <a:gd name="T47" fmla="*/ 4 h 5"/>
                <a:gd name="T48" fmla="*/ 1 w 8"/>
                <a:gd name="T49" fmla="*/ 4 h 5"/>
                <a:gd name="T50" fmla="*/ 1 w 8"/>
                <a:gd name="T51" fmla="*/ 4 h 5"/>
                <a:gd name="T52" fmla="*/ 2 w 8"/>
                <a:gd name="T53" fmla="*/ 3 h 5"/>
                <a:gd name="T54" fmla="*/ 2 w 8"/>
                <a:gd name="T55" fmla="*/ 3 h 5"/>
                <a:gd name="T56" fmla="*/ 2 w 8"/>
                <a:gd name="T57" fmla="*/ 2 h 5"/>
                <a:gd name="T58" fmla="*/ 2 w 8"/>
                <a:gd name="T59" fmla="*/ 2 h 5"/>
                <a:gd name="T60" fmla="*/ 3 w 8"/>
                <a:gd name="T61" fmla="*/ 2 h 5"/>
                <a:gd name="T62" fmla="*/ 4 w 8"/>
                <a:gd name="T63" fmla="*/ 1 h 5"/>
                <a:gd name="T64" fmla="*/ 4 w 8"/>
                <a:gd name="T65" fmla="*/ 0 h 5"/>
                <a:gd name="T66" fmla="*/ 5 w 8"/>
                <a:gd name="T67" fmla="*/ 0 h 5"/>
                <a:gd name="T68" fmla="*/ 5 w 8"/>
                <a:gd name="T69" fmla="*/ 1 h 5"/>
                <a:gd name="T70" fmla="*/ 4 w 8"/>
                <a:gd name="T71" fmla="*/ 1 h 5"/>
                <a:gd name="T72" fmla="*/ 5 w 8"/>
                <a:gd name="T73" fmla="*/ 1 h 5"/>
                <a:gd name="T74" fmla="*/ 5 w 8"/>
                <a:gd name="T75" fmla="*/ 1 h 5"/>
                <a:gd name="T76" fmla="*/ 6 w 8"/>
                <a:gd name="T77" fmla="*/ 2 h 5"/>
                <a:gd name="T78" fmla="*/ 6 w 8"/>
                <a:gd name="T79" fmla="*/ 2 h 5"/>
                <a:gd name="T80" fmla="*/ 6 w 8"/>
                <a:gd name="T81" fmla="*/ 2 h 5"/>
                <a:gd name="T82" fmla="*/ 7 w 8"/>
                <a:gd name="T83" fmla="*/ 3 h 5"/>
                <a:gd name="T84" fmla="*/ 7 w 8"/>
                <a:gd name="T85" fmla="*/ 4 h 5"/>
                <a:gd name="T86" fmla="*/ 8 w 8"/>
                <a:gd name="T87" fmla="*/ 4 h 5"/>
                <a:gd name="T88" fmla="*/ 7 w 8"/>
                <a:gd name="T8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7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62"/>
            <p:cNvSpPr/>
            <p:nvPr/>
          </p:nvSpPr>
          <p:spPr bwMode="auto">
            <a:xfrm>
              <a:off x="9736138" y="4337051"/>
              <a:ext cx="22225" cy="6350"/>
            </a:xfrm>
            <a:custGeom>
              <a:avLst/>
              <a:gdLst>
                <a:gd name="T0" fmla="*/ 3 w 3"/>
                <a:gd name="T1" fmla="*/ 0 h 1"/>
                <a:gd name="T2" fmla="*/ 2 w 3"/>
                <a:gd name="T3" fmla="*/ 0 h 1"/>
                <a:gd name="T4" fmla="*/ 2 w 3"/>
                <a:gd name="T5" fmla="*/ 1 h 1"/>
                <a:gd name="T6" fmla="*/ 2 w 3"/>
                <a:gd name="T7" fmla="*/ 1 h 1"/>
                <a:gd name="T8" fmla="*/ 2 w 3"/>
                <a:gd name="T9" fmla="*/ 1 h 1"/>
                <a:gd name="T10" fmla="*/ 1 w 3"/>
                <a:gd name="T11" fmla="*/ 1 h 1"/>
                <a:gd name="T12" fmla="*/ 1 w 3"/>
                <a:gd name="T13" fmla="*/ 1 h 1"/>
                <a:gd name="T14" fmla="*/ 1 w 3"/>
                <a:gd name="T15" fmla="*/ 1 h 1"/>
                <a:gd name="T16" fmla="*/ 1 w 3"/>
                <a:gd name="T17" fmla="*/ 1 h 1"/>
                <a:gd name="T18" fmla="*/ 1 w 3"/>
                <a:gd name="T19" fmla="*/ 1 h 1"/>
                <a:gd name="T20" fmla="*/ 1 w 3"/>
                <a:gd name="T21" fmla="*/ 1 h 1"/>
                <a:gd name="T22" fmla="*/ 1 w 3"/>
                <a:gd name="T23" fmla="*/ 1 h 1"/>
                <a:gd name="T24" fmla="*/ 0 w 3"/>
                <a:gd name="T25" fmla="*/ 1 h 1"/>
                <a:gd name="T26" fmla="*/ 0 w 3"/>
                <a:gd name="T27" fmla="*/ 1 h 1"/>
                <a:gd name="T28" fmla="*/ 0 w 3"/>
                <a:gd name="T29" fmla="*/ 1 h 1"/>
                <a:gd name="T30" fmla="*/ 0 w 3"/>
                <a:gd name="T31" fmla="*/ 1 h 1"/>
                <a:gd name="T32" fmla="*/ 0 w 3"/>
                <a:gd name="T33" fmla="*/ 1 h 1"/>
                <a:gd name="T34" fmla="*/ 0 w 3"/>
                <a:gd name="T35" fmla="*/ 0 h 1"/>
                <a:gd name="T36" fmla="*/ 1 w 3"/>
                <a:gd name="T37" fmla="*/ 0 h 1"/>
                <a:gd name="T38" fmla="*/ 1 w 3"/>
                <a:gd name="T39" fmla="*/ 0 h 1"/>
                <a:gd name="T40" fmla="*/ 1 w 3"/>
                <a:gd name="T41" fmla="*/ 0 h 1"/>
                <a:gd name="T42" fmla="*/ 1 w 3"/>
                <a:gd name="T43" fmla="*/ 0 h 1"/>
                <a:gd name="T44" fmla="*/ 1 w 3"/>
                <a:gd name="T45" fmla="*/ 0 h 1"/>
                <a:gd name="T46" fmla="*/ 2 w 3"/>
                <a:gd name="T47" fmla="*/ 0 h 1"/>
                <a:gd name="T48" fmla="*/ 2 w 3"/>
                <a:gd name="T49" fmla="*/ 0 h 1"/>
                <a:gd name="T50" fmla="*/ 3 w 3"/>
                <a:gd name="T51" fmla="*/ 0 h 1"/>
                <a:gd name="T52" fmla="*/ 3 w 3"/>
                <a:gd name="T53" fmla="*/ 0 h 1"/>
                <a:gd name="T54" fmla="*/ 3 w 3"/>
                <a:gd name="T5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63"/>
            <p:cNvSpPr/>
            <p:nvPr/>
          </p:nvSpPr>
          <p:spPr bwMode="auto">
            <a:xfrm>
              <a:off x="9764713" y="4343401"/>
              <a:ext cx="7937" cy="7938"/>
            </a:xfrm>
            <a:custGeom>
              <a:avLst/>
              <a:gdLst>
                <a:gd name="T0" fmla="*/ 5 w 5"/>
                <a:gd name="T1" fmla="*/ 0 h 5"/>
                <a:gd name="T2" fmla="*/ 5 w 5"/>
                <a:gd name="T3" fmla="*/ 5 h 5"/>
                <a:gd name="T4" fmla="*/ 0 w 5"/>
                <a:gd name="T5" fmla="*/ 5 h 5"/>
                <a:gd name="T6" fmla="*/ 0 w 5"/>
                <a:gd name="T7" fmla="*/ 5 h 5"/>
                <a:gd name="T8" fmla="*/ 0 w 5"/>
                <a:gd name="T9" fmla="*/ 5 h 5"/>
                <a:gd name="T10" fmla="*/ 0 w 5"/>
                <a:gd name="T11" fmla="*/ 5 h 5"/>
                <a:gd name="T12" fmla="*/ 0 w 5"/>
                <a:gd name="T13" fmla="*/ 0 h 5"/>
                <a:gd name="T14" fmla="*/ 0 w 5"/>
                <a:gd name="T15" fmla="*/ 0 h 5"/>
                <a:gd name="T16" fmla="*/ 0 w 5"/>
                <a:gd name="T17" fmla="*/ 0 h 5"/>
                <a:gd name="T18" fmla="*/ 0 w 5"/>
                <a:gd name="T19" fmla="*/ 0 h 5"/>
                <a:gd name="T20" fmla="*/ 0 w 5"/>
                <a:gd name="T21" fmla="*/ 0 h 5"/>
                <a:gd name="T22" fmla="*/ 5 w 5"/>
                <a:gd name="T23" fmla="*/ 0 h 5"/>
                <a:gd name="T24" fmla="*/ 5 w 5"/>
                <a:gd name="T25" fmla="*/ 0 h 5"/>
                <a:gd name="T26" fmla="*/ 5 w 5"/>
                <a:gd name="T27" fmla="*/ 0 h 5"/>
                <a:gd name="T28" fmla="*/ 5 w 5"/>
                <a:gd name="T29" fmla="*/ 0 h 5"/>
                <a:gd name="T30" fmla="*/ 5 w 5"/>
                <a:gd name="T31" fmla="*/ 0 h 5"/>
                <a:gd name="T32" fmla="*/ 5 w 5"/>
                <a:gd name="T3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5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64"/>
            <p:cNvSpPr>
              <a:spLocks noEditPoints="1"/>
            </p:cNvSpPr>
            <p:nvPr/>
          </p:nvSpPr>
          <p:spPr bwMode="auto">
            <a:xfrm>
              <a:off x="9764713" y="4294188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0 h 4"/>
                <a:gd name="T3" fmla="*/ 0 h 4"/>
                <a:gd name="T4" fmla="*/ 0 h 4"/>
                <a:gd name="T5" fmla="*/ 0 h 4"/>
                <a:gd name="T6" fmla="*/ 0 h 4"/>
                <a:gd name="T7" fmla="*/ 0 h 4"/>
                <a:gd name="T8" fmla="*/ 0 h 4"/>
                <a:gd name="T9" fmla="*/ 0 h 4"/>
                <a:gd name="T10" fmla="*/ 4 h 4"/>
                <a:gd name="T11" fmla="*/ 4 h 4"/>
                <a:gd name="T12" fmla="*/ 4 h 4"/>
                <a:gd name="T13" fmla="*/ 0 h 4"/>
                <a:gd name="T14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65"/>
            <p:cNvSpPr>
              <a:spLocks noEditPoints="1"/>
            </p:cNvSpPr>
            <p:nvPr/>
          </p:nvSpPr>
          <p:spPr bwMode="auto">
            <a:xfrm>
              <a:off x="9758363" y="4294188"/>
              <a:ext cx="0" cy="6350"/>
            </a:xfrm>
            <a:custGeom>
              <a:avLst/>
              <a:gdLst>
                <a:gd name="T0" fmla="*/ 0 h 4"/>
                <a:gd name="T1" fmla="*/ 0 h 4"/>
                <a:gd name="T2" fmla="*/ 0 h 4"/>
                <a:gd name="T3" fmla="*/ 0 h 4"/>
                <a:gd name="T4" fmla="*/ 4 h 4"/>
                <a:gd name="T5" fmla="*/ 4 h 4"/>
                <a:gd name="T6" fmla="*/ 0 h 4"/>
                <a:gd name="T7" fmla="*/ 0 h 4"/>
                <a:gd name="T8" fmla="*/ 0 h 4"/>
                <a:gd name="T9" fmla="*/ 0 h 4"/>
                <a:gd name="T10" fmla="*/ 0 h 4"/>
                <a:gd name="T11" fmla="*/ 0 h 4"/>
                <a:gd name="T12" fmla="*/ 0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66"/>
            <p:cNvSpPr/>
            <p:nvPr/>
          </p:nvSpPr>
          <p:spPr bwMode="auto">
            <a:xfrm>
              <a:off x="9786938" y="4329113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0 w 1"/>
                <a:gd name="T5" fmla="*/ 1 w 1"/>
                <a:gd name="T6" fmla="*/ 1 w 1"/>
                <a:gd name="T7" fmla="*/ 1 w 1"/>
                <a:gd name="T8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67"/>
            <p:cNvSpPr/>
            <p:nvPr/>
          </p:nvSpPr>
          <p:spPr bwMode="auto">
            <a:xfrm>
              <a:off x="9801225" y="4322763"/>
              <a:ext cx="0" cy="6350"/>
            </a:xfrm>
            <a:custGeom>
              <a:avLst/>
              <a:gdLst>
                <a:gd name="T0" fmla="*/ 4 h 4"/>
                <a:gd name="T1" fmla="*/ 4 h 4"/>
                <a:gd name="T2" fmla="*/ 0 h 4"/>
                <a:gd name="T3" fmla="*/ 4 h 4"/>
                <a:gd name="T4" fmla="*/ 4 h 4"/>
                <a:gd name="T5" fmla="*/ 4 h 4"/>
                <a:gd name="T6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68"/>
            <p:cNvSpPr>
              <a:spLocks noEditPoints="1"/>
            </p:cNvSpPr>
            <p:nvPr/>
          </p:nvSpPr>
          <p:spPr bwMode="auto">
            <a:xfrm>
              <a:off x="9793288" y="4322763"/>
              <a:ext cx="7937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69"/>
            <p:cNvSpPr/>
            <p:nvPr/>
          </p:nvSpPr>
          <p:spPr bwMode="auto">
            <a:xfrm>
              <a:off x="9815513" y="43370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70"/>
            <p:cNvSpPr/>
            <p:nvPr/>
          </p:nvSpPr>
          <p:spPr bwMode="auto">
            <a:xfrm>
              <a:off x="9779000" y="4149726"/>
              <a:ext cx="14287" cy="142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1 h 2"/>
                <a:gd name="T4" fmla="*/ 2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1 w 2"/>
                <a:gd name="T11" fmla="*/ 1 h 2"/>
                <a:gd name="T12" fmla="*/ 1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1 w 2"/>
                <a:gd name="T19" fmla="*/ 2 h 2"/>
                <a:gd name="T20" fmla="*/ 0 w 2"/>
                <a:gd name="T21" fmla="*/ 1 h 2"/>
                <a:gd name="T22" fmla="*/ 0 w 2"/>
                <a:gd name="T23" fmla="*/ 1 h 2"/>
                <a:gd name="T24" fmla="*/ 0 w 2"/>
                <a:gd name="T25" fmla="*/ 1 h 2"/>
                <a:gd name="T26" fmla="*/ 0 w 2"/>
                <a:gd name="T27" fmla="*/ 1 h 2"/>
                <a:gd name="T28" fmla="*/ 0 w 2"/>
                <a:gd name="T29" fmla="*/ 1 h 2"/>
                <a:gd name="T30" fmla="*/ 1 w 2"/>
                <a:gd name="T31" fmla="*/ 1 h 2"/>
                <a:gd name="T32" fmla="*/ 1 w 2"/>
                <a:gd name="T33" fmla="*/ 1 h 2"/>
                <a:gd name="T34" fmla="*/ 1 w 2"/>
                <a:gd name="T35" fmla="*/ 0 h 2"/>
                <a:gd name="T36" fmla="*/ 1 w 2"/>
                <a:gd name="T37" fmla="*/ 0 h 2"/>
                <a:gd name="T38" fmla="*/ 1 w 2"/>
                <a:gd name="T39" fmla="*/ 0 h 2"/>
                <a:gd name="T40" fmla="*/ 2 w 2"/>
                <a:gd name="T41" fmla="*/ 1 h 2"/>
                <a:gd name="T42" fmla="*/ 2 w 2"/>
                <a:gd name="T43" fmla="*/ 1 h 2"/>
                <a:gd name="T44" fmla="*/ 2 w 2"/>
                <a:gd name="T45" fmla="*/ 1 h 2"/>
                <a:gd name="T46" fmla="*/ 2 w 2"/>
                <a:gd name="T47" fmla="*/ 1 h 2"/>
                <a:gd name="T48" fmla="*/ 2 w 2"/>
                <a:gd name="T4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71"/>
            <p:cNvSpPr/>
            <p:nvPr/>
          </p:nvSpPr>
          <p:spPr bwMode="auto">
            <a:xfrm>
              <a:off x="9779000" y="4171951"/>
              <a:ext cx="65087" cy="20638"/>
            </a:xfrm>
            <a:custGeom>
              <a:avLst/>
              <a:gdLst>
                <a:gd name="T0" fmla="*/ 9 w 9"/>
                <a:gd name="T1" fmla="*/ 2 h 3"/>
                <a:gd name="T2" fmla="*/ 8 w 9"/>
                <a:gd name="T3" fmla="*/ 3 h 3"/>
                <a:gd name="T4" fmla="*/ 8 w 9"/>
                <a:gd name="T5" fmla="*/ 3 h 3"/>
                <a:gd name="T6" fmla="*/ 8 w 9"/>
                <a:gd name="T7" fmla="*/ 3 h 3"/>
                <a:gd name="T8" fmla="*/ 7 w 9"/>
                <a:gd name="T9" fmla="*/ 3 h 3"/>
                <a:gd name="T10" fmla="*/ 7 w 9"/>
                <a:gd name="T11" fmla="*/ 3 h 3"/>
                <a:gd name="T12" fmla="*/ 6 w 9"/>
                <a:gd name="T13" fmla="*/ 3 h 3"/>
                <a:gd name="T14" fmla="*/ 6 w 9"/>
                <a:gd name="T15" fmla="*/ 3 h 3"/>
                <a:gd name="T16" fmla="*/ 5 w 9"/>
                <a:gd name="T17" fmla="*/ 3 h 3"/>
                <a:gd name="T18" fmla="*/ 5 w 9"/>
                <a:gd name="T19" fmla="*/ 3 h 3"/>
                <a:gd name="T20" fmla="*/ 5 w 9"/>
                <a:gd name="T21" fmla="*/ 3 h 3"/>
                <a:gd name="T22" fmla="*/ 4 w 9"/>
                <a:gd name="T23" fmla="*/ 3 h 3"/>
                <a:gd name="T24" fmla="*/ 3 w 9"/>
                <a:gd name="T25" fmla="*/ 3 h 3"/>
                <a:gd name="T26" fmla="*/ 3 w 9"/>
                <a:gd name="T27" fmla="*/ 3 h 3"/>
                <a:gd name="T28" fmla="*/ 2 w 9"/>
                <a:gd name="T29" fmla="*/ 3 h 3"/>
                <a:gd name="T30" fmla="*/ 2 w 9"/>
                <a:gd name="T31" fmla="*/ 3 h 3"/>
                <a:gd name="T32" fmla="*/ 1 w 9"/>
                <a:gd name="T33" fmla="*/ 3 h 3"/>
                <a:gd name="T34" fmla="*/ 1 w 9"/>
                <a:gd name="T35" fmla="*/ 3 h 3"/>
                <a:gd name="T36" fmla="*/ 1 w 9"/>
                <a:gd name="T37" fmla="*/ 3 h 3"/>
                <a:gd name="T38" fmla="*/ 1 w 9"/>
                <a:gd name="T39" fmla="*/ 2 h 3"/>
                <a:gd name="T40" fmla="*/ 1 w 9"/>
                <a:gd name="T41" fmla="*/ 1 h 3"/>
                <a:gd name="T42" fmla="*/ 1 w 9"/>
                <a:gd name="T43" fmla="*/ 1 h 3"/>
                <a:gd name="T44" fmla="*/ 1 w 9"/>
                <a:gd name="T45" fmla="*/ 1 h 3"/>
                <a:gd name="T46" fmla="*/ 0 w 9"/>
                <a:gd name="T47" fmla="*/ 1 h 3"/>
                <a:gd name="T48" fmla="*/ 0 w 9"/>
                <a:gd name="T49" fmla="*/ 1 h 3"/>
                <a:gd name="T50" fmla="*/ 0 w 9"/>
                <a:gd name="T51" fmla="*/ 0 h 3"/>
                <a:gd name="T52" fmla="*/ 0 w 9"/>
                <a:gd name="T53" fmla="*/ 0 h 3"/>
                <a:gd name="T54" fmla="*/ 0 w 9"/>
                <a:gd name="T55" fmla="*/ 0 h 3"/>
                <a:gd name="T56" fmla="*/ 0 w 9"/>
                <a:gd name="T57" fmla="*/ 0 h 3"/>
                <a:gd name="T58" fmla="*/ 1 w 9"/>
                <a:gd name="T59" fmla="*/ 0 h 3"/>
                <a:gd name="T60" fmla="*/ 1 w 9"/>
                <a:gd name="T61" fmla="*/ 0 h 3"/>
                <a:gd name="T62" fmla="*/ 1 w 9"/>
                <a:gd name="T63" fmla="*/ 0 h 3"/>
                <a:gd name="T64" fmla="*/ 2 w 9"/>
                <a:gd name="T65" fmla="*/ 0 h 3"/>
                <a:gd name="T66" fmla="*/ 2 w 9"/>
                <a:gd name="T67" fmla="*/ 0 h 3"/>
                <a:gd name="T68" fmla="*/ 2 w 9"/>
                <a:gd name="T69" fmla="*/ 0 h 3"/>
                <a:gd name="T70" fmla="*/ 3 w 9"/>
                <a:gd name="T71" fmla="*/ 0 h 3"/>
                <a:gd name="T72" fmla="*/ 3 w 9"/>
                <a:gd name="T73" fmla="*/ 0 h 3"/>
                <a:gd name="T74" fmla="*/ 3 w 9"/>
                <a:gd name="T75" fmla="*/ 1 h 3"/>
                <a:gd name="T76" fmla="*/ 3 w 9"/>
                <a:gd name="T77" fmla="*/ 1 h 3"/>
                <a:gd name="T78" fmla="*/ 3 w 9"/>
                <a:gd name="T79" fmla="*/ 1 h 3"/>
                <a:gd name="T80" fmla="*/ 4 w 9"/>
                <a:gd name="T81" fmla="*/ 1 h 3"/>
                <a:gd name="T82" fmla="*/ 4 w 9"/>
                <a:gd name="T83" fmla="*/ 1 h 3"/>
                <a:gd name="T84" fmla="*/ 5 w 9"/>
                <a:gd name="T85" fmla="*/ 2 h 3"/>
                <a:gd name="T86" fmla="*/ 5 w 9"/>
                <a:gd name="T87" fmla="*/ 2 h 3"/>
                <a:gd name="T88" fmla="*/ 5 w 9"/>
                <a:gd name="T89" fmla="*/ 2 h 3"/>
                <a:gd name="T90" fmla="*/ 6 w 9"/>
                <a:gd name="T91" fmla="*/ 2 h 3"/>
                <a:gd name="T92" fmla="*/ 6 w 9"/>
                <a:gd name="T93" fmla="*/ 1 h 3"/>
                <a:gd name="T94" fmla="*/ 7 w 9"/>
                <a:gd name="T95" fmla="*/ 1 h 3"/>
                <a:gd name="T96" fmla="*/ 8 w 9"/>
                <a:gd name="T97" fmla="*/ 1 h 3"/>
                <a:gd name="T98" fmla="*/ 8 w 9"/>
                <a:gd name="T99" fmla="*/ 1 h 3"/>
                <a:gd name="T100" fmla="*/ 9 w 9"/>
                <a:gd name="T101" fmla="*/ 1 h 3"/>
                <a:gd name="T102" fmla="*/ 9 w 9"/>
                <a:gd name="T10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72"/>
            <p:cNvSpPr/>
            <p:nvPr/>
          </p:nvSpPr>
          <p:spPr bwMode="auto">
            <a:xfrm>
              <a:off x="9786938" y="4164013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  <a:gd name="T13" fmla="*/ 0 w 1"/>
                <a:gd name="T14" fmla="*/ 0 w 1"/>
                <a:gd name="T15" fmla="*/ 1 w 1"/>
                <a:gd name="T16" fmla="*/ 1 w 1"/>
                <a:gd name="T17" fmla="*/ 1 w 1"/>
                <a:gd name="T18" fmla="*/ 1 w 1"/>
                <a:gd name="T19" fmla="*/ 1 w 1"/>
                <a:gd name="T2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73"/>
            <p:cNvSpPr>
              <a:spLocks noEditPoints="1"/>
            </p:cNvSpPr>
            <p:nvPr/>
          </p:nvSpPr>
          <p:spPr bwMode="auto">
            <a:xfrm>
              <a:off x="9801225" y="4164013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0 w 1"/>
                <a:gd name="T7" fmla="*/ 1 w 1"/>
                <a:gd name="T8" fmla="*/ 1 w 1"/>
                <a:gd name="T9" fmla="*/ 1 w 1"/>
                <a:gd name="T10" fmla="*/ 1 w 1"/>
                <a:gd name="T11" fmla="*/ 1 w 1"/>
                <a:gd name="T12" fmla="*/ 1 w 1"/>
                <a:gd name="T13" fmla="*/ 1 w 1"/>
                <a:gd name="T1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74"/>
            <p:cNvSpPr>
              <a:spLocks noEditPoints="1"/>
            </p:cNvSpPr>
            <p:nvPr/>
          </p:nvSpPr>
          <p:spPr bwMode="auto">
            <a:xfrm>
              <a:off x="9801225" y="4114801"/>
              <a:ext cx="128587" cy="63500"/>
            </a:xfrm>
            <a:custGeom>
              <a:avLst/>
              <a:gdLst>
                <a:gd name="T0" fmla="*/ 18 w 18"/>
                <a:gd name="T1" fmla="*/ 0 h 9"/>
                <a:gd name="T2" fmla="*/ 16 w 18"/>
                <a:gd name="T3" fmla="*/ 0 h 9"/>
                <a:gd name="T4" fmla="*/ 15 w 18"/>
                <a:gd name="T5" fmla="*/ 0 h 9"/>
                <a:gd name="T6" fmla="*/ 14 w 18"/>
                <a:gd name="T7" fmla="*/ 0 h 9"/>
                <a:gd name="T8" fmla="*/ 13 w 18"/>
                <a:gd name="T9" fmla="*/ 0 h 9"/>
                <a:gd name="T10" fmla="*/ 12 w 18"/>
                <a:gd name="T11" fmla="*/ 0 h 9"/>
                <a:gd name="T12" fmla="*/ 11 w 18"/>
                <a:gd name="T13" fmla="*/ 0 h 9"/>
                <a:gd name="T14" fmla="*/ 10 w 18"/>
                <a:gd name="T15" fmla="*/ 1 h 9"/>
                <a:gd name="T16" fmla="*/ 9 w 18"/>
                <a:gd name="T17" fmla="*/ 1 h 9"/>
                <a:gd name="T18" fmla="*/ 7 w 18"/>
                <a:gd name="T19" fmla="*/ 1 h 9"/>
                <a:gd name="T20" fmla="*/ 6 w 18"/>
                <a:gd name="T21" fmla="*/ 2 h 9"/>
                <a:gd name="T22" fmla="*/ 5 w 18"/>
                <a:gd name="T23" fmla="*/ 2 h 9"/>
                <a:gd name="T24" fmla="*/ 4 w 18"/>
                <a:gd name="T25" fmla="*/ 2 h 9"/>
                <a:gd name="T26" fmla="*/ 5 w 18"/>
                <a:gd name="T27" fmla="*/ 3 h 9"/>
                <a:gd name="T28" fmla="*/ 5 w 18"/>
                <a:gd name="T29" fmla="*/ 3 h 9"/>
                <a:gd name="T30" fmla="*/ 6 w 18"/>
                <a:gd name="T31" fmla="*/ 3 h 9"/>
                <a:gd name="T32" fmla="*/ 7 w 18"/>
                <a:gd name="T33" fmla="*/ 3 h 9"/>
                <a:gd name="T34" fmla="*/ 8 w 18"/>
                <a:gd name="T35" fmla="*/ 3 h 9"/>
                <a:gd name="T36" fmla="*/ 10 w 18"/>
                <a:gd name="T37" fmla="*/ 2 h 9"/>
                <a:gd name="T38" fmla="*/ 9 w 18"/>
                <a:gd name="T39" fmla="*/ 3 h 9"/>
                <a:gd name="T40" fmla="*/ 8 w 18"/>
                <a:gd name="T41" fmla="*/ 3 h 9"/>
                <a:gd name="T42" fmla="*/ 7 w 18"/>
                <a:gd name="T43" fmla="*/ 4 h 9"/>
                <a:gd name="T44" fmla="*/ 7 w 18"/>
                <a:gd name="T45" fmla="*/ 4 h 9"/>
                <a:gd name="T46" fmla="*/ 5 w 18"/>
                <a:gd name="T47" fmla="*/ 4 h 9"/>
                <a:gd name="T48" fmla="*/ 5 w 18"/>
                <a:gd name="T49" fmla="*/ 4 h 9"/>
                <a:gd name="T50" fmla="*/ 6 w 18"/>
                <a:gd name="T51" fmla="*/ 5 h 9"/>
                <a:gd name="T52" fmla="*/ 5 w 18"/>
                <a:gd name="T53" fmla="*/ 5 h 9"/>
                <a:gd name="T54" fmla="*/ 3 w 18"/>
                <a:gd name="T55" fmla="*/ 6 h 9"/>
                <a:gd name="T56" fmla="*/ 5 w 18"/>
                <a:gd name="T57" fmla="*/ 6 h 9"/>
                <a:gd name="T58" fmla="*/ 5 w 18"/>
                <a:gd name="T59" fmla="*/ 7 h 9"/>
                <a:gd name="T60" fmla="*/ 6 w 18"/>
                <a:gd name="T61" fmla="*/ 7 h 9"/>
                <a:gd name="T62" fmla="*/ 5 w 18"/>
                <a:gd name="T63" fmla="*/ 7 h 9"/>
                <a:gd name="T64" fmla="*/ 4 w 18"/>
                <a:gd name="T65" fmla="*/ 7 h 9"/>
                <a:gd name="T66" fmla="*/ 3 w 18"/>
                <a:gd name="T67" fmla="*/ 6 h 9"/>
                <a:gd name="T68" fmla="*/ 3 w 18"/>
                <a:gd name="T69" fmla="*/ 6 h 9"/>
                <a:gd name="T70" fmla="*/ 3 w 18"/>
                <a:gd name="T71" fmla="*/ 7 h 9"/>
                <a:gd name="T72" fmla="*/ 2 w 18"/>
                <a:gd name="T73" fmla="*/ 7 h 9"/>
                <a:gd name="T74" fmla="*/ 1 w 18"/>
                <a:gd name="T75" fmla="*/ 8 h 9"/>
                <a:gd name="T76" fmla="*/ 1 w 18"/>
                <a:gd name="T77" fmla="*/ 8 h 9"/>
                <a:gd name="T78" fmla="*/ 2 w 18"/>
                <a:gd name="T79" fmla="*/ 8 h 9"/>
                <a:gd name="T80" fmla="*/ 3 w 18"/>
                <a:gd name="T81" fmla="*/ 9 h 9"/>
                <a:gd name="T82" fmla="*/ 4 w 18"/>
                <a:gd name="T83" fmla="*/ 8 h 9"/>
                <a:gd name="T84" fmla="*/ 6 w 18"/>
                <a:gd name="T85" fmla="*/ 8 h 9"/>
                <a:gd name="T86" fmla="*/ 6 w 18"/>
                <a:gd name="T87" fmla="*/ 9 h 9"/>
                <a:gd name="T88" fmla="*/ 7 w 18"/>
                <a:gd name="T89" fmla="*/ 8 h 9"/>
                <a:gd name="T90" fmla="*/ 8 w 18"/>
                <a:gd name="T91" fmla="*/ 8 h 9"/>
                <a:gd name="T92" fmla="*/ 8 w 18"/>
                <a:gd name="T93" fmla="*/ 8 h 9"/>
                <a:gd name="T94" fmla="*/ 7 w 18"/>
                <a:gd name="T95" fmla="*/ 7 h 9"/>
                <a:gd name="T96" fmla="*/ 8 w 18"/>
                <a:gd name="T97" fmla="*/ 7 h 9"/>
                <a:gd name="T98" fmla="*/ 9 w 18"/>
                <a:gd name="T99" fmla="*/ 6 h 9"/>
                <a:gd name="T100" fmla="*/ 11 w 18"/>
                <a:gd name="T101" fmla="*/ 5 h 9"/>
                <a:gd name="T102" fmla="*/ 10 w 18"/>
                <a:gd name="T103" fmla="*/ 4 h 9"/>
                <a:gd name="T104" fmla="*/ 11 w 18"/>
                <a:gd name="T105" fmla="*/ 4 h 9"/>
                <a:gd name="T106" fmla="*/ 12 w 18"/>
                <a:gd name="T107" fmla="*/ 4 h 9"/>
                <a:gd name="T108" fmla="*/ 13 w 18"/>
                <a:gd name="T109" fmla="*/ 4 h 9"/>
                <a:gd name="T110" fmla="*/ 14 w 18"/>
                <a:gd name="T111" fmla="*/ 3 h 9"/>
                <a:gd name="T112" fmla="*/ 15 w 18"/>
                <a:gd name="T113" fmla="*/ 2 h 9"/>
                <a:gd name="T114" fmla="*/ 16 w 18"/>
                <a:gd name="T115" fmla="*/ 2 h 9"/>
                <a:gd name="T116" fmla="*/ 16 w 18"/>
                <a:gd name="T117" fmla="*/ 1 h 9"/>
                <a:gd name="T118" fmla="*/ 17 w 18"/>
                <a:gd name="T119" fmla="*/ 1 h 9"/>
                <a:gd name="T120" fmla="*/ 17 w 18"/>
                <a:gd name="T12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" h="9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18" y="1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75"/>
            <p:cNvSpPr/>
            <p:nvPr/>
          </p:nvSpPr>
          <p:spPr bwMode="auto">
            <a:xfrm>
              <a:off x="9801225" y="4129088"/>
              <a:ext cx="34925" cy="28575"/>
            </a:xfrm>
            <a:custGeom>
              <a:avLst/>
              <a:gdLst>
                <a:gd name="T0" fmla="*/ 5 w 5"/>
                <a:gd name="T1" fmla="*/ 3 h 4"/>
                <a:gd name="T2" fmla="*/ 5 w 5"/>
                <a:gd name="T3" fmla="*/ 2 h 4"/>
                <a:gd name="T4" fmla="*/ 5 w 5"/>
                <a:gd name="T5" fmla="*/ 2 h 4"/>
                <a:gd name="T6" fmla="*/ 5 w 5"/>
                <a:gd name="T7" fmla="*/ 2 h 4"/>
                <a:gd name="T8" fmla="*/ 4 w 5"/>
                <a:gd name="T9" fmla="*/ 2 h 4"/>
                <a:gd name="T10" fmla="*/ 4 w 5"/>
                <a:gd name="T11" fmla="*/ 1 h 4"/>
                <a:gd name="T12" fmla="*/ 4 w 5"/>
                <a:gd name="T13" fmla="*/ 1 h 4"/>
                <a:gd name="T14" fmla="*/ 4 w 5"/>
                <a:gd name="T15" fmla="*/ 1 h 4"/>
                <a:gd name="T16" fmla="*/ 3 w 5"/>
                <a:gd name="T17" fmla="*/ 1 h 4"/>
                <a:gd name="T18" fmla="*/ 3 w 5"/>
                <a:gd name="T19" fmla="*/ 1 h 4"/>
                <a:gd name="T20" fmla="*/ 3 w 5"/>
                <a:gd name="T21" fmla="*/ 0 h 4"/>
                <a:gd name="T22" fmla="*/ 3 w 5"/>
                <a:gd name="T23" fmla="*/ 0 h 4"/>
                <a:gd name="T24" fmla="*/ 2 w 5"/>
                <a:gd name="T25" fmla="*/ 0 h 4"/>
                <a:gd name="T26" fmla="*/ 1 w 5"/>
                <a:gd name="T27" fmla="*/ 1 h 4"/>
                <a:gd name="T28" fmla="*/ 1 w 5"/>
                <a:gd name="T29" fmla="*/ 1 h 4"/>
                <a:gd name="T30" fmla="*/ 1 w 5"/>
                <a:gd name="T31" fmla="*/ 1 h 4"/>
                <a:gd name="T32" fmla="*/ 1 w 5"/>
                <a:gd name="T33" fmla="*/ 1 h 4"/>
                <a:gd name="T34" fmla="*/ 1 w 5"/>
                <a:gd name="T35" fmla="*/ 1 h 4"/>
                <a:gd name="T36" fmla="*/ 0 w 5"/>
                <a:gd name="T37" fmla="*/ 2 h 4"/>
                <a:gd name="T38" fmla="*/ 0 w 5"/>
                <a:gd name="T39" fmla="*/ 2 h 4"/>
                <a:gd name="T40" fmla="*/ 0 w 5"/>
                <a:gd name="T41" fmla="*/ 2 h 4"/>
                <a:gd name="T42" fmla="*/ 0 w 5"/>
                <a:gd name="T43" fmla="*/ 2 h 4"/>
                <a:gd name="T44" fmla="*/ 0 w 5"/>
                <a:gd name="T45" fmla="*/ 3 h 4"/>
                <a:gd name="T46" fmla="*/ 0 w 5"/>
                <a:gd name="T47" fmla="*/ 2 h 4"/>
                <a:gd name="T48" fmla="*/ 0 w 5"/>
                <a:gd name="T49" fmla="*/ 2 h 4"/>
                <a:gd name="T50" fmla="*/ 0 w 5"/>
                <a:gd name="T51" fmla="*/ 3 h 4"/>
                <a:gd name="T52" fmla="*/ 1 w 5"/>
                <a:gd name="T53" fmla="*/ 3 h 4"/>
                <a:gd name="T54" fmla="*/ 1 w 5"/>
                <a:gd name="T55" fmla="*/ 3 h 4"/>
                <a:gd name="T56" fmla="*/ 1 w 5"/>
                <a:gd name="T57" fmla="*/ 3 h 4"/>
                <a:gd name="T58" fmla="*/ 0 w 5"/>
                <a:gd name="T59" fmla="*/ 3 h 4"/>
                <a:gd name="T60" fmla="*/ 0 w 5"/>
                <a:gd name="T61" fmla="*/ 4 h 4"/>
                <a:gd name="T62" fmla="*/ 0 w 5"/>
                <a:gd name="T63" fmla="*/ 4 h 4"/>
                <a:gd name="T64" fmla="*/ 1 w 5"/>
                <a:gd name="T65" fmla="*/ 4 h 4"/>
                <a:gd name="T66" fmla="*/ 1 w 5"/>
                <a:gd name="T67" fmla="*/ 4 h 4"/>
                <a:gd name="T68" fmla="*/ 1 w 5"/>
                <a:gd name="T69" fmla="*/ 4 h 4"/>
                <a:gd name="T70" fmla="*/ 2 w 5"/>
                <a:gd name="T71" fmla="*/ 4 h 4"/>
                <a:gd name="T72" fmla="*/ 2 w 5"/>
                <a:gd name="T73" fmla="*/ 4 h 4"/>
                <a:gd name="T74" fmla="*/ 2 w 5"/>
                <a:gd name="T75" fmla="*/ 4 h 4"/>
                <a:gd name="T76" fmla="*/ 3 w 5"/>
                <a:gd name="T77" fmla="*/ 4 h 4"/>
                <a:gd name="T78" fmla="*/ 3 w 5"/>
                <a:gd name="T79" fmla="*/ 4 h 4"/>
                <a:gd name="T80" fmla="*/ 3 w 5"/>
                <a:gd name="T81" fmla="*/ 4 h 4"/>
                <a:gd name="T82" fmla="*/ 3 w 5"/>
                <a:gd name="T83" fmla="*/ 4 h 4"/>
                <a:gd name="T84" fmla="*/ 4 w 5"/>
                <a:gd name="T85" fmla="*/ 3 h 4"/>
                <a:gd name="T86" fmla="*/ 4 w 5"/>
                <a:gd name="T87" fmla="*/ 3 h 4"/>
                <a:gd name="T88" fmla="*/ 4 w 5"/>
                <a:gd name="T89" fmla="*/ 3 h 4"/>
                <a:gd name="T90" fmla="*/ 4 w 5"/>
                <a:gd name="T91" fmla="*/ 3 h 4"/>
                <a:gd name="T92" fmla="*/ 5 w 5"/>
                <a:gd name="T93" fmla="*/ 3 h 4"/>
                <a:gd name="T94" fmla="*/ 5 w 5"/>
                <a:gd name="T9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76"/>
            <p:cNvSpPr/>
            <p:nvPr/>
          </p:nvSpPr>
          <p:spPr bwMode="auto">
            <a:xfrm>
              <a:off x="9764713" y="4200526"/>
              <a:ext cx="158750" cy="142875"/>
            </a:xfrm>
            <a:custGeom>
              <a:avLst/>
              <a:gdLst>
                <a:gd name="T0" fmla="*/ 20 w 22"/>
                <a:gd name="T1" fmla="*/ 13 h 20"/>
                <a:gd name="T2" fmla="*/ 20 w 22"/>
                <a:gd name="T3" fmla="*/ 14 h 20"/>
                <a:gd name="T4" fmla="*/ 17 w 22"/>
                <a:gd name="T5" fmla="*/ 12 h 20"/>
                <a:gd name="T6" fmla="*/ 17 w 22"/>
                <a:gd name="T7" fmla="*/ 15 h 20"/>
                <a:gd name="T8" fmla="*/ 18 w 22"/>
                <a:gd name="T9" fmla="*/ 18 h 20"/>
                <a:gd name="T10" fmla="*/ 16 w 22"/>
                <a:gd name="T11" fmla="*/ 18 h 20"/>
                <a:gd name="T12" fmla="*/ 14 w 22"/>
                <a:gd name="T13" fmla="*/ 17 h 20"/>
                <a:gd name="T14" fmla="*/ 15 w 22"/>
                <a:gd name="T15" fmla="*/ 19 h 20"/>
                <a:gd name="T16" fmla="*/ 14 w 22"/>
                <a:gd name="T17" fmla="*/ 20 h 20"/>
                <a:gd name="T18" fmla="*/ 13 w 22"/>
                <a:gd name="T19" fmla="*/ 20 h 20"/>
                <a:gd name="T20" fmla="*/ 10 w 22"/>
                <a:gd name="T21" fmla="*/ 18 h 20"/>
                <a:gd name="T22" fmla="*/ 9 w 22"/>
                <a:gd name="T23" fmla="*/ 16 h 20"/>
                <a:gd name="T24" fmla="*/ 6 w 22"/>
                <a:gd name="T25" fmla="*/ 16 h 20"/>
                <a:gd name="T26" fmla="*/ 5 w 22"/>
                <a:gd name="T27" fmla="*/ 15 h 20"/>
                <a:gd name="T28" fmla="*/ 7 w 22"/>
                <a:gd name="T29" fmla="*/ 14 h 20"/>
                <a:gd name="T30" fmla="*/ 9 w 22"/>
                <a:gd name="T31" fmla="*/ 14 h 20"/>
                <a:gd name="T32" fmla="*/ 10 w 22"/>
                <a:gd name="T33" fmla="*/ 12 h 20"/>
                <a:gd name="T34" fmla="*/ 12 w 22"/>
                <a:gd name="T35" fmla="*/ 12 h 20"/>
                <a:gd name="T36" fmla="*/ 13 w 22"/>
                <a:gd name="T37" fmla="*/ 12 h 20"/>
                <a:gd name="T38" fmla="*/ 14 w 22"/>
                <a:gd name="T39" fmla="*/ 12 h 20"/>
                <a:gd name="T40" fmla="*/ 13 w 22"/>
                <a:gd name="T41" fmla="*/ 11 h 20"/>
                <a:gd name="T42" fmla="*/ 12 w 22"/>
                <a:gd name="T43" fmla="*/ 10 h 20"/>
                <a:gd name="T44" fmla="*/ 10 w 22"/>
                <a:gd name="T45" fmla="*/ 8 h 20"/>
                <a:gd name="T46" fmla="*/ 10 w 22"/>
                <a:gd name="T47" fmla="*/ 7 h 20"/>
                <a:gd name="T48" fmla="*/ 8 w 22"/>
                <a:gd name="T49" fmla="*/ 5 h 20"/>
                <a:gd name="T50" fmla="*/ 7 w 22"/>
                <a:gd name="T51" fmla="*/ 7 h 20"/>
                <a:gd name="T52" fmla="*/ 3 w 22"/>
                <a:gd name="T53" fmla="*/ 6 h 20"/>
                <a:gd name="T54" fmla="*/ 2 w 22"/>
                <a:gd name="T55" fmla="*/ 6 h 20"/>
                <a:gd name="T56" fmla="*/ 0 w 22"/>
                <a:gd name="T57" fmla="*/ 5 h 20"/>
                <a:gd name="T58" fmla="*/ 1 w 22"/>
                <a:gd name="T59" fmla="*/ 3 h 20"/>
                <a:gd name="T60" fmla="*/ 3 w 22"/>
                <a:gd name="T61" fmla="*/ 1 h 20"/>
                <a:gd name="T62" fmla="*/ 5 w 22"/>
                <a:gd name="T63" fmla="*/ 0 h 20"/>
                <a:gd name="T64" fmla="*/ 6 w 22"/>
                <a:gd name="T65" fmla="*/ 0 h 20"/>
                <a:gd name="T66" fmla="*/ 5 w 22"/>
                <a:gd name="T67" fmla="*/ 1 h 20"/>
                <a:gd name="T68" fmla="*/ 4 w 22"/>
                <a:gd name="T69" fmla="*/ 3 h 20"/>
                <a:gd name="T70" fmla="*/ 4 w 22"/>
                <a:gd name="T71" fmla="*/ 3 h 20"/>
                <a:gd name="T72" fmla="*/ 5 w 22"/>
                <a:gd name="T73" fmla="*/ 2 h 20"/>
                <a:gd name="T74" fmla="*/ 6 w 22"/>
                <a:gd name="T75" fmla="*/ 1 h 20"/>
                <a:gd name="T76" fmla="*/ 7 w 22"/>
                <a:gd name="T77" fmla="*/ 1 h 20"/>
                <a:gd name="T78" fmla="*/ 7 w 22"/>
                <a:gd name="T79" fmla="*/ 0 h 20"/>
                <a:gd name="T80" fmla="*/ 9 w 22"/>
                <a:gd name="T81" fmla="*/ 1 h 20"/>
                <a:gd name="T82" fmla="*/ 9 w 22"/>
                <a:gd name="T83" fmla="*/ 2 h 20"/>
                <a:gd name="T84" fmla="*/ 9 w 22"/>
                <a:gd name="T85" fmla="*/ 2 h 20"/>
                <a:gd name="T86" fmla="*/ 11 w 22"/>
                <a:gd name="T87" fmla="*/ 2 h 20"/>
                <a:gd name="T88" fmla="*/ 12 w 22"/>
                <a:gd name="T89" fmla="*/ 2 h 20"/>
                <a:gd name="T90" fmla="*/ 12 w 22"/>
                <a:gd name="T91" fmla="*/ 2 h 20"/>
                <a:gd name="T92" fmla="*/ 13 w 22"/>
                <a:gd name="T93" fmla="*/ 3 h 20"/>
                <a:gd name="T94" fmla="*/ 14 w 22"/>
                <a:gd name="T95" fmla="*/ 3 h 20"/>
                <a:gd name="T96" fmla="*/ 14 w 22"/>
                <a:gd name="T97" fmla="*/ 4 h 20"/>
                <a:gd name="T98" fmla="*/ 15 w 22"/>
                <a:gd name="T99" fmla="*/ 4 h 20"/>
                <a:gd name="T100" fmla="*/ 17 w 22"/>
                <a:gd name="T101" fmla="*/ 5 h 20"/>
                <a:gd name="T102" fmla="*/ 18 w 22"/>
                <a:gd name="T103" fmla="*/ 5 h 20"/>
                <a:gd name="T104" fmla="*/ 17 w 22"/>
                <a:gd name="T105" fmla="*/ 7 h 20"/>
                <a:gd name="T106" fmla="*/ 17 w 22"/>
                <a:gd name="T107" fmla="*/ 8 h 20"/>
                <a:gd name="T108" fmla="*/ 18 w 22"/>
                <a:gd name="T109" fmla="*/ 9 h 20"/>
                <a:gd name="T110" fmla="*/ 20 w 22"/>
                <a:gd name="T111" fmla="*/ 10 h 20"/>
                <a:gd name="T112" fmla="*/ 22 w 22"/>
                <a:gd name="T1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" h="20">
                  <a:moveTo>
                    <a:pt x="22" y="11"/>
                  </a:moveTo>
                  <a:cubicBezTo>
                    <a:pt x="22" y="12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77"/>
            <p:cNvSpPr/>
            <p:nvPr/>
          </p:nvSpPr>
          <p:spPr bwMode="auto">
            <a:xfrm>
              <a:off x="9815513" y="4249738"/>
              <a:ext cx="6350" cy="793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0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  <a:gd name="T38" fmla="*/ 1 w 1"/>
                <a:gd name="T3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78"/>
            <p:cNvSpPr>
              <a:spLocks noEditPoints="1"/>
            </p:cNvSpPr>
            <p:nvPr/>
          </p:nvSpPr>
          <p:spPr bwMode="auto">
            <a:xfrm>
              <a:off x="9829800" y="4249738"/>
              <a:ext cx="6350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0 w 1"/>
                <a:gd name="T8" fmla="*/ 0 w 1"/>
                <a:gd name="T9" fmla="*/ 0 w 1"/>
                <a:gd name="T10" fmla="*/ 0 w 1"/>
                <a:gd name="T11" fmla="*/ 0 w 1"/>
                <a:gd name="T1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79"/>
            <p:cNvSpPr/>
            <p:nvPr/>
          </p:nvSpPr>
          <p:spPr bwMode="auto">
            <a:xfrm>
              <a:off x="9836150" y="4265613"/>
              <a:ext cx="14287" cy="6350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1 h 1"/>
                <a:gd name="T10" fmla="*/ 1 w 2"/>
                <a:gd name="T11" fmla="*/ 1 h 1"/>
                <a:gd name="T12" fmla="*/ 0 w 2"/>
                <a:gd name="T13" fmla="*/ 1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1 w 2"/>
                <a:gd name="T23" fmla="*/ 0 h 1"/>
                <a:gd name="T24" fmla="*/ 2 w 2"/>
                <a:gd name="T25" fmla="*/ 1 h 1"/>
                <a:gd name="T26" fmla="*/ 2 w 2"/>
                <a:gd name="T2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80"/>
            <p:cNvSpPr/>
            <p:nvPr/>
          </p:nvSpPr>
          <p:spPr bwMode="auto">
            <a:xfrm>
              <a:off x="9821863" y="4265613"/>
              <a:ext cx="14287" cy="142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1 w 2"/>
                <a:gd name="T9" fmla="*/ 2 h 2"/>
                <a:gd name="T10" fmla="*/ 1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2 h 2"/>
                <a:gd name="T18" fmla="*/ 0 w 2"/>
                <a:gd name="T19" fmla="*/ 1 h 2"/>
                <a:gd name="T20" fmla="*/ 0 w 2"/>
                <a:gd name="T21" fmla="*/ 1 h 2"/>
                <a:gd name="T22" fmla="*/ 0 w 2"/>
                <a:gd name="T23" fmla="*/ 1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  <a:gd name="T34" fmla="*/ 1 w 2"/>
                <a:gd name="T35" fmla="*/ 0 h 2"/>
                <a:gd name="T36" fmla="*/ 1 w 2"/>
                <a:gd name="T37" fmla="*/ 0 h 2"/>
                <a:gd name="T38" fmla="*/ 1 w 2"/>
                <a:gd name="T39" fmla="*/ 0 h 2"/>
                <a:gd name="T40" fmla="*/ 2 w 2"/>
                <a:gd name="T41" fmla="*/ 0 h 2"/>
                <a:gd name="T42" fmla="*/ 2 w 2"/>
                <a:gd name="T43" fmla="*/ 0 h 2"/>
                <a:gd name="T44" fmla="*/ 2 w 2"/>
                <a:gd name="T45" fmla="*/ 0 h 2"/>
                <a:gd name="T46" fmla="*/ 2 w 2"/>
                <a:gd name="T47" fmla="*/ 0 h 2"/>
                <a:gd name="T48" fmla="*/ 2 w 2"/>
                <a:gd name="T49" fmla="*/ 0 h 2"/>
                <a:gd name="T50" fmla="*/ 2 w 2"/>
                <a:gd name="T5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81"/>
            <p:cNvSpPr/>
            <p:nvPr/>
          </p:nvSpPr>
          <p:spPr bwMode="auto">
            <a:xfrm>
              <a:off x="9829800" y="4200526"/>
              <a:ext cx="20637" cy="14288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3 w 3"/>
                <a:gd name="T5" fmla="*/ 1 h 2"/>
                <a:gd name="T6" fmla="*/ 3 w 3"/>
                <a:gd name="T7" fmla="*/ 1 h 2"/>
                <a:gd name="T8" fmla="*/ 2 w 3"/>
                <a:gd name="T9" fmla="*/ 1 h 2"/>
                <a:gd name="T10" fmla="*/ 2 w 3"/>
                <a:gd name="T11" fmla="*/ 1 h 2"/>
                <a:gd name="T12" fmla="*/ 2 w 3"/>
                <a:gd name="T13" fmla="*/ 1 h 2"/>
                <a:gd name="T14" fmla="*/ 2 w 3"/>
                <a:gd name="T15" fmla="*/ 1 h 2"/>
                <a:gd name="T16" fmla="*/ 2 w 3"/>
                <a:gd name="T17" fmla="*/ 1 h 2"/>
                <a:gd name="T18" fmla="*/ 2 w 3"/>
                <a:gd name="T19" fmla="*/ 1 h 2"/>
                <a:gd name="T20" fmla="*/ 2 w 3"/>
                <a:gd name="T21" fmla="*/ 1 h 2"/>
                <a:gd name="T22" fmla="*/ 2 w 3"/>
                <a:gd name="T23" fmla="*/ 1 h 2"/>
                <a:gd name="T24" fmla="*/ 2 w 3"/>
                <a:gd name="T25" fmla="*/ 1 h 2"/>
                <a:gd name="T26" fmla="*/ 2 w 3"/>
                <a:gd name="T27" fmla="*/ 1 h 2"/>
                <a:gd name="T28" fmla="*/ 1 w 3"/>
                <a:gd name="T29" fmla="*/ 2 h 2"/>
                <a:gd name="T30" fmla="*/ 1 w 3"/>
                <a:gd name="T31" fmla="*/ 2 h 2"/>
                <a:gd name="T32" fmla="*/ 1 w 3"/>
                <a:gd name="T33" fmla="*/ 2 h 2"/>
                <a:gd name="T34" fmla="*/ 1 w 3"/>
                <a:gd name="T35" fmla="*/ 2 h 2"/>
                <a:gd name="T36" fmla="*/ 1 w 3"/>
                <a:gd name="T37" fmla="*/ 2 h 2"/>
                <a:gd name="T38" fmla="*/ 1 w 3"/>
                <a:gd name="T39" fmla="*/ 2 h 2"/>
                <a:gd name="T40" fmla="*/ 1 w 3"/>
                <a:gd name="T41" fmla="*/ 2 h 2"/>
                <a:gd name="T42" fmla="*/ 1 w 3"/>
                <a:gd name="T43" fmla="*/ 2 h 2"/>
                <a:gd name="T44" fmla="*/ 1 w 3"/>
                <a:gd name="T45" fmla="*/ 2 h 2"/>
                <a:gd name="T46" fmla="*/ 1 w 3"/>
                <a:gd name="T47" fmla="*/ 2 h 2"/>
                <a:gd name="T48" fmla="*/ 1 w 3"/>
                <a:gd name="T49" fmla="*/ 1 h 2"/>
                <a:gd name="T50" fmla="*/ 0 w 3"/>
                <a:gd name="T51" fmla="*/ 1 h 2"/>
                <a:gd name="T52" fmla="*/ 0 w 3"/>
                <a:gd name="T53" fmla="*/ 1 h 2"/>
                <a:gd name="T54" fmla="*/ 1 w 3"/>
                <a:gd name="T55" fmla="*/ 1 h 2"/>
                <a:gd name="T56" fmla="*/ 0 w 3"/>
                <a:gd name="T57" fmla="*/ 1 h 2"/>
                <a:gd name="T58" fmla="*/ 0 w 3"/>
                <a:gd name="T59" fmla="*/ 1 h 2"/>
                <a:gd name="T60" fmla="*/ 0 w 3"/>
                <a:gd name="T61" fmla="*/ 0 h 2"/>
                <a:gd name="T62" fmla="*/ 0 w 3"/>
                <a:gd name="T63" fmla="*/ 0 h 2"/>
                <a:gd name="T64" fmla="*/ 1 w 3"/>
                <a:gd name="T65" fmla="*/ 0 h 2"/>
                <a:gd name="T66" fmla="*/ 1 w 3"/>
                <a:gd name="T67" fmla="*/ 0 h 2"/>
                <a:gd name="T68" fmla="*/ 1 w 3"/>
                <a:gd name="T69" fmla="*/ 0 h 2"/>
                <a:gd name="T70" fmla="*/ 1 w 3"/>
                <a:gd name="T71" fmla="*/ 0 h 2"/>
                <a:gd name="T72" fmla="*/ 1 w 3"/>
                <a:gd name="T73" fmla="*/ 0 h 2"/>
                <a:gd name="T74" fmla="*/ 1 w 3"/>
                <a:gd name="T75" fmla="*/ 0 h 2"/>
                <a:gd name="T76" fmla="*/ 2 w 3"/>
                <a:gd name="T77" fmla="*/ 0 h 2"/>
                <a:gd name="T78" fmla="*/ 2 w 3"/>
                <a:gd name="T79" fmla="*/ 0 h 2"/>
                <a:gd name="T80" fmla="*/ 2 w 3"/>
                <a:gd name="T81" fmla="*/ 0 h 2"/>
                <a:gd name="T82" fmla="*/ 2 w 3"/>
                <a:gd name="T83" fmla="*/ 0 h 2"/>
                <a:gd name="T84" fmla="*/ 2 w 3"/>
                <a:gd name="T85" fmla="*/ 1 h 2"/>
                <a:gd name="T86" fmla="*/ 3 w 3"/>
                <a:gd name="T87" fmla="*/ 1 h 2"/>
                <a:gd name="T88" fmla="*/ 3 w 3"/>
                <a:gd name="T89" fmla="*/ 1 h 2"/>
                <a:gd name="T90" fmla="*/ 3 w 3"/>
                <a:gd name="T91" fmla="*/ 1 h 2"/>
                <a:gd name="T92" fmla="*/ 3 w 3"/>
                <a:gd name="T93" fmla="*/ 1 h 2"/>
                <a:gd name="T94" fmla="*/ 3 w 3"/>
                <a:gd name="T95" fmla="*/ 1 h 2"/>
                <a:gd name="T96" fmla="*/ 3 w 3"/>
                <a:gd name="T97" fmla="*/ 1 h 2"/>
                <a:gd name="T98" fmla="*/ 3 w 3"/>
                <a:gd name="T9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82"/>
            <p:cNvSpPr>
              <a:spLocks noEditPoints="1"/>
            </p:cNvSpPr>
            <p:nvPr/>
          </p:nvSpPr>
          <p:spPr bwMode="auto">
            <a:xfrm>
              <a:off x="9850438" y="4365626"/>
              <a:ext cx="0" cy="6350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  <a:gd name="T4" fmla="*/ 1 h 1"/>
                <a:gd name="T5" fmla="*/ 0 h 1"/>
                <a:gd name="T6" fmla="*/ 0 h 1"/>
                <a:gd name="T7" fmla="*/ 0 h 1"/>
                <a:gd name="T8" fmla="*/ 1 h 1"/>
                <a:gd name="T9" fmla="*/ 1 h 1"/>
                <a:gd name="T10" fmla="*/ 1 h 1"/>
                <a:gd name="T11" fmla="*/ 1 h 1"/>
                <a:gd name="T12" fmla="*/ 1 h 1"/>
                <a:gd name="T1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83"/>
            <p:cNvSpPr/>
            <p:nvPr/>
          </p:nvSpPr>
          <p:spPr bwMode="auto">
            <a:xfrm>
              <a:off x="9879013" y="4351338"/>
              <a:ext cx="7937" cy="6350"/>
            </a:xfrm>
            <a:custGeom>
              <a:avLst/>
              <a:gdLst>
                <a:gd name="T0" fmla="*/ 5 w 5"/>
                <a:gd name="T1" fmla="*/ 0 h 4"/>
                <a:gd name="T2" fmla="*/ 5 w 5"/>
                <a:gd name="T3" fmla="*/ 4 h 4"/>
                <a:gd name="T4" fmla="*/ 0 w 5"/>
                <a:gd name="T5" fmla="*/ 0 h 4"/>
                <a:gd name="T6" fmla="*/ 0 w 5"/>
                <a:gd name="T7" fmla="*/ 0 h 4"/>
                <a:gd name="T8" fmla="*/ 0 w 5"/>
                <a:gd name="T9" fmla="*/ 0 h 4"/>
                <a:gd name="T10" fmla="*/ 0 w 5"/>
                <a:gd name="T11" fmla="*/ 0 h 4"/>
                <a:gd name="T12" fmla="*/ 0 w 5"/>
                <a:gd name="T13" fmla="*/ 0 h 4"/>
                <a:gd name="T14" fmla="*/ 0 w 5"/>
                <a:gd name="T15" fmla="*/ 0 h 4"/>
                <a:gd name="T16" fmla="*/ 0 w 5"/>
                <a:gd name="T17" fmla="*/ 0 h 4"/>
                <a:gd name="T18" fmla="*/ 5 w 5"/>
                <a:gd name="T19" fmla="*/ 0 h 4"/>
                <a:gd name="T20" fmla="*/ 5 w 5"/>
                <a:gd name="T21" fmla="*/ 0 h 4"/>
                <a:gd name="T22" fmla="*/ 5 w 5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5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84"/>
            <p:cNvSpPr>
              <a:spLocks noEditPoints="1"/>
            </p:cNvSpPr>
            <p:nvPr/>
          </p:nvSpPr>
          <p:spPr bwMode="auto">
            <a:xfrm>
              <a:off x="9836150" y="4257676"/>
              <a:ext cx="7937" cy="7938"/>
            </a:xfrm>
            <a:custGeom>
              <a:avLst/>
              <a:gdLst>
                <a:gd name="T0" fmla="*/ 0 w 5"/>
                <a:gd name="T1" fmla="*/ 0 h 5"/>
                <a:gd name="T2" fmla="*/ 0 w 5"/>
                <a:gd name="T3" fmla="*/ 0 h 5"/>
                <a:gd name="T4" fmla="*/ 0 w 5"/>
                <a:gd name="T5" fmla="*/ 0 h 5"/>
                <a:gd name="T6" fmla="*/ 0 w 5"/>
                <a:gd name="T7" fmla="*/ 0 h 5"/>
                <a:gd name="T8" fmla="*/ 0 w 5"/>
                <a:gd name="T9" fmla="*/ 0 h 5"/>
                <a:gd name="T10" fmla="*/ 5 w 5"/>
                <a:gd name="T11" fmla="*/ 5 h 5"/>
                <a:gd name="T12" fmla="*/ 5 w 5"/>
                <a:gd name="T13" fmla="*/ 5 h 5"/>
                <a:gd name="T14" fmla="*/ 5 w 5"/>
                <a:gd name="T15" fmla="*/ 0 h 5"/>
                <a:gd name="T16" fmla="*/ 0 w 5"/>
                <a:gd name="T17" fmla="*/ 0 h 5"/>
                <a:gd name="T18" fmla="*/ 0 w 5"/>
                <a:gd name="T19" fmla="*/ 0 h 5"/>
                <a:gd name="T20" fmla="*/ 0 w 5"/>
                <a:gd name="T21" fmla="*/ 5 h 5"/>
                <a:gd name="T22" fmla="*/ 0 w 5"/>
                <a:gd name="T23" fmla="*/ 5 h 5"/>
                <a:gd name="T24" fmla="*/ 5 w 5"/>
                <a:gd name="T25" fmla="*/ 5 h 5"/>
                <a:gd name="T26" fmla="*/ 5 w 5"/>
                <a:gd name="T27" fmla="*/ 5 h 5"/>
                <a:gd name="T28" fmla="*/ 5 w 5"/>
                <a:gd name="T2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5" y="5"/>
                  </a:moveTo>
                  <a:lnTo>
                    <a:pt x="5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85"/>
            <p:cNvSpPr/>
            <p:nvPr/>
          </p:nvSpPr>
          <p:spPr bwMode="auto">
            <a:xfrm>
              <a:off x="9886950" y="4502151"/>
              <a:ext cx="79375" cy="85725"/>
            </a:xfrm>
            <a:custGeom>
              <a:avLst/>
              <a:gdLst>
                <a:gd name="T0" fmla="*/ 9 w 11"/>
                <a:gd name="T1" fmla="*/ 9 h 12"/>
                <a:gd name="T2" fmla="*/ 9 w 11"/>
                <a:gd name="T3" fmla="*/ 10 h 12"/>
                <a:gd name="T4" fmla="*/ 9 w 11"/>
                <a:gd name="T5" fmla="*/ 10 h 12"/>
                <a:gd name="T6" fmla="*/ 10 w 11"/>
                <a:gd name="T7" fmla="*/ 9 h 12"/>
                <a:gd name="T8" fmla="*/ 10 w 11"/>
                <a:gd name="T9" fmla="*/ 9 h 12"/>
                <a:gd name="T10" fmla="*/ 10 w 11"/>
                <a:gd name="T11" fmla="*/ 9 h 12"/>
                <a:gd name="T12" fmla="*/ 10 w 11"/>
                <a:gd name="T13" fmla="*/ 10 h 12"/>
                <a:gd name="T14" fmla="*/ 10 w 11"/>
                <a:gd name="T15" fmla="*/ 10 h 12"/>
                <a:gd name="T16" fmla="*/ 9 w 11"/>
                <a:gd name="T17" fmla="*/ 12 h 12"/>
                <a:gd name="T18" fmla="*/ 9 w 11"/>
                <a:gd name="T19" fmla="*/ 12 h 12"/>
                <a:gd name="T20" fmla="*/ 8 w 11"/>
                <a:gd name="T21" fmla="*/ 12 h 12"/>
                <a:gd name="T22" fmla="*/ 8 w 11"/>
                <a:gd name="T23" fmla="*/ 11 h 12"/>
                <a:gd name="T24" fmla="*/ 8 w 11"/>
                <a:gd name="T25" fmla="*/ 10 h 12"/>
                <a:gd name="T26" fmla="*/ 7 w 11"/>
                <a:gd name="T27" fmla="*/ 11 h 12"/>
                <a:gd name="T28" fmla="*/ 6 w 11"/>
                <a:gd name="T29" fmla="*/ 12 h 12"/>
                <a:gd name="T30" fmla="*/ 5 w 11"/>
                <a:gd name="T31" fmla="*/ 12 h 12"/>
                <a:gd name="T32" fmla="*/ 5 w 11"/>
                <a:gd name="T33" fmla="*/ 11 h 12"/>
                <a:gd name="T34" fmla="*/ 6 w 11"/>
                <a:gd name="T35" fmla="*/ 11 h 12"/>
                <a:gd name="T36" fmla="*/ 6 w 11"/>
                <a:gd name="T37" fmla="*/ 11 h 12"/>
                <a:gd name="T38" fmla="*/ 5 w 11"/>
                <a:gd name="T39" fmla="*/ 10 h 12"/>
                <a:gd name="T40" fmla="*/ 4 w 11"/>
                <a:gd name="T41" fmla="*/ 10 h 12"/>
                <a:gd name="T42" fmla="*/ 2 w 11"/>
                <a:gd name="T43" fmla="*/ 10 h 12"/>
                <a:gd name="T44" fmla="*/ 1 w 11"/>
                <a:gd name="T45" fmla="*/ 10 h 12"/>
                <a:gd name="T46" fmla="*/ 0 w 11"/>
                <a:gd name="T47" fmla="*/ 11 h 12"/>
                <a:gd name="T48" fmla="*/ 0 w 11"/>
                <a:gd name="T49" fmla="*/ 10 h 12"/>
                <a:gd name="T50" fmla="*/ 0 w 11"/>
                <a:gd name="T51" fmla="*/ 10 h 12"/>
                <a:gd name="T52" fmla="*/ 0 w 11"/>
                <a:gd name="T53" fmla="*/ 9 h 12"/>
                <a:gd name="T54" fmla="*/ 1 w 11"/>
                <a:gd name="T55" fmla="*/ 9 h 12"/>
                <a:gd name="T56" fmla="*/ 1 w 11"/>
                <a:gd name="T57" fmla="*/ 8 h 12"/>
                <a:gd name="T58" fmla="*/ 1 w 11"/>
                <a:gd name="T59" fmla="*/ 8 h 12"/>
                <a:gd name="T60" fmla="*/ 2 w 11"/>
                <a:gd name="T61" fmla="*/ 7 h 12"/>
                <a:gd name="T62" fmla="*/ 2 w 11"/>
                <a:gd name="T63" fmla="*/ 6 h 12"/>
                <a:gd name="T64" fmla="*/ 3 w 11"/>
                <a:gd name="T65" fmla="*/ 6 h 12"/>
                <a:gd name="T66" fmla="*/ 3 w 11"/>
                <a:gd name="T67" fmla="*/ 5 h 12"/>
                <a:gd name="T68" fmla="*/ 4 w 11"/>
                <a:gd name="T69" fmla="*/ 4 h 12"/>
                <a:gd name="T70" fmla="*/ 4 w 11"/>
                <a:gd name="T71" fmla="*/ 3 h 12"/>
                <a:gd name="T72" fmla="*/ 5 w 11"/>
                <a:gd name="T73" fmla="*/ 2 h 12"/>
                <a:gd name="T74" fmla="*/ 6 w 11"/>
                <a:gd name="T75" fmla="*/ 2 h 12"/>
                <a:gd name="T76" fmla="*/ 6 w 11"/>
                <a:gd name="T77" fmla="*/ 1 h 12"/>
                <a:gd name="T78" fmla="*/ 7 w 11"/>
                <a:gd name="T79" fmla="*/ 1 h 12"/>
                <a:gd name="T80" fmla="*/ 7 w 11"/>
                <a:gd name="T81" fmla="*/ 1 h 12"/>
                <a:gd name="T82" fmla="*/ 7 w 11"/>
                <a:gd name="T83" fmla="*/ 2 h 12"/>
                <a:gd name="T84" fmla="*/ 6 w 11"/>
                <a:gd name="T85" fmla="*/ 3 h 12"/>
                <a:gd name="T86" fmla="*/ 5 w 11"/>
                <a:gd name="T87" fmla="*/ 5 h 12"/>
                <a:gd name="T88" fmla="*/ 5 w 11"/>
                <a:gd name="T89" fmla="*/ 5 h 12"/>
                <a:gd name="T90" fmla="*/ 7 w 11"/>
                <a:gd name="T91" fmla="*/ 5 h 12"/>
                <a:gd name="T92" fmla="*/ 7 w 11"/>
                <a:gd name="T93" fmla="*/ 5 h 12"/>
                <a:gd name="T94" fmla="*/ 8 w 11"/>
                <a:gd name="T95" fmla="*/ 5 h 12"/>
                <a:gd name="T96" fmla="*/ 9 w 11"/>
                <a:gd name="T97" fmla="*/ 5 h 12"/>
                <a:gd name="T98" fmla="*/ 10 w 11"/>
                <a:gd name="T99" fmla="*/ 6 h 12"/>
                <a:gd name="T100" fmla="*/ 9 w 11"/>
                <a:gd name="T101" fmla="*/ 7 h 12"/>
                <a:gd name="T102" fmla="*/ 9 w 11"/>
                <a:gd name="T103" fmla="*/ 8 h 12"/>
                <a:gd name="T104" fmla="*/ 10 w 11"/>
                <a:gd name="T10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" h="12"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86"/>
            <p:cNvSpPr/>
            <p:nvPr/>
          </p:nvSpPr>
          <p:spPr bwMode="auto">
            <a:xfrm>
              <a:off x="9836150" y="4537076"/>
              <a:ext cx="28575" cy="14288"/>
            </a:xfrm>
            <a:custGeom>
              <a:avLst/>
              <a:gdLst>
                <a:gd name="T0" fmla="*/ 3 w 4"/>
                <a:gd name="T1" fmla="*/ 2 h 2"/>
                <a:gd name="T2" fmla="*/ 4 w 4"/>
                <a:gd name="T3" fmla="*/ 2 h 2"/>
                <a:gd name="T4" fmla="*/ 3 w 4"/>
                <a:gd name="T5" fmla="*/ 1 h 2"/>
                <a:gd name="T6" fmla="*/ 3 w 4"/>
                <a:gd name="T7" fmla="*/ 1 h 2"/>
                <a:gd name="T8" fmla="*/ 2 w 4"/>
                <a:gd name="T9" fmla="*/ 1 h 2"/>
                <a:gd name="T10" fmla="*/ 2 w 4"/>
                <a:gd name="T11" fmla="*/ 0 h 2"/>
                <a:gd name="T12" fmla="*/ 1 w 4"/>
                <a:gd name="T13" fmla="*/ 0 h 2"/>
                <a:gd name="T14" fmla="*/ 1 w 4"/>
                <a:gd name="T15" fmla="*/ 0 h 2"/>
                <a:gd name="T16" fmla="*/ 1 w 4"/>
                <a:gd name="T17" fmla="*/ 0 h 2"/>
                <a:gd name="T18" fmla="*/ 0 w 4"/>
                <a:gd name="T19" fmla="*/ 0 h 2"/>
                <a:gd name="T20" fmla="*/ 0 w 4"/>
                <a:gd name="T21" fmla="*/ 0 h 2"/>
                <a:gd name="T22" fmla="*/ 0 w 4"/>
                <a:gd name="T23" fmla="*/ 0 h 2"/>
                <a:gd name="T24" fmla="*/ 0 w 4"/>
                <a:gd name="T25" fmla="*/ 0 h 2"/>
                <a:gd name="T26" fmla="*/ 0 w 4"/>
                <a:gd name="T27" fmla="*/ 0 h 2"/>
                <a:gd name="T28" fmla="*/ 1 w 4"/>
                <a:gd name="T29" fmla="*/ 1 h 2"/>
                <a:gd name="T30" fmla="*/ 1 w 4"/>
                <a:gd name="T31" fmla="*/ 1 h 2"/>
                <a:gd name="T32" fmla="*/ 1 w 4"/>
                <a:gd name="T33" fmla="*/ 1 h 2"/>
                <a:gd name="T34" fmla="*/ 1 w 4"/>
                <a:gd name="T35" fmla="*/ 1 h 2"/>
                <a:gd name="T36" fmla="*/ 1 w 4"/>
                <a:gd name="T37" fmla="*/ 1 h 2"/>
                <a:gd name="T38" fmla="*/ 1 w 4"/>
                <a:gd name="T39" fmla="*/ 2 h 2"/>
                <a:gd name="T40" fmla="*/ 2 w 4"/>
                <a:gd name="T41" fmla="*/ 2 h 2"/>
                <a:gd name="T42" fmla="*/ 2 w 4"/>
                <a:gd name="T43" fmla="*/ 2 h 2"/>
                <a:gd name="T44" fmla="*/ 2 w 4"/>
                <a:gd name="T45" fmla="*/ 2 h 2"/>
                <a:gd name="T46" fmla="*/ 2 w 4"/>
                <a:gd name="T47" fmla="*/ 2 h 2"/>
                <a:gd name="T48" fmla="*/ 3 w 4"/>
                <a:gd name="T49" fmla="*/ 2 h 2"/>
                <a:gd name="T50" fmla="*/ 3 w 4"/>
                <a:gd name="T51" fmla="*/ 2 h 2"/>
                <a:gd name="T52" fmla="*/ 3 w 4"/>
                <a:gd name="T53" fmla="*/ 2 h 2"/>
                <a:gd name="T54" fmla="*/ 3 w 4"/>
                <a:gd name="T5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87"/>
            <p:cNvSpPr/>
            <p:nvPr/>
          </p:nvSpPr>
          <p:spPr bwMode="auto">
            <a:xfrm>
              <a:off x="9850438" y="4587876"/>
              <a:ext cx="22225" cy="28575"/>
            </a:xfrm>
            <a:custGeom>
              <a:avLst/>
              <a:gdLst>
                <a:gd name="T0" fmla="*/ 3 w 3"/>
                <a:gd name="T1" fmla="*/ 1 h 4"/>
                <a:gd name="T2" fmla="*/ 2 w 3"/>
                <a:gd name="T3" fmla="*/ 1 h 4"/>
                <a:gd name="T4" fmla="*/ 2 w 3"/>
                <a:gd name="T5" fmla="*/ 2 h 4"/>
                <a:gd name="T6" fmla="*/ 3 w 3"/>
                <a:gd name="T7" fmla="*/ 2 h 4"/>
                <a:gd name="T8" fmla="*/ 3 w 3"/>
                <a:gd name="T9" fmla="*/ 2 h 4"/>
                <a:gd name="T10" fmla="*/ 3 w 3"/>
                <a:gd name="T11" fmla="*/ 3 h 4"/>
                <a:gd name="T12" fmla="*/ 2 w 3"/>
                <a:gd name="T13" fmla="*/ 3 h 4"/>
                <a:gd name="T14" fmla="*/ 2 w 3"/>
                <a:gd name="T15" fmla="*/ 3 h 4"/>
                <a:gd name="T16" fmla="*/ 2 w 3"/>
                <a:gd name="T17" fmla="*/ 3 h 4"/>
                <a:gd name="T18" fmla="*/ 1 w 3"/>
                <a:gd name="T19" fmla="*/ 3 h 4"/>
                <a:gd name="T20" fmla="*/ 1 w 3"/>
                <a:gd name="T21" fmla="*/ 3 h 4"/>
                <a:gd name="T22" fmla="*/ 1 w 3"/>
                <a:gd name="T23" fmla="*/ 3 h 4"/>
                <a:gd name="T24" fmla="*/ 0 w 3"/>
                <a:gd name="T25" fmla="*/ 4 h 4"/>
                <a:gd name="T26" fmla="*/ 0 w 3"/>
                <a:gd name="T27" fmla="*/ 4 h 4"/>
                <a:gd name="T28" fmla="*/ 0 w 3"/>
                <a:gd name="T29" fmla="*/ 4 h 4"/>
                <a:gd name="T30" fmla="*/ 0 w 3"/>
                <a:gd name="T31" fmla="*/ 3 h 4"/>
                <a:gd name="T32" fmla="*/ 0 w 3"/>
                <a:gd name="T33" fmla="*/ 3 h 4"/>
                <a:gd name="T34" fmla="*/ 0 w 3"/>
                <a:gd name="T35" fmla="*/ 3 h 4"/>
                <a:gd name="T36" fmla="*/ 0 w 3"/>
                <a:gd name="T37" fmla="*/ 3 h 4"/>
                <a:gd name="T38" fmla="*/ 0 w 3"/>
                <a:gd name="T39" fmla="*/ 2 h 4"/>
                <a:gd name="T40" fmla="*/ 1 w 3"/>
                <a:gd name="T41" fmla="*/ 2 h 4"/>
                <a:gd name="T42" fmla="*/ 1 w 3"/>
                <a:gd name="T43" fmla="*/ 1 h 4"/>
                <a:gd name="T44" fmla="*/ 1 w 3"/>
                <a:gd name="T45" fmla="*/ 1 h 4"/>
                <a:gd name="T46" fmla="*/ 2 w 3"/>
                <a:gd name="T47" fmla="*/ 1 h 4"/>
                <a:gd name="T48" fmla="*/ 2 w 3"/>
                <a:gd name="T49" fmla="*/ 0 h 4"/>
                <a:gd name="T50" fmla="*/ 2 w 3"/>
                <a:gd name="T51" fmla="*/ 0 h 4"/>
                <a:gd name="T52" fmla="*/ 3 w 3"/>
                <a:gd name="T53" fmla="*/ 0 h 4"/>
                <a:gd name="T54" fmla="*/ 3 w 3"/>
                <a:gd name="T55" fmla="*/ 0 h 4"/>
                <a:gd name="T56" fmla="*/ 3 w 3"/>
                <a:gd name="T5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88"/>
            <p:cNvSpPr>
              <a:spLocks noEditPoints="1"/>
            </p:cNvSpPr>
            <p:nvPr/>
          </p:nvSpPr>
          <p:spPr bwMode="auto">
            <a:xfrm>
              <a:off x="9821863" y="4587876"/>
              <a:ext cx="22225" cy="20638"/>
            </a:xfrm>
            <a:custGeom>
              <a:avLst/>
              <a:gdLst>
                <a:gd name="T0" fmla="*/ 2 w 3"/>
                <a:gd name="T1" fmla="*/ 3 h 3"/>
                <a:gd name="T2" fmla="*/ 2 w 3"/>
                <a:gd name="T3" fmla="*/ 3 h 3"/>
                <a:gd name="T4" fmla="*/ 2 w 3"/>
                <a:gd name="T5" fmla="*/ 3 h 3"/>
                <a:gd name="T6" fmla="*/ 2 w 3"/>
                <a:gd name="T7" fmla="*/ 3 h 3"/>
                <a:gd name="T8" fmla="*/ 3 w 3"/>
                <a:gd name="T9" fmla="*/ 2 h 3"/>
                <a:gd name="T10" fmla="*/ 3 w 3"/>
                <a:gd name="T11" fmla="*/ 2 h 3"/>
                <a:gd name="T12" fmla="*/ 3 w 3"/>
                <a:gd name="T13" fmla="*/ 1 h 3"/>
                <a:gd name="T14" fmla="*/ 3 w 3"/>
                <a:gd name="T15" fmla="*/ 1 h 3"/>
                <a:gd name="T16" fmla="*/ 2 w 3"/>
                <a:gd name="T17" fmla="*/ 2 h 3"/>
                <a:gd name="T18" fmla="*/ 2 w 3"/>
                <a:gd name="T19" fmla="*/ 2 h 3"/>
                <a:gd name="T20" fmla="*/ 1 w 3"/>
                <a:gd name="T21" fmla="*/ 1 h 3"/>
                <a:gd name="T22" fmla="*/ 1 w 3"/>
                <a:gd name="T23" fmla="*/ 1 h 3"/>
                <a:gd name="T24" fmla="*/ 1 w 3"/>
                <a:gd name="T25" fmla="*/ 1 h 3"/>
                <a:gd name="T26" fmla="*/ 0 w 3"/>
                <a:gd name="T27" fmla="*/ 1 h 3"/>
                <a:gd name="T28" fmla="*/ 0 w 3"/>
                <a:gd name="T29" fmla="*/ 0 h 3"/>
                <a:gd name="T30" fmla="*/ 0 w 3"/>
                <a:gd name="T31" fmla="*/ 0 h 3"/>
                <a:gd name="T32" fmla="*/ 0 w 3"/>
                <a:gd name="T33" fmla="*/ 0 h 3"/>
                <a:gd name="T34" fmla="*/ 0 w 3"/>
                <a:gd name="T35" fmla="*/ 1 h 3"/>
                <a:gd name="T36" fmla="*/ 0 w 3"/>
                <a:gd name="T37" fmla="*/ 1 h 3"/>
                <a:gd name="T38" fmla="*/ 0 w 3"/>
                <a:gd name="T39" fmla="*/ 2 h 3"/>
                <a:gd name="T40" fmla="*/ 0 w 3"/>
                <a:gd name="T41" fmla="*/ 2 h 3"/>
                <a:gd name="T42" fmla="*/ 0 w 3"/>
                <a:gd name="T43" fmla="*/ 2 h 3"/>
                <a:gd name="T44" fmla="*/ 1 w 3"/>
                <a:gd name="T45" fmla="*/ 2 h 3"/>
                <a:gd name="T46" fmla="*/ 1 w 3"/>
                <a:gd name="T47" fmla="*/ 2 h 3"/>
                <a:gd name="T48" fmla="*/ 1 w 3"/>
                <a:gd name="T49" fmla="*/ 2 h 3"/>
                <a:gd name="T50" fmla="*/ 2 w 3"/>
                <a:gd name="T51" fmla="*/ 2 h 3"/>
                <a:gd name="T52" fmla="*/ 2 w 3"/>
                <a:gd name="T53" fmla="*/ 3 h 3"/>
                <a:gd name="T54" fmla="*/ 2 w 3"/>
                <a:gd name="T55" fmla="*/ 3 h 3"/>
                <a:gd name="T56" fmla="*/ 2 w 3"/>
                <a:gd name="T57" fmla="*/ 3 h 3"/>
                <a:gd name="T58" fmla="*/ 2 w 3"/>
                <a:gd name="T59" fmla="*/ 3 h 3"/>
                <a:gd name="T60" fmla="*/ 2 w 3"/>
                <a:gd name="T61" fmla="*/ 3 h 3"/>
                <a:gd name="T62" fmla="*/ 3 w 3"/>
                <a:gd name="T63" fmla="*/ 2 h 3"/>
                <a:gd name="T64" fmla="*/ 3 w 3"/>
                <a:gd name="T6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89"/>
            <p:cNvSpPr/>
            <p:nvPr/>
          </p:nvSpPr>
          <p:spPr bwMode="auto">
            <a:xfrm>
              <a:off x="9385300" y="5040313"/>
              <a:ext cx="150812" cy="77788"/>
            </a:xfrm>
            <a:custGeom>
              <a:avLst/>
              <a:gdLst>
                <a:gd name="T0" fmla="*/ 21 w 21"/>
                <a:gd name="T1" fmla="*/ 10 h 11"/>
                <a:gd name="T2" fmla="*/ 20 w 21"/>
                <a:gd name="T3" fmla="*/ 10 h 11"/>
                <a:gd name="T4" fmla="*/ 20 w 21"/>
                <a:gd name="T5" fmla="*/ 10 h 11"/>
                <a:gd name="T6" fmla="*/ 19 w 21"/>
                <a:gd name="T7" fmla="*/ 10 h 11"/>
                <a:gd name="T8" fmla="*/ 18 w 21"/>
                <a:gd name="T9" fmla="*/ 11 h 11"/>
                <a:gd name="T10" fmla="*/ 17 w 21"/>
                <a:gd name="T11" fmla="*/ 10 h 11"/>
                <a:gd name="T12" fmla="*/ 15 w 21"/>
                <a:gd name="T13" fmla="*/ 10 h 11"/>
                <a:gd name="T14" fmla="*/ 14 w 21"/>
                <a:gd name="T15" fmla="*/ 10 h 11"/>
                <a:gd name="T16" fmla="*/ 14 w 21"/>
                <a:gd name="T17" fmla="*/ 10 h 11"/>
                <a:gd name="T18" fmla="*/ 15 w 21"/>
                <a:gd name="T19" fmla="*/ 9 h 11"/>
                <a:gd name="T20" fmla="*/ 15 w 21"/>
                <a:gd name="T21" fmla="*/ 9 h 11"/>
                <a:gd name="T22" fmla="*/ 15 w 21"/>
                <a:gd name="T23" fmla="*/ 8 h 11"/>
                <a:gd name="T24" fmla="*/ 14 w 21"/>
                <a:gd name="T25" fmla="*/ 8 h 11"/>
                <a:gd name="T26" fmla="*/ 13 w 21"/>
                <a:gd name="T27" fmla="*/ 7 h 11"/>
                <a:gd name="T28" fmla="*/ 13 w 21"/>
                <a:gd name="T29" fmla="*/ 6 h 11"/>
                <a:gd name="T30" fmla="*/ 13 w 21"/>
                <a:gd name="T31" fmla="*/ 5 h 11"/>
                <a:gd name="T32" fmla="*/ 13 w 21"/>
                <a:gd name="T33" fmla="*/ 5 h 11"/>
                <a:gd name="T34" fmla="*/ 12 w 21"/>
                <a:gd name="T35" fmla="*/ 5 h 11"/>
                <a:gd name="T36" fmla="*/ 11 w 21"/>
                <a:gd name="T37" fmla="*/ 5 h 11"/>
                <a:gd name="T38" fmla="*/ 9 w 21"/>
                <a:gd name="T39" fmla="*/ 3 h 11"/>
                <a:gd name="T40" fmla="*/ 9 w 21"/>
                <a:gd name="T41" fmla="*/ 3 h 11"/>
                <a:gd name="T42" fmla="*/ 8 w 21"/>
                <a:gd name="T43" fmla="*/ 3 h 11"/>
                <a:gd name="T44" fmla="*/ 8 w 21"/>
                <a:gd name="T45" fmla="*/ 3 h 11"/>
                <a:gd name="T46" fmla="*/ 7 w 21"/>
                <a:gd name="T47" fmla="*/ 3 h 11"/>
                <a:gd name="T48" fmla="*/ 7 w 21"/>
                <a:gd name="T49" fmla="*/ 3 h 11"/>
                <a:gd name="T50" fmla="*/ 6 w 21"/>
                <a:gd name="T51" fmla="*/ 2 h 11"/>
                <a:gd name="T52" fmla="*/ 6 w 21"/>
                <a:gd name="T53" fmla="*/ 2 h 11"/>
                <a:gd name="T54" fmla="*/ 5 w 21"/>
                <a:gd name="T55" fmla="*/ 1 h 11"/>
                <a:gd name="T56" fmla="*/ 4 w 21"/>
                <a:gd name="T57" fmla="*/ 2 h 11"/>
                <a:gd name="T58" fmla="*/ 4 w 21"/>
                <a:gd name="T59" fmla="*/ 2 h 11"/>
                <a:gd name="T60" fmla="*/ 1 w 21"/>
                <a:gd name="T61" fmla="*/ 3 h 11"/>
                <a:gd name="T62" fmla="*/ 0 w 21"/>
                <a:gd name="T63" fmla="*/ 3 h 11"/>
                <a:gd name="T64" fmla="*/ 0 w 21"/>
                <a:gd name="T65" fmla="*/ 3 h 11"/>
                <a:gd name="T66" fmla="*/ 0 w 21"/>
                <a:gd name="T67" fmla="*/ 3 h 11"/>
                <a:gd name="T68" fmla="*/ 0 w 21"/>
                <a:gd name="T69" fmla="*/ 2 h 11"/>
                <a:gd name="T70" fmla="*/ 1 w 21"/>
                <a:gd name="T71" fmla="*/ 1 h 11"/>
                <a:gd name="T72" fmla="*/ 3 w 21"/>
                <a:gd name="T73" fmla="*/ 0 h 11"/>
                <a:gd name="T74" fmla="*/ 5 w 21"/>
                <a:gd name="T75" fmla="*/ 0 h 11"/>
                <a:gd name="T76" fmla="*/ 6 w 21"/>
                <a:gd name="T77" fmla="*/ 0 h 11"/>
                <a:gd name="T78" fmla="*/ 6 w 21"/>
                <a:gd name="T79" fmla="*/ 0 h 11"/>
                <a:gd name="T80" fmla="*/ 7 w 21"/>
                <a:gd name="T81" fmla="*/ 0 h 11"/>
                <a:gd name="T82" fmla="*/ 7 w 21"/>
                <a:gd name="T83" fmla="*/ 0 h 11"/>
                <a:gd name="T84" fmla="*/ 7 w 21"/>
                <a:gd name="T85" fmla="*/ 0 h 11"/>
                <a:gd name="T86" fmla="*/ 8 w 21"/>
                <a:gd name="T87" fmla="*/ 0 h 11"/>
                <a:gd name="T88" fmla="*/ 9 w 21"/>
                <a:gd name="T89" fmla="*/ 1 h 11"/>
                <a:gd name="T90" fmla="*/ 11 w 21"/>
                <a:gd name="T91" fmla="*/ 1 h 11"/>
                <a:gd name="T92" fmla="*/ 11 w 21"/>
                <a:gd name="T93" fmla="*/ 2 h 11"/>
                <a:gd name="T94" fmla="*/ 13 w 21"/>
                <a:gd name="T95" fmla="*/ 3 h 11"/>
                <a:gd name="T96" fmla="*/ 14 w 21"/>
                <a:gd name="T97" fmla="*/ 4 h 11"/>
                <a:gd name="T98" fmla="*/ 15 w 21"/>
                <a:gd name="T99" fmla="*/ 4 h 11"/>
                <a:gd name="T100" fmla="*/ 16 w 21"/>
                <a:gd name="T101" fmla="*/ 5 h 11"/>
                <a:gd name="T102" fmla="*/ 17 w 21"/>
                <a:gd name="T103" fmla="*/ 5 h 11"/>
                <a:gd name="T104" fmla="*/ 18 w 21"/>
                <a:gd name="T105" fmla="*/ 7 h 11"/>
                <a:gd name="T106" fmla="*/ 18 w 21"/>
                <a:gd name="T107" fmla="*/ 7 h 11"/>
                <a:gd name="T108" fmla="*/ 20 w 21"/>
                <a:gd name="T109" fmla="*/ 8 h 11"/>
                <a:gd name="T110" fmla="*/ 20 w 21"/>
                <a:gd name="T111" fmla="*/ 9 h 11"/>
                <a:gd name="T112" fmla="*/ 21 w 21"/>
                <a:gd name="T113" fmla="*/ 9 h 11"/>
                <a:gd name="T114" fmla="*/ 21 w 21"/>
                <a:gd name="T1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" h="11">
                  <a:moveTo>
                    <a:pt x="21" y="10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90"/>
            <p:cNvSpPr/>
            <p:nvPr/>
          </p:nvSpPr>
          <p:spPr bwMode="auto">
            <a:xfrm>
              <a:off x="9471025" y="5140326"/>
              <a:ext cx="28575" cy="20638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2 h 3"/>
                <a:gd name="T4" fmla="*/ 4 w 4"/>
                <a:gd name="T5" fmla="*/ 2 h 3"/>
                <a:gd name="T6" fmla="*/ 3 w 4"/>
                <a:gd name="T7" fmla="*/ 2 h 3"/>
                <a:gd name="T8" fmla="*/ 3 w 4"/>
                <a:gd name="T9" fmla="*/ 2 h 3"/>
                <a:gd name="T10" fmla="*/ 2 w 4"/>
                <a:gd name="T11" fmla="*/ 3 h 3"/>
                <a:gd name="T12" fmla="*/ 2 w 4"/>
                <a:gd name="T13" fmla="*/ 2 h 3"/>
                <a:gd name="T14" fmla="*/ 2 w 4"/>
                <a:gd name="T15" fmla="*/ 2 h 3"/>
                <a:gd name="T16" fmla="*/ 1 w 4"/>
                <a:gd name="T17" fmla="*/ 2 h 3"/>
                <a:gd name="T18" fmla="*/ 1 w 4"/>
                <a:gd name="T19" fmla="*/ 2 h 3"/>
                <a:gd name="T20" fmla="*/ 0 w 4"/>
                <a:gd name="T21" fmla="*/ 1 h 3"/>
                <a:gd name="T22" fmla="*/ 0 w 4"/>
                <a:gd name="T23" fmla="*/ 1 h 3"/>
                <a:gd name="T24" fmla="*/ 0 w 4"/>
                <a:gd name="T25" fmla="*/ 0 h 3"/>
                <a:gd name="T26" fmla="*/ 0 w 4"/>
                <a:gd name="T27" fmla="*/ 0 h 3"/>
                <a:gd name="T28" fmla="*/ 1 w 4"/>
                <a:gd name="T29" fmla="*/ 0 h 3"/>
                <a:gd name="T30" fmla="*/ 1 w 4"/>
                <a:gd name="T31" fmla="*/ 0 h 3"/>
                <a:gd name="T32" fmla="*/ 1 w 4"/>
                <a:gd name="T33" fmla="*/ 0 h 3"/>
                <a:gd name="T34" fmla="*/ 1 w 4"/>
                <a:gd name="T35" fmla="*/ 0 h 3"/>
                <a:gd name="T36" fmla="*/ 1 w 4"/>
                <a:gd name="T37" fmla="*/ 0 h 3"/>
                <a:gd name="T38" fmla="*/ 4 w 4"/>
                <a:gd name="T39" fmla="*/ 1 h 3"/>
                <a:gd name="T40" fmla="*/ 4 w 4"/>
                <a:gd name="T41" fmla="*/ 1 h 3"/>
                <a:gd name="T42" fmla="*/ 4 w 4"/>
                <a:gd name="T4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91"/>
            <p:cNvSpPr/>
            <p:nvPr/>
          </p:nvSpPr>
          <p:spPr bwMode="auto">
            <a:xfrm>
              <a:off x="9536113" y="5111751"/>
              <a:ext cx="100012" cy="57150"/>
            </a:xfrm>
            <a:custGeom>
              <a:avLst/>
              <a:gdLst>
                <a:gd name="T0" fmla="*/ 13 w 14"/>
                <a:gd name="T1" fmla="*/ 6 h 8"/>
                <a:gd name="T2" fmla="*/ 12 w 14"/>
                <a:gd name="T3" fmla="*/ 6 h 8"/>
                <a:gd name="T4" fmla="*/ 12 w 14"/>
                <a:gd name="T5" fmla="*/ 5 h 8"/>
                <a:gd name="T6" fmla="*/ 12 w 14"/>
                <a:gd name="T7" fmla="*/ 5 h 8"/>
                <a:gd name="T8" fmla="*/ 11 w 14"/>
                <a:gd name="T9" fmla="*/ 5 h 8"/>
                <a:gd name="T10" fmla="*/ 10 w 14"/>
                <a:gd name="T11" fmla="*/ 6 h 8"/>
                <a:gd name="T12" fmla="*/ 10 w 14"/>
                <a:gd name="T13" fmla="*/ 6 h 8"/>
                <a:gd name="T14" fmla="*/ 9 w 14"/>
                <a:gd name="T15" fmla="*/ 6 h 8"/>
                <a:gd name="T16" fmla="*/ 8 w 14"/>
                <a:gd name="T17" fmla="*/ 6 h 8"/>
                <a:gd name="T18" fmla="*/ 7 w 14"/>
                <a:gd name="T19" fmla="*/ 6 h 8"/>
                <a:gd name="T20" fmla="*/ 7 w 14"/>
                <a:gd name="T21" fmla="*/ 7 h 8"/>
                <a:gd name="T22" fmla="*/ 6 w 14"/>
                <a:gd name="T23" fmla="*/ 8 h 8"/>
                <a:gd name="T24" fmla="*/ 5 w 14"/>
                <a:gd name="T25" fmla="*/ 7 h 8"/>
                <a:gd name="T26" fmla="*/ 4 w 14"/>
                <a:gd name="T27" fmla="*/ 6 h 8"/>
                <a:gd name="T28" fmla="*/ 4 w 14"/>
                <a:gd name="T29" fmla="*/ 6 h 8"/>
                <a:gd name="T30" fmla="*/ 3 w 14"/>
                <a:gd name="T31" fmla="*/ 6 h 8"/>
                <a:gd name="T32" fmla="*/ 2 w 14"/>
                <a:gd name="T33" fmla="*/ 6 h 8"/>
                <a:gd name="T34" fmla="*/ 1 w 14"/>
                <a:gd name="T35" fmla="*/ 6 h 8"/>
                <a:gd name="T36" fmla="*/ 0 w 14"/>
                <a:gd name="T37" fmla="*/ 6 h 8"/>
                <a:gd name="T38" fmla="*/ 0 w 14"/>
                <a:gd name="T39" fmla="*/ 5 h 8"/>
                <a:gd name="T40" fmla="*/ 0 w 14"/>
                <a:gd name="T41" fmla="*/ 5 h 8"/>
                <a:gd name="T42" fmla="*/ 2 w 14"/>
                <a:gd name="T43" fmla="*/ 5 h 8"/>
                <a:gd name="T44" fmla="*/ 3 w 14"/>
                <a:gd name="T45" fmla="*/ 5 h 8"/>
                <a:gd name="T46" fmla="*/ 3 w 14"/>
                <a:gd name="T47" fmla="*/ 5 h 8"/>
                <a:gd name="T48" fmla="*/ 3 w 14"/>
                <a:gd name="T49" fmla="*/ 4 h 8"/>
                <a:gd name="T50" fmla="*/ 3 w 14"/>
                <a:gd name="T51" fmla="*/ 4 h 8"/>
                <a:gd name="T52" fmla="*/ 4 w 14"/>
                <a:gd name="T53" fmla="*/ 3 h 8"/>
                <a:gd name="T54" fmla="*/ 4 w 14"/>
                <a:gd name="T55" fmla="*/ 2 h 8"/>
                <a:gd name="T56" fmla="*/ 3 w 14"/>
                <a:gd name="T57" fmla="*/ 2 h 8"/>
                <a:gd name="T58" fmla="*/ 3 w 14"/>
                <a:gd name="T59" fmla="*/ 2 h 8"/>
                <a:gd name="T60" fmla="*/ 3 w 14"/>
                <a:gd name="T61" fmla="*/ 1 h 8"/>
                <a:gd name="T62" fmla="*/ 5 w 14"/>
                <a:gd name="T63" fmla="*/ 1 h 8"/>
                <a:gd name="T64" fmla="*/ 5 w 14"/>
                <a:gd name="T65" fmla="*/ 1 h 8"/>
                <a:gd name="T66" fmla="*/ 7 w 14"/>
                <a:gd name="T67" fmla="*/ 1 h 8"/>
                <a:gd name="T68" fmla="*/ 7 w 14"/>
                <a:gd name="T69" fmla="*/ 1 h 8"/>
                <a:gd name="T70" fmla="*/ 7 w 14"/>
                <a:gd name="T71" fmla="*/ 1 h 8"/>
                <a:gd name="T72" fmla="*/ 8 w 14"/>
                <a:gd name="T73" fmla="*/ 1 h 8"/>
                <a:gd name="T74" fmla="*/ 8 w 14"/>
                <a:gd name="T75" fmla="*/ 1 h 8"/>
                <a:gd name="T76" fmla="*/ 9 w 14"/>
                <a:gd name="T77" fmla="*/ 1 h 8"/>
                <a:gd name="T78" fmla="*/ 10 w 14"/>
                <a:gd name="T79" fmla="*/ 2 h 8"/>
                <a:gd name="T80" fmla="*/ 11 w 14"/>
                <a:gd name="T81" fmla="*/ 2 h 8"/>
                <a:gd name="T82" fmla="*/ 12 w 14"/>
                <a:gd name="T83" fmla="*/ 3 h 8"/>
                <a:gd name="T84" fmla="*/ 12 w 14"/>
                <a:gd name="T85" fmla="*/ 3 h 8"/>
                <a:gd name="T86" fmla="*/ 13 w 14"/>
                <a:gd name="T87" fmla="*/ 3 h 8"/>
                <a:gd name="T88" fmla="*/ 13 w 14"/>
                <a:gd name="T89" fmla="*/ 4 h 8"/>
                <a:gd name="T90" fmla="*/ 13 w 14"/>
                <a:gd name="T91" fmla="*/ 4 h 8"/>
                <a:gd name="T92" fmla="*/ 14 w 14"/>
                <a:gd name="T93" fmla="*/ 5 h 8"/>
                <a:gd name="T94" fmla="*/ 14 w 14"/>
                <a:gd name="T9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92"/>
            <p:cNvSpPr/>
            <p:nvPr/>
          </p:nvSpPr>
          <p:spPr bwMode="auto">
            <a:xfrm>
              <a:off x="9656763" y="5146676"/>
              <a:ext cx="22225" cy="14288"/>
            </a:xfrm>
            <a:custGeom>
              <a:avLst/>
              <a:gdLst>
                <a:gd name="T0" fmla="*/ 3 w 3"/>
                <a:gd name="T1" fmla="*/ 2 h 2"/>
                <a:gd name="T2" fmla="*/ 3 w 3"/>
                <a:gd name="T3" fmla="*/ 2 h 2"/>
                <a:gd name="T4" fmla="*/ 2 w 3"/>
                <a:gd name="T5" fmla="*/ 2 h 2"/>
                <a:gd name="T6" fmla="*/ 2 w 3"/>
                <a:gd name="T7" fmla="*/ 2 h 2"/>
                <a:gd name="T8" fmla="*/ 2 w 3"/>
                <a:gd name="T9" fmla="*/ 2 h 2"/>
                <a:gd name="T10" fmla="*/ 1 w 3"/>
                <a:gd name="T11" fmla="*/ 2 h 2"/>
                <a:gd name="T12" fmla="*/ 1 w 3"/>
                <a:gd name="T13" fmla="*/ 2 h 2"/>
                <a:gd name="T14" fmla="*/ 0 w 3"/>
                <a:gd name="T15" fmla="*/ 2 h 2"/>
                <a:gd name="T16" fmla="*/ 0 w 3"/>
                <a:gd name="T17" fmla="*/ 2 h 2"/>
                <a:gd name="T18" fmla="*/ 0 w 3"/>
                <a:gd name="T19" fmla="*/ 1 h 2"/>
                <a:gd name="T20" fmla="*/ 0 w 3"/>
                <a:gd name="T21" fmla="*/ 1 h 2"/>
                <a:gd name="T22" fmla="*/ 0 w 3"/>
                <a:gd name="T23" fmla="*/ 0 h 2"/>
                <a:gd name="T24" fmla="*/ 0 w 3"/>
                <a:gd name="T25" fmla="*/ 0 h 2"/>
                <a:gd name="T26" fmla="*/ 0 w 3"/>
                <a:gd name="T27" fmla="*/ 0 h 2"/>
                <a:gd name="T28" fmla="*/ 1 w 3"/>
                <a:gd name="T29" fmla="*/ 0 h 2"/>
                <a:gd name="T30" fmla="*/ 1 w 3"/>
                <a:gd name="T31" fmla="*/ 0 h 2"/>
                <a:gd name="T32" fmla="*/ 2 w 3"/>
                <a:gd name="T33" fmla="*/ 0 h 2"/>
                <a:gd name="T34" fmla="*/ 2 w 3"/>
                <a:gd name="T35" fmla="*/ 0 h 2"/>
                <a:gd name="T36" fmla="*/ 3 w 3"/>
                <a:gd name="T37" fmla="*/ 1 h 2"/>
                <a:gd name="T38" fmla="*/ 3 w 3"/>
                <a:gd name="T39" fmla="*/ 1 h 2"/>
                <a:gd name="T40" fmla="*/ 3 w 3"/>
                <a:gd name="T41" fmla="*/ 1 h 2"/>
                <a:gd name="T42" fmla="*/ 3 w 3"/>
                <a:gd name="T43" fmla="*/ 1 h 2"/>
                <a:gd name="T44" fmla="*/ 3 w 3"/>
                <a:gd name="T4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93"/>
            <p:cNvSpPr>
              <a:spLocks noEditPoints="1"/>
            </p:cNvSpPr>
            <p:nvPr/>
          </p:nvSpPr>
          <p:spPr bwMode="auto">
            <a:xfrm>
              <a:off x="9736138" y="5311776"/>
              <a:ext cx="14287" cy="22225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1 h 3"/>
                <a:gd name="T4" fmla="*/ 2 w 2"/>
                <a:gd name="T5" fmla="*/ 0 h 3"/>
                <a:gd name="T6" fmla="*/ 1 w 2"/>
                <a:gd name="T7" fmla="*/ 0 h 3"/>
                <a:gd name="T8" fmla="*/ 0 w 2"/>
                <a:gd name="T9" fmla="*/ 0 h 3"/>
                <a:gd name="T10" fmla="*/ 0 w 2"/>
                <a:gd name="T11" fmla="*/ 1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3 h 3"/>
                <a:gd name="T18" fmla="*/ 1 w 2"/>
                <a:gd name="T19" fmla="*/ 3 h 3"/>
                <a:gd name="T20" fmla="*/ 1 w 2"/>
                <a:gd name="T21" fmla="*/ 2 h 3"/>
                <a:gd name="T22" fmla="*/ 1 w 2"/>
                <a:gd name="T23" fmla="*/ 2 h 3"/>
                <a:gd name="T24" fmla="*/ 1 w 2"/>
                <a:gd name="T25" fmla="*/ 2 h 3"/>
                <a:gd name="T26" fmla="*/ 2 w 2"/>
                <a:gd name="T27" fmla="*/ 2 h 3"/>
                <a:gd name="T28" fmla="*/ 2 w 2"/>
                <a:gd name="T29" fmla="*/ 1 h 3"/>
                <a:gd name="T30" fmla="*/ 0 w 2"/>
                <a:gd name="T31" fmla="*/ 0 h 3"/>
                <a:gd name="T32" fmla="*/ 1 w 2"/>
                <a:gd name="T33" fmla="*/ 0 h 3"/>
                <a:gd name="T34" fmla="*/ 0 w 2"/>
                <a:gd name="T35" fmla="*/ 0 h 3"/>
                <a:gd name="T36" fmla="*/ 0 w 2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94"/>
            <p:cNvSpPr/>
            <p:nvPr/>
          </p:nvSpPr>
          <p:spPr bwMode="auto">
            <a:xfrm>
              <a:off x="9929813" y="54911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95"/>
            <p:cNvSpPr>
              <a:spLocks noEditPoints="1"/>
            </p:cNvSpPr>
            <p:nvPr/>
          </p:nvSpPr>
          <p:spPr bwMode="auto">
            <a:xfrm>
              <a:off x="10009188" y="59293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96"/>
            <p:cNvSpPr/>
            <p:nvPr/>
          </p:nvSpPr>
          <p:spPr bwMode="auto">
            <a:xfrm>
              <a:off x="9886950" y="4092576"/>
              <a:ext cx="250825" cy="273050"/>
            </a:xfrm>
            <a:custGeom>
              <a:avLst/>
              <a:gdLst>
                <a:gd name="T0" fmla="*/ 25 w 35"/>
                <a:gd name="T1" fmla="*/ 1 h 38"/>
                <a:gd name="T2" fmla="*/ 26 w 35"/>
                <a:gd name="T3" fmla="*/ 3 h 38"/>
                <a:gd name="T4" fmla="*/ 26 w 35"/>
                <a:gd name="T5" fmla="*/ 4 h 38"/>
                <a:gd name="T6" fmla="*/ 27 w 35"/>
                <a:gd name="T7" fmla="*/ 5 h 38"/>
                <a:gd name="T8" fmla="*/ 28 w 35"/>
                <a:gd name="T9" fmla="*/ 5 h 38"/>
                <a:gd name="T10" fmla="*/ 28 w 35"/>
                <a:gd name="T11" fmla="*/ 6 h 38"/>
                <a:gd name="T12" fmla="*/ 30 w 35"/>
                <a:gd name="T13" fmla="*/ 8 h 38"/>
                <a:gd name="T14" fmla="*/ 32 w 35"/>
                <a:gd name="T15" fmla="*/ 9 h 38"/>
                <a:gd name="T16" fmla="*/ 32 w 35"/>
                <a:gd name="T17" fmla="*/ 11 h 38"/>
                <a:gd name="T18" fmla="*/ 31 w 35"/>
                <a:gd name="T19" fmla="*/ 11 h 38"/>
                <a:gd name="T20" fmla="*/ 31 w 35"/>
                <a:gd name="T21" fmla="*/ 11 h 38"/>
                <a:gd name="T22" fmla="*/ 33 w 35"/>
                <a:gd name="T23" fmla="*/ 13 h 38"/>
                <a:gd name="T24" fmla="*/ 34 w 35"/>
                <a:gd name="T25" fmla="*/ 15 h 38"/>
                <a:gd name="T26" fmla="*/ 34 w 35"/>
                <a:gd name="T27" fmla="*/ 16 h 38"/>
                <a:gd name="T28" fmla="*/ 35 w 35"/>
                <a:gd name="T29" fmla="*/ 17 h 38"/>
                <a:gd name="T30" fmla="*/ 34 w 35"/>
                <a:gd name="T31" fmla="*/ 18 h 38"/>
                <a:gd name="T32" fmla="*/ 33 w 35"/>
                <a:gd name="T33" fmla="*/ 19 h 38"/>
                <a:gd name="T34" fmla="*/ 32 w 35"/>
                <a:gd name="T35" fmla="*/ 20 h 38"/>
                <a:gd name="T36" fmla="*/ 30 w 35"/>
                <a:gd name="T37" fmla="*/ 21 h 38"/>
                <a:gd name="T38" fmla="*/ 29 w 35"/>
                <a:gd name="T39" fmla="*/ 25 h 38"/>
                <a:gd name="T40" fmla="*/ 27 w 35"/>
                <a:gd name="T41" fmla="*/ 26 h 38"/>
                <a:gd name="T42" fmla="*/ 26 w 35"/>
                <a:gd name="T43" fmla="*/ 29 h 38"/>
                <a:gd name="T44" fmla="*/ 24 w 35"/>
                <a:gd name="T45" fmla="*/ 33 h 38"/>
                <a:gd name="T46" fmla="*/ 24 w 35"/>
                <a:gd name="T47" fmla="*/ 37 h 38"/>
                <a:gd name="T48" fmla="*/ 22 w 35"/>
                <a:gd name="T49" fmla="*/ 37 h 38"/>
                <a:gd name="T50" fmla="*/ 18 w 35"/>
                <a:gd name="T51" fmla="*/ 36 h 38"/>
                <a:gd name="T52" fmla="*/ 15 w 35"/>
                <a:gd name="T53" fmla="*/ 31 h 38"/>
                <a:gd name="T54" fmla="*/ 14 w 35"/>
                <a:gd name="T55" fmla="*/ 28 h 38"/>
                <a:gd name="T56" fmla="*/ 12 w 35"/>
                <a:gd name="T57" fmla="*/ 26 h 38"/>
                <a:gd name="T58" fmla="*/ 12 w 35"/>
                <a:gd name="T59" fmla="*/ 23 h 38"/>
                <a:gd name="T60" fmla="*/ 14 w 35"/>
                <a:gd name="T61" fmla="*/ 22 h 38"/>
                <a:gd name="T62" fmla="*/ 13 w 35"/>
                <a:gd name="T63" fmla="*/ 20 h 38"/>
                <a:gd name="T64" fmla="*/ 12 w 35"/>
                <a:gd name="T65" fmla="*/ 18 h 38"/>
                <a:gd name="T66" fmla="*/ 14 w 35"/>
                <a:gd name="T67" fmla="*/ 19 h 38"/>
                <a:gd name="T68" fmla="*/ 11 w 35"/>
                <a:gd name="T69" fmla="*/ 18 h 38"/>
                <a:gd name="T70" fmla="*/ 10 w 35"/>
                <a:gd name="T71" fmla="*/ 15 h 38"/>
                <a:gd name="T72" fmla="*/ 8 w 35"/>
                <a:gd name="T73" fmla="*/ 12 h 38"/>
                <a:gd name="T74" fmla="*/ 6 w 35"/>
                <a:gd name="T75" fmla="*/ 11 h 38"/>
                <a:gd name="T76" fmla="*/ 3 w 35"/>
                <a:gd name="T77" fmla="*/ 11 h 38"/>
                <a:gd name="T78" fmla="*/ 1 w 35"/>
                <a:gd name="T79" fmla="*/ 11 h 38"/>
                <a:gd name="T80" fmla="*/ 2 w 35"/>
                <a:gd name="T81" fmla="*/ 10 h 38"/>
                <a:gd name="T82" fmla="*/ 0 w 35"/>
                <a:gd name="T83" fmla="*/ 9 h 38"/>
                <a:gd name="T84" fmla="*/ 3 w 35"/>
                <a:gd name="T85" fmla="*/ 7 h 38"/>
                <a:gd name="T86" fmla="*/ 4 w 35"/>
                <a:gd name="T87" fmla="*/ 5 h 38"/>
                <a:gd name="T88" fmla="*/ 5 w 35"/>
                <a:gd name="T89" fmla="*/ 5 h 38"/>
                <a:gd name="T90" fmla="*/ 7 w 35"/>
                <a:gd name="T91" fmla="*/ 4 h 38"/>
                <a:gd name="T92" fmla="*/ 8 w 35"/>
                <a:gd name="T93" fmla="*/ 3 h 38"/>
                <a:gd name="T94" fmla="*/ 11 w 35"/>
                <a:gd name="T95" fmla="*/ 2 h 38"/>
                <a:gd name="T96" fmla="*/ 12 w 35"/>
                <a:gd name="T97" fmla="*/ 3 h 38"/>
                <a:gd name="T98" fmla="*/ 13 w 35"/>
                <a:gd name="T99" fmla="*/ 2 h 38"/>
                <a:gd name="T100" fmla="*/ 14 w 35"/>
                <a:gd name="T101" fmla="*/ 1 h 38"/>
                <a:gd name="T102" fmla="*/ 16 w 35"/>
                <a:gd name="T103" fmla="*/ 1 h 38"/>
                <a:gd name="T104" fmla="*/ 17 w 35"/>
                <a:gd name="T105" fmla="*/ 0 h 38"/>
                <a:gd name="T106" fmla="*/ 18 w 35"/>
                <a:gd name="T107" fmla="*/ 0 h 38"/>
                <a:gd name="T108" fmla="*/ 19 w 35"/>
                <a:gd name="T109" fmla="*/ 0 h 38"/>
                <a:gd name="T110" fmla="*/ 21 w 35"/>
                <a:gd name="T111" fmla="*/ 0 h 38"/>
                <a:gd name="T112" fmla="*/ 21 w 35"/>
                <a:gd name="T113" fmla="*/ 1 h 38"/>
                <a:gd name="T114" fmla="*/ 21 w 35"/>
                <a:gd name="T115" fmla="*/ 1 h 38"/>
                <a:gd name="T116" fmla="*/ 22 w 35"/>
                <a:gd name="T117" fmla="*/ 1 h 38"/>
                <a:gd name="T118" fmla="*/ 23 w 35"/>
                <a:gd name="T119" fmla="*/ 1 h 38"/>
                <a:gd name="T120" fmla="*/ 24 w 35"/>
                <a:gd name="T121" fmla="*/ 0 h 38"/>
                <a:gd name="T122" fmla="*/ 25 w 35"/>
                <a:gd name="T1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38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97"/>
            <p:cNvSpPr>
              <a:spLocks noEditPoints="1"/>
            </p:cNvSpPr>
            <p:nvPr/>
          </p:nvSpPr>
          <p:spPr bwMode="auto">
            <a:xfrm>
              <a:off x="9966325" y="4229101"/>
              <a:ext cx="14287" cy="1428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1 h 2"/>
                <a:gd name="T4" fmla="*/ 2 w 2"/>
                <a:gd name="T5" fmla="*/ 1 h 2"/>
                <a:gd name="T6" fmla="*/ 1 w 2"/>
                <a:gd name="T7" fmla="*/ 0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1 h 2"/>
                <a:gd name="T20" fmla="*/ 0 w 2"/>
                <a:gd name="T21" fmla="*/ 2 h 2"/>
                <a:gd name="T22" fmla="*/ 1 w 2"/>
                <a:gd name="T23" fmla="*/ 2 h 2"/>
                <a:gd name="T24" fmla="*/ 1 w 2"/>
                <a:gd name="T25" fmla="*/ 2 h 2"/>
                <a:gd name="T26" fmla="*/ 1 w 2"/>
                <a:gd name="T27" fmla="*/ 2 h 2"/>
                <a:gd name="T28" fmla="*/ 1 w 2"/>
                <a:gd name="T29" fmla="*/ 2 h 2"/>
                <a:gd name="T30" fmla="*/ 2 w 2"/>
                <a:gd name="T31" fmla="*/ 2 h 2"/>
                <a:gd name="T32" fmla="*/ 2 w 2"/>
                <a:gd name="T33" fmla="*/ 2 h 2"/>
                <a:gd name="T34" fmla="*/ 2 w 2"/>
                <a:gd name="T35" fmla="*/ 2 h 2"/>
                <a:gd name="T36" fmla="*/ 2 w 2"/>
                <a:gd name="T37" fmla="*/ 2 h 2"/>
                <a:gd name="T38" fmla="*/ 2 w 2"/>
                <a:gd name="T39" fmla="*/ 2 h 2"/>
                <a:gd name="T40" fmla="*/ 2 w 2"/>
                <a:gd name="T41" fmla="*/ 2 h 2"/>
                <a:gd name="T42" fmla="*/ 2 w 2"/>
                <a:gd name="T43" fmla="*/ 2 h 2"/>
                <a:gd name="T44" fmla="*/ 2 w 2"/>
                <a:gd name="T45" fmla="*/ 2 h 2"/>
                <a:gd name="T46" fmla="*/ 2 w 2"/>
                <a:gd name="T47" fmla="*/ 2 h 2"/>
                <a:gd name="T48" fmla="*/ 2 w 2"/>
                <a:gd name="T49" fmla="*/ 2 h 2"/>
                <a:gd name="T50" fmla="*/ 2 w 2"/>
                <a:gd name="T51" fmla="*/ 2 h 2"/>
                <a:gd name="T52" fmla="*/ 2 w 2"/>
                <a:gd name="T53" fmla="*/ 2 h 2"/>
                <a:gd name="T54" fmla="*/ 2 w 2"/>
                <a:gd name="T55" fmla="*/ 2 h 2"/>
                <a:gd name="T56" fmla="*/ 2 w 2"/>
                <a:gd name="T57" fmla="*/ 1 h 2"/>
                <a:gd name="T58" fmla="*/ 1 w 2"/>
                <a:gd name="T59" fmla="*/ 0 h 2"/>
                <a:gd name="T60" fmla="*/ 1 w 2"/>
                <a:gd name="T61" fmla="*/ 0 h 2"/>
                <a:gd name="T62" fmla="*/ 1 w 2"/>
                <a:gd name="T63" fmla="*/ 0 h 2"/>
                <a:gd name="T64" fmla="*/ 1 w 2"/>
                <a:gd name="T65" fmla="*/ 0 h 2"/>
                <a:gd name="T66" fmla="*/ 1 w 2"/>
                <a:gd name="T6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98"/>
            <p:cNvSpPr/>
            <p:nvPr/>
          </p:nvSpPr>
          <p:spPr bwMode="auto">
            <a:xfrm>
              <a:off x="10166350" y="4243388"/>
              <a:ext cx="57150" cy="36513"/>
            </a:xfrm>
            <a:custGeom>
              <a:avLst/>
              <a:gdLst>
                <a:gd name="T0" fmla="*/ 8 w 8"/>
                <a:gd name="T1" fmla="*/ 2 h 5"/>
                <a:gd name="T2" fmla="*/ 8 w 8"/>
                <a:gd name="T3" fmla="*/ 2 h 5"/>
                <a:gd name="T4" fmla="*/ 8 w 8"/>
                <a:gd name="T5" fmla="*/ 3 h 5"/>
                <a:gd name="T6" fmla="*/ 8 w 8"/>
                <a:gd name="T7" fmla="*/ 3 h 5"/>
                <a:gd name="T8" fmla="*/ 8 w 8"/>
                <a:gd name="T9" fmla="*/ 3 h 5"/>
                <a:gd name="T10" fmla="*/ 8 w 8"/>
                <a:gd name="T11" fmla="*/ 4 h 5"/>
                <a:gd name="T12" fmla="*/ 7 w 8"/>
                <a:gd name="T13" fmla="*/ 4 h 5"/>
                <a:gd name="T14" fmla="*/ 7 w 8"/>
                <a:gd name="T15" fmla="*/ 5 h 5"/>
                <a:gd name="T16" fmla="*/ 7 w 8"/>
                <a:gd name="T17" fmla="*/ 5 h 5"/>
                <a:gd name="T18" fmla="*/ 6 w 8"/>
                <a:gd name="T19" fmla="*/ 5 h 5"/>
                <a:gd name="T20" fmla="*/ 5 w 8"/>
                <a:gd name="T21" fmla="*/ 5 h 5"/>
                <a:gd name="T22" fmla="*/ 5 w 8"/>
                <a:gd name="T23" fmla="*/ 5 h 5"/>
                <a:gd name="T24" fmla="*/ 4 w 8"/>
                <a:gd name="T25" fmla="*/ 5 h 5"/>
                <a:gd name="T26" fmla="*/ 4 w 8"/>
                <a:gd name="T27" fmla="*/ 5 h 5"/>
                <a:gd name="T28" fmla="*/ 4 w 8"/>
                <a:gd name="T29" fmla="*/ 5 h 5"/>
                <a:gd name="T30" fmla="*/ 3 w 8"/>
                <a:gd name="T31" fmla="*/ 5 h 5"/>
                <a:gd name="T32" fmla="*/ 3 w 8"/>
                <a:gd name="T33" fmla="*/ 5 h 5"/>
                <a:gd name="T34" fmla="*/ 3 w 8"/>
                <a:gd name="T35" fmla="*/ 5 h 5"/>
                <a:gd name="T36" fmla="*/ 3 w 8"/>
                <a:gd name="T37" fmla="*/ 5 h 5"/>
                <a:gd name="T38" fmla="*/ 2 w 8"/>
                <a:gd name="T39" fmla="*/ 4 h 5"/>
                <a:gd name="T40" fmla="*/ 2 w 8"/>
                <a:gd name="T41" fmla="*/ 4 h 5"/>
                <a:gd name="T42" fmla="*/ 1 w 8"/>
                <a:gd name="T43" fmla="*/ 4 h 5"/>
                <a:gd name="T44" fmla="*/ 1 w 8"/>
                <a:gd name="T45" fmla="*/ 3 h 5"/>
                <a:gd name="T46" fmla="*/ 2 w 8"/>
                <a:gd name="T47" fmla="*/ 3 h 5"/>
                <a:gd name="T48" fmla="*/ 1 w 8"/>
                <a:gd name="T49" fmla="*/ 3 h 5"/>
                <a:gd name="T50" fmla="*/ 1 w 8"/>
                <a:gd name="T51" fmla="*/ 2 h 5"/>
                <a:gd name="T52" fmla="*/ 0 w 8"/>
                <a:gd name="T53" fmla="*/ 2 h 5"/>
                <a:gd name="T54" fmla="*/ 0 w 8"/>
                <a:gd name="T55" fmla="*/ 3 h 5"/>
                <a:gd name="T56" fmla="*/ 0 w 8"/>
                <a:gd name="T57" fmla="*/ 2 h 5"/>
                <a:gd name="T58" fmla="*/ 0 w 8"/>
                <a:gd name="T59" fmla="*/ 2 h 5"/>
                <a:gd name="T60" fmla="*/ 0 w 8"/>
                <a:gd name="T61" fmla="*/ 1 h 5"/>
                <a:gd name="T62" fmla="*/ 0 w 8"/>
                <a:gd name="T63" fmla="*/ 1 h 5"/>
                <a:gd name="T64" fmla="*/ 0 w 8"/>
                <a:gd name="T65" fmla="*/ 1 h 5"/>
                <a:gd name="T66" fmla="*/ 1 w 8"/>
                <a:gd name="T67" fmla="*/ 1 h 5"/>
                <a:gd name="T68" fmla="*/ 1 w 8"/>
                <a:gd name="T69" fmla="*/ 1 h 5"/>
                <a:gd name="T70" fmla="*/ 2 w 8"/>
                <a:gd name="T71" fmla="*/ 2 h 5"/>
                <a:gd name="T72" fmla="*/ 2 w 8"/>
                <a:gd name="T73" fmla="*/ 2 h 5"/>
                <a:gd name="T74" fmla="*/ 2 w 8"/>
                <a:gd name="T75" fmla="*/ 1 h 5"/>
                <a:gd name="T76" fmla="*/ 3 w 8"/>
                <a:gd name="T77" fmla="*/ 1 h 5"/>
                <a:gd name="T78" fmla="*/ 3 w 8"/>
                <a:gd name="T79" fmla="*/ 1 h 5"/>
                <a:gd name="T80" fmla="*/ 3 w 8"/>
                <a:gd name="T81" fmla="*/ 1 h 5"/>
                <a:gd name="T82" fmla="*/ 4 w 8"/>
                <a:gd name="T83" fmla="*/ 1 h 5"/>
                <a:gd name="T84" fmla="*/ 4 w 8"/>
                <a:gd name="T85" fmla="*/ 1 h 5"/>
                <a:gd name="T86" fmla="*/ 4 w 8"/>
                <a:gd name="T87" fmla="*/ 0 h 5"/>
                <a:gd name="T88" fmla="*/ 4 w 8"/>
                <a:gd name="T89" fmla="*/ 0 h 5"/>
                <a:gd name="T90" fmla="*/ 5 w 8"/>
                <a:gd name="T91" fmla="*/ 0 h 5"/>
                <a:gd name="T92" fmla="*/ 6 w 8"/>
                <a:gd name="T93" fmla="*/ 0 h 5"/>
                <a:gd name="T94" fmla="*/ 7 w 8"/>
                <a:gd name="T95" fmla="*/ 1 h 5"/>
                <a:gd name="T96" fmla="*/ 7 w 8"/>
                <a:gd name="T97" fmla="*/ 1 h 5"/>
                <a:gd name="T98" fmla="*/ 8 w 8"/>
                <a:gd name="T9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" h="5">
                  <a:moveTo>
                    <a:pt x="8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99"/>
            <p:cNvSpPr/>
            <p:nvPr/>
          </p:nvSpPr>
          <p:spPr bwMode="auto">
            <a:xfrm>
              <a:off x="10131425" y="4078288"/>
              <a:ext cx="57150" cy="22225"/>
            </a:xfrm>
            <a:custGeom>
              <a:avLst/>
              <a:gdLst>
                <a:gd name="T0" fmla="*/ 7 w 8"/>
                <a:gd name="T1" fmla="*/ 1 h 3"/>
                <a:gd name="T2" fmla="*/ 7 w 8"/>
                <a:gd name="T3" fmla="*/ 1 h 3"/>
                <a:gd name="T4" fmla="*/ 7 w 8"/>
                <a:gd name="T5" fmla="*/ 1 h 3"/>
                <a:gd name="T6" fmla="*/ 7 w 8"/>
                <a:gd name="T7" fmla="*/ 1 h 3"/>
                <a:gd name="T8" fmla="*/ 7 w 8"/>
                <a:gd name="T9" fmla="*/ 2 h 3"/>
                <a:gd name="T10" fmla="*/ 7 w 8"/>
                <a:gd name="T11" fmla="*/ 2 h 3"/>
                <a:gd name="T12" fmla="*/ 6 w 8"/>
                <a:gd name="T13" fmla="*/ 1 h 3"/>
                <a:gd name="T14" fmla="*/ 6 w 8"/>
                <a:gd name="T15" fmla="*/ 1 h 3"/>
                <a:gd name="T16" fmla="*/ 6 w 8"/>
                <a:gd name="T17" fmla="*/ 1 h 3"/>
                <a:gd name="T18" fmla="*/ 5 w 8"/>
                <a:gd name="T19" fmla="*/ 1 h 3"/>
                <a:gd name="T20" fmla="*/ 5 w 8"/>
                <a:gd name="T21" fmla="*/ 1 h 3"/>
                <a:gd name="T22" fmla="*/ 5 w 8"/>
                <a:gd name="T23" fmla="*/ 1 h 3"/>
                <a:gd name="T24" fmla="*/ 5 w 8"/>
                <a:gd name="T25" fmla="*/ 1 h 3"/>
                <a:gd name="T26" fmla="*/ 5 w 8"/>
                <a:gd name="T27" fmla="*/ 1 h 3"/>
                <a:gd name="T28" fmla="*/ 6 w 8"/>
                <a:gd name="T29" fmla="*/ 2 h 3"/>
                <a:gd name="T30" fmla="*/ 6 w 8"/>
                <a:gd name="T31" fmla="*/ 2 h 3"/>
                <a:gd name="T32" fmla="*/ 7 w 8"/>
                <a:gd name="T33" fmla="*/ 3 h 3"/>
                <a:gd name="T34" fmla="*/ 8 w 8"/>
                <a:gd name="T35" fmla="*/ 3 h 3"/>
                <a:gd name="T36" fmla="*/ 8 w 8"/>
                <a:gd name="T37" fmla="*/ 3 h 3"/>
                <a:gd name="T38" fmla="*/ 7 w 8"/>
                <a:gd name="T39" fmla="*/ 3 h 3"/>
                <a:gd name="T40" fmla="*/ 6 w 8"/>
                <a:gd name="T41" fmla="*/ 3 h 3"/>
                <a:gd name="T42" fmla="*/ 6 w 8"/>
                <a:gd name="T43" fmla="*/ 3 h 3"/>
                <a:gd name="T44" fmla="*/ 6 w 8"/>
                <a:gd name="T45" fmla="*/ 3 h 3"/>
                <a:gd name="T46" fmla="*/ 5 w 8"/>
                <a:gd name="T47" fmla="*/ 3 h 3"/>
                <a:gd name="T48" fmla="*/ 5 w 8"/>
                <a:gd name="T49" fmla="*/ 3 h 3"/>
                <a:gd name="T50" fmla="*/ 5 w 8"/>
                <a:gd name="T51" fmla="*/ 3 h 3"/>
                <a:gd name="T52" fmla="*/ 4 w 8"/>
                <a:gd name="T53" fmla="*/ 2 h 3"/>
                <a:gd name="T54" fmla="*/ 4 w 8"/>
                <a:gd name="T55" fmla="*/ 2 h 3"/>
                <a:gd name="T56" fmla="*/ 4 w 8"/>
                <a:gd name="T57" fmla="*/ 2 h 3"/>
                <a:gd name="T58" fmla="*/ 4 w 8"/>
                <a:gd name="T59" fmla="*/ 2 h 3"/>
                <a:gd name="T60" fmla="*/ 4 w 8"/>
                <a:gd name="T61" fmla="*/ 2 h 3"/>
                <a:gd name="T62" fmla="*/ 3 w 8"/>
                <a:gd name="T63" fmla="*/ 2 h 3"/>
                <a:gd name="T64" fmla="*/ 4 w 8"/>
                <a:gd name="T65" fmla="*/ 2 h 3"/>
                <a:gd name="T66" fmla="*/ 3 w 8"/>
                <a:gd name="T67" fmla="*/ 2 h 3"/>
                <a:gd name="T68" fmla="*/ 3 w 8"/>
                <a:gd name="T69" fmla="*/ 2 h 3"/>
                <a:gd name="T70" fmla="*/ 2 w 8"/>
                <a:gd name="T71" fmla="*/ 2 h 3"/>
                <a:gd name="T72" fmla="*/ 2 w 8"/>
                <a:gd name="T73" fmla="*/ 2 h 3"/>
                <a:gd name="T74" fmla="*/ 2 w 8"/>
                <a:gd name="T75" fmla="*/ 2 h 3"/>
                <a:gd name="T76" fmla="*/ 2 w 8"/>
                <a:gd name="T77" fmla="*/ 2 h 3"/>
                <a:gd name="T78" fmla="*/ 1 w 8"/>
                <a:gd name="T79" fmla="*/ 1 h 3"/>
                <a:gd name="T80" fmla="*/ 1 w 8"/>
                <a:gd name="T81" fmla="*/ 1 h 3"/>
                <a:gd name="T82" fmla="*/ 0 w 8"/>
                <a:gd name="T83" fmla="*/ 0 h 3"/>
                <a:gd name="T84" fmla="*/ 1 w 8"/>
                <a:gd name="T85" fmla="*/ 1 h 3"/>
                <a:gd name="T86" fmla="*/ 1 w 8"/>
                <a:gd name="T87" fmla="*/ 1 h 3"/>
                <a:gd name="T88" fmla="*/ 1 w 8"/>
                <a:gd name="T89" fmla="*/ 0 h 3"/>
                <a:gd name="T90" fmla="*/ 2 w 8"/>
                <a:gd name="T91" fmla="*/ 1 h 3"/>
                <a:gd name="T92" fmla="*/ 1 w 8"/>
                <a:gd name="T93" fmla="*/ 0 h 3"/>
                <a:gd name="T94" fmla="*/ 2 w 8"/>
                <a:gd name="T95" fmla="*/ 0 h 3"/>
                <a:gd name="T96" fmla="*/ 2 w 8"/>
                <a:gd name="T97" fmla="*/ 0 h 3"/>
                <a:gd name="T98" fmla="*/ 3 w 8"/>
                <a:gd name="T99" fmla="*/ 0 h 3"/>
                <a:gd name="T100" fmla="*/ 3 w 8"/>
                <a:gd name="T101" fmla="*/ 0 h 3"/>
                <a:gd name="T102" fmla="*/ 4 w 8"/>
                <a:gd name="T103" fmla="*/ 1 h 3"/>
                <a:gd name="T104" fmla="*/ 4 w 8"/>
                <a:gd name="T105" fmla="*/ 1 h 3"/>
                <a:gd name="T106" fmla="*/ 4 w 8"/>
                <a:gd name="T107" fmla="*/ 1 h 3"/>
                <a:gd name="T108" fmla="*/ 4 w 8"/>
                <a:gd name="T109" fmla="*/ 1 h 3"/>
                <a:gd name="T110" fmla="*/ 5 w 8"/>
                <a:gd name="T111" fmla="*/ 1 h 3"/>
                <a:gd name="T112" fmla="*/ 5 w 8"/>
                <a:gd name="T113" fmla="*/ 1 h 3"/>
                <a:gd name="T114" fmla="*/ 6 w 8"/>
                <a:gd name="T115" fmla="*/ 1 h 3"/>
                <a:gd name="T116" fmla="*/ 6 w 8"/>
                <a:gd name="T117" fmla="*/ 1 h 3"/>
                <a:gd name="T118" fmla="*/ 7 w 8"/>
                <a:gd name="T119" fmla="*/ 1 h 3"/>
                <a:gd name="T120" fmla="*/ 7 w 8"/>
                <a:gd name="T121" fmla="*/ 1 h 3"/>
                <a:gd name="T122" fmla="*/ 7 w 8"/>
                <a:gd name="T1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" h="3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100"/>
            <p:cNvSpPr/>
            <p:nvPr/>
          </p:nvSpPr>
          <p:spPr bwMode="auto">
            <a:xfrm>
              <a:off x="10137775" y="4071938"/>
              <a:ext cx="22225" cy="6350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3 w 3"/>
                <a:gd name="T5" fmla="*/ 0 h 1"/>
                <a:gd name="T6" fmla="*/ 3 w 3"/>
                <a:gd name="T7" fmla="*/ 1 h 1"/>
                <a:gd name="T8" fmla="*/ 3 w 3"/>
                <a:gd name="T9" fmla="*/ 1 h 1"/>
                <a:gd name="T10" fmla="*/ 3 w 3"/>
                <a:gd name="T11" fmla="*/ 1 h 1"/>
                <a:gd name="T12" fmla="*/ 3 w 3"/>
                <a:gd name="T13" fmla="*/ 1 h 1"/>
                <a:gd name="T14" fmla="*/ 2 w 3"/>
                <a:gd name="T15" fmla="*/ 1 h 1"/>
                <a:gd name="T16" fmla="*/ 2 w 3"/>
                <a:gd name="T17" fmla="*/ 1 h 1"/>
                <a:gd name="T18" fmla="*/ 2 w 3"/>
                <a:gd name="T19" fmla="*/ 1 h 1"/>
                <a:gd name="T20" fmla="*/ 2 w 3"/>
                <a:gd name="T21" fmla="*/ 1 h 1"/>
                <a:gd name="T22" fmla="*/ 2 w 3"/>
                <a:gd name="T23" fmla="*/ 1 h 1"/>
                <a:gd name="T24" fmla="*/ 2 w 3"/>
                <a:gd name="T25" fmla="*/ 1 h 1"/>
                <a:gd name="T26" fmla="*/ 2 w 3"/>
                <a:gd name="T27" fmla="*/ 1 h 1"/>
                <a:gd name="T28" fmla="*/ 1 w 3"/>
                <a:gd name="T29" fmla="*/ 1 h 1"/>
                <a:gd name="T30" fmla="*/ 1 w 3"/>
                <a:gd name="T31" fmla="*/ 1 h 1"/>
                <a:gd name="T32" fmla="*/ 1 w 3"/>
                <a:gd name="T33" fmla="*/ 1 h 1"/>
                <a:gd name="T34" fmla="*/ 1 w 3"/>
                <a:gd name="T35" fmla="*/ 1 h 1"/>
                <a:gd name="T36" fmla="*/ 0 w 3"/>
                <a:gd name="T37" fmla="*/ 1 h 1"/>
                <a:gd name="T38" fmla="*/ 0 w 3"/>
                <a:gd name="T39" fmla="*/ 1 h 1"/>
                <a:gd name="T40" fmla="*/ 0 w 3"/>
                <a:gd name="T41" fmla="*/ 0 h 1"/>
                <a:gd name="T42" fmla="*/ 0 w 3"/>
                <a:gd name="T43" fmla="*/ 0 h 1"/>
                <a:gd name="T44" fmla="*/ 1 w 3"/>
                <a:gd name="T45" fmla="*/ 0 h 1"/>
                <a:gd name="T46" fmla="*/ 1 w 3"/>
                <a:gd name="T47" fmla="*/ 0 h 1"/>
                <a:gd name="T48" fmla="*/ 1 w 3"/>
                <a:gd name="T49" fmla="*/ 0 h 1"/>
                <a:gd name="T50" fmla="*/ 1 w 3"/>
                <a:gd name="T51" fmla="*/ 0 h 1"/>
                <a:gd name="T52" fmla="*/ 1 w 3"/>
                <a:gd name="T53" fmla="*/ 0 h 1"/>
                <a:gd name="T54" fmla="*/ 1 w 3"/>
                <a:gd name="T55" fmla="*/ 0 h 1"/>
                <a:gd name="T56" fmla="*/ 2 w 3"/>
                <a:gd name="T57" fmla="*/ 0 h 1"/>
                <a:gd name="T58" fmla="*/ 2 w 3"/>
                <a:gd name="T59" fmla="*/ 0 h 1"/>
                <a:gd name="T60" fmla="*/ 2 w 3"/>
                <a:gd name="T61" fmla="*/ 0 h 1"/>
                <a:gd name="T62" fmla="*/ 3 w 3"/>
                <a:gd name="T6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101"/>
            <p:cNvSpPr/>
            <p:nvPr/>
          </p:nvSpPr>
          <p:spPr bwMode="auto">
            <a:xfrm>
              <a:off x="10590213" y="4530726"/>
              <a:ext cx="22225" cy="28575"/>
            </a:xfrm>
            <a:custGeom>
              <a:avLst/>
              <a:gdLst>
                <a:gd name="T0" fmla="*/ 1 w 3"/>
                <a:gd name="T1" fmla="*/ 1 h 4"/>
                <a:gd name="T2" fmla="*/ 2 w 3"/>
                <a:gd name="T3" fmla="*/ 1 h 4"/>
                <a:gd name="T4" fmla="*/ 2 w 3"/>
                <a:gd name="T5" fmla="*/ 2 h 4"/>
                <a:gd name="T6" fmla="*/ 2 w 3"/>
                <a:gd name="T7" fmla="*/ 3 h 4"/>
                <a:gd name="T8" fmla="*/ 3 w 3"/>
                <a:gd name="T9" fmla="*/ 3 h 4"/>
                <a:gd name="T10" fmla="*/ 3 w 3"/>
                <a:gd name="T11" fmla="*/ 4 h 4"/>
                <a:gd name="T12" fmla="*/ 2 w 3"/>
                <a:gd name="T13" fmla="*/ 4 h 4"/>
                <a:gd name="T14" fmla="*/ 2 w 3"/>
                <a:gd name="T15" fmla="*/ 4 h 4"/>
                <a:gd name="T16" fmla="*/ 2 w 3"/>
                <a:gd name="T17" fmla="*/ 4 h 4"/>
                <a:gd name="T18" fmla="*/ 2 w 3"/>
                <a:gd name="T19" fmla="*/ 4 h 4"/>
                <a:gd name="T20" fmla="*/ 2 w 3"/>
                <a:gd name="T21" fmla="*/ 4 h 4"/>
                <a:gd name="T22" fmla="*/ 2 w 3"/>
                <a:gd name="T23" fmla="*/ 4 h 4"/>
                <a:gd name="T24" fmla="*/ 2 w 3"/>
                <a:gd name="T25" fmla="*/ 3 h 4"/>
                <a:gd name="T26" fmla="*/ 1 w 3"/>
                <a:gd name="T27" fmla="*/ 2 h 4"/>
                <a:gd name="T28" fmla="*/ 1 w 3"/>
                <a:gd name="T29" fmla="*/ 2 h 4"/>
                <a:gd name="T30" fmla="*/ 1 w 3"/>
                <a:gd name="T31" fmla="*/ 1 h 4"/>
                <a:gd name="T32" fmla="*/ 1 w 3"/>
                <a:gd name="T33" fmla="*/ 1 h 4"/>
                <a:gd name="T34" fmla="*/ 1 w 3"/>
                <a:gd name="T35" fmla="*/ 1 h 4"/>
                <a:gd name="T36" fmla="*/ 1 w 3"/>
                <a:gd name="T37" fmla="*/ 0 h 4"/>
                <a:gd name="T38" fmla="*/ 0 w 3"/>
                <a:gd name="T39" fmla="*/ 0 h 4"/>
                <a:gd name="T40" fmla="*/ 1 w 3"/>
                <a:gd name="T41" fmla="*/ 0 h 4"/>
                <a:gd name="T42" fmla="*/ 1 w 3"/>
                <a:gd name="T4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" h="4"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102"/>
            <p:cNvSpPr>
              <a:spLocks noEditPoints="1"/>
            </p:cNvSpPr>
            <p:nvPr/>
          </p:nvSpPr>
          <p:spPr bwMode="auto">
            <a:xfrm>
              <a:off x="10604500" y="4559301"/>
              <a:ext cx="28575" cy="42863"/>
            </a:xfrm>
            <a:custGeom>
              <a:avLst/>
              <a:gdLst>
                <a:gd name="T0" fmla="*/ 0 w 4"/>
                <a:gd name="T1" fmla="*/ 1 h 6"/>
                <a:gd name="T2" fmla="*/ 0 w 4"/>
                <a:gd name="T3" fmla="*/ 1 h 6"/>
                <a:gd name="T4" fmla="*/ 0 w 4"/>
                <a:gd name="T5" fmla="*/ 1 h 6"/>
                <a:gd name="T6" fmla="*/ 0 w 4"/>
                <a:gd name="T7" fmla="*/ 1 h 6"/>
                <a:gd name="T8" fmla="*/ 0 w 4"/>
                <a:gd name="T9" fmla="*/ 1 h 6"/>
                <a:gd name="T10" fmla="*/ 0 w 4"/>
                <a:gd name="T11" fmla="*/ 1 h 6"/>
                <a:gd name="T12" fmla="*/ 0 w 4"/>
                <a:gd name="T13" fmla="*/ 1 h 6"/>
                <a:gd name="T14" fmla="*/ 0 w 4"/>
                <a:gd name="T15" fmla="*/ 1 h 6"/>
                <a:gd name="T16" fmla="*/ 3 w 4"/>
                <a:gd name="T17" fmla="*/ 3 h 6"/>
                <a:gd name="T18" fmla="*/ 3 w 4"/>
                <a:gd name="T19" fmla="*/ 2 h 6"/>
                <a:gd name="T20" fmla="*/ 2 w 4"/>
                <a:gd name="T21" fmla="*/ 2 h 6"/>
                <a:gd name="T22" fmla="*/ 2 w 4"/>
                <a:gd name="T23" fmla="*/ 1 h 6"/>
                <a:gd name="T24" fmla="*/ 1 w 4"/>
                <a:gd name="T25" fmla="*/ 0 h 6"/>
                <a:gd name="T26" fmla="*/ 1 w 4"/>
                <a:gd name="T27" fmla="*/ 0 h 6"/>
                <a:gd name="T28" fmla="*/ 1 w 4"/>
                <a:gd name="T29" fmla="*/ 0 h 6"/>
                <a:gd name="T30" fmla="*/ 1 w 4"/>
                <a:gd name="T31" fmla="*/ 1 h 6"/>
                <a:gd name="T32" fmla="*/ 1 w 4"/>
                <a:gd name="T33" fmla="*/ 2 h 6"/>
                <a:gd name="T34" fmla="*/ 0 w 4"/>
                <a:gd name="T35" fmla="*/ 1 h 6"/>
                <a:gd name="T36" fmla="*/ 1 w 4"/>
                <a:gd name="T37" fmla="*/ 2 h 6"/>
                <a:gd name="T38" fmla="*/ 1 w 4"/>
                <a:gd name="T39" fmla="*/ 2 h 6"/>
                <a:gd name="T40" fmla="*/ 1 w 4"/>
                <a:gd name="T41" fmla="*/ 2 h 6"/>
                <a:gd name="T42" fmla="*/ 2 w 4"/>
                <a:gd name="T43" fmla="*/ 5 h 6"/>
                <a:gd name="T44" fmla="*/ 3 w 4"/>
                <a:gd name="T45" fmla="*/ 5 h 6"/>
                <a:gd name="T46" fmla="*/ 4 w 4"/>
                <a:gd name="T47" fmla="*/ 6 h 6"/>
                <a:gd name="T48" fmla="*/ 4 w 4"/>
                <a:gd name="T49" fmla="*/ 5 h 6"/>
                <a:gd name="T50" fmla="*/ 4 w 4"/>
                <a:gd name="T51" fmla="*/ 5 h 6"/>
                <a:gd name="T52" fmla="*/ 4 w 4"/>
                <a:gd name="T53" fmla="*/ 5 h 6"/>
                <a:gd name="T54" fmla="*/ 4 w 4"/>
                <a:gd name="T55" fmla="*/ 4 h 6"/>
                <a:gd name="T56" fmla="*/ 3 w 4"/>
                <a:gd name="T5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" h="6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103"/>
            <p:cNvSpPr/>
            <p:nvPr/>
          </p:nvSpPr>
          <p:spPr bwMode="auto">
            <a:xfrm>
              <a:off x="10353675" y="4371976"/>
              <a:ext cx="42862" cy="71438"/>
            </a:xfrm>
            <a:custGeom>
              <a:avLst/>
              <a:gdLst>
                <a:gd name="T0" fmla="*/ 3 w 6"/>
                <a:gd name="T1" fmla="*/ 2 h 10"/>
                <a:gd name="T2" fmla="*/ 3 w 6"/>
                <a:gd name="T3" fmla="*/ 3 h 10"/>
                <a:gd name="T4" fmla="*/ 4 w 6"/>
                <a:gd name="T5" fmla="*/ 3 h 10"/>
                <a:gd name="T6" fmla="*/ 4 w 6"/>
                <a:gd name="T7" fmla="*/ 4 h 10"/>
                <a:gd name="T8" fmla="*/ 4 w 6"/>
                <a:gd name="T9" fmla="*/ 4 h 10"/>
                <a:gd name="T10" fmla="*/ 5 w 6"/>
                <a:gd name="T11" fmla="*/ 5 h 10"/>
                <a:gd name="T12" fmla="*/ 6 w 6"/>
                <a:gd name="T13" fmla="*/ 7 h 10"/>
                <a:gd name="T14" fmla="*/ 6 w 6"/>
                <a:gd name="T15" fmla="*/ 7 h 10"/>
                <a:gd name="T16" fmla="*/ 5 w 6"/>
                <a:gd name="T17" fmla="*/ 7 h 10"/>
                <a:gd name="T18" fmla="*/ 5 w 6"/>
                <a:gd name="T19" fmla="*/ 7 h 10"/>
                <a:gd name="T20" fmla="*/ 5 w 6"/>
                <a:gd name="T21" fmla="*/ 7 h 10"/>
                <a:gd name="T22" fmla="*/ 5 w 6"/>
                <a:gd name="T23" fmla="*/ 8 h 10"/>
                <a:gd name="T24" fmla="*/ 5 w 6"/>
                <a:gd name="T25" fmla="*/ 8 h 10"/>
                <a:gd name="T26" fmla="*/ 4 w 6"/>
                <a:gd name="T27" fmla="*/ 9 h 10"/>
                <a:gd name="T28" fmla="*/ 4 w 6"/>
                <a:gd name="T29" fmla="*/ 9 h 10"/>
                <a:gd name="T30" fmla="*/ 3 w 6"/>
                <a:gd name="T31" fmla="*/ 10 h 10"/>
                <a:gd name="T32" fmla="*/ 3 w 6"/>
                <a:gd name="T33" fmla="*/ 9 h 10"/>
                <a:gd name="T34" fmla="*/ 3 w 6"/>
                <a:gd name="T35" fmla="*/ 9 h 10"/>
                <a:gd name="T36" fmla="*/ 3 w 6"/>
                <a:gd name="T37" fmla="*/ 9 h 10"/>
                <a:gd name="T38" fmla="*/ 2 w 6"/>
                <a:gd name="T39" fmla="*/ 9 h 10"/>
                <a:gd name="T40" fmla="*/ 2 w 6"/>
                <a:gd name="T41" fmla="*/ 9 h 10"/>
                <a:gd name="T42" fmla="*/ 2 w 6"/>
                <a:gd name="T43" fmla="*/ 8 h 10"/>
                <a:gd name="T44" fmla="*/ 2 w 6"/>
                <a:gd name="T45" fmla="*/ 8 h 10"/>
                <a:gd name="T46" fmla="*/ 2 w 6"/>
                <a:gd name="T47" fmla="*/ 8 h 10"/>
                <a:gd name="T48" fmla="*/ 2 w 6"/>
                <a:gd name="T49" fmla="*/ 7 h 10"/>
                <a:gd name="T50" fmla="*/ 2 w 6"/>
                <a:gd name="T51" fmla="*/ 7 h 10"/>
                <a:gd name="T52" fmla="*/ 2 w 6"/>
                <a:gd name="T53" fmla="*/ 6 h 10"/>
                <a:gd name="T54" fmla="*/ 2 w 6"/>
                <a:gd name="T55" fmla="*/ 6 h 10"/>
                <a:gd name="T56" fmla="*/ 2 w 6"/>
                <a:gd name="T57" fmla="*/ 5 h 10"/>
                <a:gd name="T58" fmla="*/ 1 w 6"/>
                <a:gd name="T59" fmla="*/ 5 h 10"/>
                <a:gd name="T60" fmla="*/ 1 w 6"/>
                <a:gd name="T61" fmla="*/ 5 h 10"/>
                <a:gd name="T62" fmla="*/ 1 w 6"/>
                <a:gd name="T63" fmla="*/ 5 h 10"/>
                <a:gd name="T64" fmla="*/ 0 w 6"/>
                <a:gd name="T65" fmla="*/ 5 h 10"/>
                <a:gd name="T66" fmla="*/ 0 w 6"/>
                <a:gd name="T67" fmla="*/ 4 h 10"/>
                <a:gd name="T68" fmla="*/ 0 w 6"/>
                <a:gd name="T69" fmla="*/ 4 h 10"/>
                <a:gd name="T70" fmla="*/ 0 w 6"/>
                <a:gd name="T71" fmla="*/ 3 h 10"/>
                <a:gd name="T72" fmla="*/ 0 w 6"/>
                <a:gd name="T73" fmla="*/ 3 h 10"/>
                <a:gd name="T74" fmla="*/ 0 w 6"/>
                <a:gd name="T75" fmla="*/ 3 h 10"/>
                <a:gd name="T76" fmla="*/ 0 w 6"/>
                <a:gd name="T77" fmla="*/ 3 h 10"/>
                <a:gd name="T78" fmla="*/ 0 w 6"/>
                <a:gd name="T79" fmla="*/ 2 h 10"/>
                <a:gd name="T80" fmla="*/ 0 w 6"/>
                <a:gd name="T81" fmla="*/ 2 h 10"/>
                <a:gd name="T82" fmla="*/ 0 w 6"/>
                <a:gd name="T83" fmla="*/ 2 h 10"/>
                <a:gd name="T84" fmla="*/ 0 w 6"/>
                <a:gd name="T85" fmla="*/ 2 h 10"/>
                <a:gd name="T86" fmla="*/ 0 w 6"/>
                <a:gd name="T87" fmla="*/ 1 h 10"/>
                <a:gd name="T88" fmla="*/ 0 w 6"/>
                <a:gd name="T89" fmla="*/ 1 h 10"/>
                <a:gd name="T90" fmla="*/ 0 w 6"/>
                <a:gd name="T91" fmla="*/ 1 h 10"/>
                <a:gd name="T92" fmla="*/ 0 w 6"/>
                <a:gd name="T93" fmla="*/ 1 h 10"/>
                <a:gd name="T94" fmla="*/ 0 w 6"/>
                <a:gd name="T95" fmla="*/ 0 h 10"/>
                <a:gd name="T96" fmla="*/ 1 w 6"/>
                <a:gd name="T97" fmla="*/ 0 h 10"/>
                <a:gd name="T98" fmla="*/ 1 w 6"/>
                <a:gd name="T99" fmla="*/ 0 h 10"/>
                <a:gd name="T100" fmla="*/ 1 w 6"/>
                <a:gd name="T101" fmla="*/ 0 h 10"/>
                <a:gd name="T102" fmla="*/ 2 w 6"/>
                <a:gd name="T103" fmla="*/ 0 h 10"/>
                <a:gd name="T104" fmla="*/ 2 w 6"/>
                <a:gd name="T105" fmla="*/ 1 h 10"/>
                <a:gd name="T106" fmla="*/ 3 w 6"/>
                <a:gd name="T107" fmla="*/ 1 h 10"/>
                <a:gd name="T108" fmla="*/ 3 w 6"/>
                <a:gd name="T109" fmla="*/ 1 h 10"/>
                <a:gd name="T110" fmla="*/ 3 w 6"/>
                <a:gd name="T111" fmla="*/ 1 h 10"/>
                <a:gd name="T112" fmla="*/ 3 w 6"/>
                <a:gd name="T113" fmla="*/ 2 h 10"/>
                <a:gd name="T114" fmla="*/ 3 w 6"/>
                <a:gd name="T1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" h="10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10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104"/>
            <p:cNvSpPr/>
            <p:nvPr/>
          </p:nvSpPr>
          <p:spPr bwMode="auto">
            <a:xfrm>
              <a:off x="10339388" y="4322763"/>
              <a:ext cx="114300" cy="136525"/>
            </a:xfrm>
            <a:custGeom>
              <a:avLst/>
              <a:gdLst>
                <a:gd name="T0" fmla="*/ 15 w 16"/>
                <a:gd name="T1" fmla="*/ 11 h 19"/>
                <a:gd name="T2" fmla="*/ 15 w 16"/>
                <a:gd name="T3" fmla="*/ 12 h 19"/>
                <a:gd name="T4" fmla="*/ 15 w 16"/>
                <a:gd name="T5" fmla="*/ 13 h 19"/>
                <a:gd name="T6" fmla="*/ 15 w 16"/>
                <a:gd name="T7" fmla="*/ 13 h 19"/>
                <a:gd name="T8" fmla="*/ 16 w 16"/>
                <a:gd name="T9" fmla="*/ 15 h 19"/>
                <a:gd name="T10" fmla="*/ 15 w 16"/>
                <a:gd name="T11" fmla="*/ 15 h 19"/>
                <a:gd name="T12" fmla="*/ 15 w 16"/>
                <a:gd name="T13" fmla="*/ 15 h 19"/>
                <a:gd name="T14" fmla="*/ 14 w 16"/>
                <a:gd name="T15" fmla="*/ 16 h 19"/>
                <a:gd name="T16" fmla="*/ 13 w 16"/>
                <a:gd name="T17" fmla="*/ 16 h 19"/>
                <a:gd name="T18" fmla="*/ 13 w 16"/>
                <a:gd name="T19" fmla="*/ 16 h 19"/>
                <a:gd name="T20" fmla="*/ 13 w 16"/>
                <a:gd name="T21" fmla="*/ 17 h 19"/>
                <a:gd name="T22" fmla="*/ 12 w 16"/>
                <a:gd name="T23" fmla="*/ 17 h 19"/>
                <a:gd name="T24" fmla="*/ 12 w 16"/>
                <a:gd name="T25" fmla="*/ 18 h 19"/>
                <a:gd name="T26" fmla="*/ 12 w 16"/>
                <a:gd name="T27" fmla="*/ 18 h 19"/>
                <a:gd name="T28" fmla="*/ 11 w 16"/>
                <a:gd name="T29" fmla="*/ 17 h 19"/>
                <a:gd name="T30" fmla="*/ 11 w 16"/>
                <a:gd name="T31" fmla="*/ 16 h 19"/>
                <a:gd name="T32" fmla="*/ 12 w 16"/>
                <a:gd name="T33" fmla="*/ 15 h 19"/>
                <a:gd name="T34" fmla="*/ 12 w 16"/>
                <a:gd name="T35" fmla="*/ 14 h 19"/>
                <a:gd name="T36" fmla="*/ 11 w 16"/>
                <a:gd name="T37" fmla="*/ 15 h 19"/>
                <a:gd name="T38" fmla="*/ 11 w 16"/>
                <a:gd name="T39" fmla="*/ 14 h 19"/>
                <a:gd name="T40" fmla="*/ 10 w 16"/>
                <a:gd name="T41" fmla="*/ 15 h 19"/>
                <a:gd name="T42" fmla="*/ 9 w 16"/>
                <a:gd name="T43" fmla="*/ 13 h 19"/>
                <a:gd name="T44" fmla="*/ 9 w 16"/>
                <a:gd name="T45" fmla="*/ 12 h 19"/>
                <a:gd name="T46" fmla="*/ 9 w 16"/>
                <a:gd name="T47" fmla="*/ 12 h 19"/>
                <a:gd name="T48" fmla="*/ 8 w 16"/>
                <a:gd name="T49" fmla="*/ 11 h 19"/>
                <a:gd name="T50" fmla="*/ 9 w 16"/>
                <a:gd name="T51" fmla="*/ 10 h 19"/>
                <a:gd name="T52" fmla="*/ 8 w 16"/>
                <a:gd name="T53" fmla="*/ 10 h 19"/>
                <a:gd name="T54" fmla="*/ 8 w 16"/>
                <a:gd name="T55" fmla="*/ 9 h 19"/>
                <a:gd name="T56" fmla="*/ 8 w 16"/>
                <a:gd name="T57" fmla="*/ 9 h 19"/>
                <a:gd name="T58" fmla="*/ 7 w 16"/>
                <a:gd name="T59" fmla="*/ 8 h 19"/>
                <a:gd name="T60" fmla="*/ 6 w 16"/>
                <a:gd name="T61" fmla="*/ 7 h 19"/>
                <a:gd name="T62" fmla="*/ 6 w 16"/>
                <a:gd name="T63" fmla="*/ 8 h 19"/>
                <a:gd name="T64" fmla="*/ 6 w 16"/>
                <a:gd name="T65" fmla="*/ 8 h 19"/>
                <a:gd name="T66" fmla="*/ 5 w 16"/>
                <a:gd name="T67" fmla="*/ 8 h 19"/>
                <a:gd name="T68" fmla="*/ 4 w 16"/>
                <a:gd name="T69" fmla="*/ 6 h 19"/>
                <a:gd name="T70" fmla="*/ 4 w 16"/>
                <a:gd name="T71" fmla="*/ 6 h 19"/>
                <a:gd name="T72" fmla="*/ 4 w 16"/>
                <a:gd name="T73" fmla="*/ 7 h 19"/>
                <a:gd name="T74" fmla="*/ 4 w 16"/>
                <a:gd name="T75" fmla="*/ 7 h 19"/>
                <a:gd name="T76" fmla="*/ 4 w 16"/>
                <a:gd name="T77" fmla="*/ 7 h 19"/>
                <a:gd name="T78" fmla="*/ 3 w 16"/>
                <a:gd name="T79" fmla="*/ 5 h 19"/>
                <a:gd name="T80" fmla="*/ 2 w 16"/>
                <a:gd name="T81" fmla="*/ 5 h 19"/>
                <a:gd name="T82" fmla="*/ 2 w 16"/>
                <a:gd name="T83" fmla="*/ 5 h 19"/>
                <a:gd name="T84" fmla="*/ 2 w 16"/>
                <a:gd name="T85" fmla="*/ 4 h 19"/>
                <a:gd name="T86" fmla="*/ 0 w 16"/>
                <a:gd name="T87" fmla="*/ 3 h 19"/>
                <a:gd name="T88" fmla="*/ 1 w 16"/>
                <a:gd name="T89" fmla="*/ 3 h 19"/>
                <a:gd name="T90" fmla="*/ 0 w 16"/>
                <a:gd name="T91" fmla="*/ 2 h 19"/>
                <a:gd name="T92" fmla="*/ 0 w 16"/>
                <a:gd name="T93" fmla="*/ 1 h 19"/>
                <a:gd name="T94" fmla="*/ 0 w 16"/>
                <a:gd name="T95" fmla="*/ 0 h 19"/>
                <a:gd name="T96" fmla="*/ 1 w 16"/>
                <a:gd name="T97" fmla="*/ 0 h 19"/>
                <a:gd name="T98" fmla="*/ 2 w 16"/>
                <a:gd name="T99" fmla="*/ 2 h 19"/>
                <a:gd name="T100" fmla="*/ 3 w 16"/>
                <a:gd name="T101" fmla="*/ 1 h 19"/>
                <a:gd name="T102" fmla="*/ 3 w 16"/>
                <a:gd name="T103" fmla="*/ 1 h 19"/>
                <a:gd name="T104" fmla="*/ 5 w 16"/>
                <a:gd name="T105" fmla="*/ 4 h 19"/>
                <a:gd name="T106" fmla="*/ 5 w 16"/>
                <a:gd name="T107" fmla="*/ 5 h 19"/>
                <a:gd name="T108" fmla="*/ 5 w 16"/>
                <a:gd name="T109" fmla="*/ 5 h 19"/>
                <a:gd name="T110" fmla="*/ 7 w 16"/>
                <a:gd name="T111" fmla="*/ 5 h 19"/>
                <a:gd name="T112" fmla="*/ 10 w 16"/>
                <a:gd name="T113" fmla="*/ 8 h 19"/>
                <a:gd name="T114" fmla="*/ 12 w 16"/>
                <a:gd name="T115" fmla="*/ 9 h 19"/>
                <a:gd name="T116" fmla="*/ 12 w 16"/>
                <a:gd name="T117" fmla="*/ 9 h 19"/>
                <a:gd name="T118" fmla="*/ 13 w 16"/>
                <a:gd name="T119" fmla="*/ 10 h 19"/>
                <a:gd name="T120" fmla="*/ 13 w 16"/>
                <a:gd name="T121" fmla="*/ 10 h 19"/>
                <a:gd name="T122" fmla="*/ 14 w 16"/>
                <a:gd name="T123" fmla="*/ 10 h 19"/>
                <a:gd name="T124" fmla="*/ 14 w 16"/>
                <a:gd name="T125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" h="19">
                  <a:moveTo>
                    <a:pt x="14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1" y="18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7"/>
                  </a:cubicBezTo>
                  <a:cubicBezTo>
                    <a:pt x="9" y="7"/>
                    <a:pt x="9" y="7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2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105"/>
            <p:cNvSpPr/>
            <p:nvPr/>
          </p:nvSpPr>
          <p:spPr bwMode="auto">
            <a:xfrm>
              <a:off x="10339388" y="4314826"/>
              <a:ext cx="635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0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106"/>
            <p:cNvSpPr/>
            <p:nvPr/>
          </p:nvSpPr>
          <p:spPr bwMode="auto">
            <a:xfrm>
              <a:off x="10217150" y="4035426"/>
              <a:ext cx="93662" cy="57150"/>
            </a:xfrm>
            <a:custGeom>
              <a:avLst/>
              <a:gdLst>
                <a:gd name="T0" fmla="*/ 3 w 13"/>
                <a:gd name="T1" fmla="*/ 2 h 8"/>
                <a:gd name="T2" fmla="*/ 3 w 13"/>
                <a:gd name="T3" fmla="*/ 3 h 8"/>
                <a:gd name="T4" fmla="*/ 4 w 13"/>
                <a:gd name="T5" fmla="*/ 3 h 8"/>
                <a:gd name="T6" fmla="*/ 5 w 13"/>
                <a:gd name="T7" fmla="*/ 4 h 8"/>
                <a:gd name="T8" fmla="*/ 6 w 13"/>
                <a:gd name="T9" fmla="*/ 4 h 8"/>
                <a:gd name="T10" fmla="*/ 8 w 13"/>
                <a:gd name="T11" fmla="*/ 5 h 8"/>
                <a:gd name="T12" fmla="*/ 9 w 13"/>
                <a:gd name="T13" fmla="*/ 6 h 8"/>
                <a:gd name="T14" fmla="*/ 12 w 13"/>
                <a:gd name="T15" fmla="*/ 7 h 8"/>
                <a:gd name="T16" fmla="*/ 13 w 13"/>
                <a:gd name="T17" fmla="*/ 7 h 8"/>
                <a:gd name="T18" fmla="*/ 13 w 13"/>
                <a:gd name="T19" fmla="*/ 7 h 8"/>
                <a:gd name="T20" fmla="*/ 13 w 13"/>
                <a:gd name="T21" fmla="*/ 7 h 8"/>
                <a:gd name="T22" fmla="*/ 13 w 13"/>
                <a:gd name="T23" fmla="*/ 7 h 8"/>
                <a:gd name="T24" fmla="*/ 13 w 13"/>
                <a:gd name="T25" fmla="*/ 8 h 8"/>
                <a:gd name="T26" fmla="*/ 13 w 13"/>
                <a:gd name="T27" fmla="*/ 8 h 8"/>
                <a:gd name="T28" fmla="*/ 12 w 13"/>
                <a:gd name="T29" fmla="*/ 8 h 8"/>
                <a:gd name="T30" fmla="*/ 12 w 13"/>
                <a:gd name="T31" fmla="*/ 8 h 8"/>
                <a:gd name="T32" fmla="*/ 12 w 13"/>
                <a:gd name="T33" fmla="*/ 8 h 8"/>
                <a:gd name="T34" fmla="*/ 10 w 13"/>
                <a:gd name="T35" fmla="*/ 7 h 8"/>
                <a:gd name="T36" fmla="*/ 10 w 13"/>
                <a:gd name="T37" fmla="*/ 7 h 8"/>
                <a:gd name="T38" fmla="*/ 9 w 13"/>
                <a:gd name="T39" fmla="*/ 6 h 8"/>
                <a:gd name="T40" fmla="*/ 8 w 13"/>
                <a:gd name="T41" fmla="*/ 6 h 8"/>
                <a:gd name="T42" fmla="*/ 7 w 13"/>
                <a:gd name="T43" fmla="*/ 5 h 8"/>
                <a:gd name="T44" fmla="*/ 6 w 13"/>
                <a:gd name="T45" fmla="*/ 5 h 8"/>
                <a:gd name="T46" fmla="*/ 4 w 13"/>
                <a:gd name="T47" fmla="*/ 4 h 8"/>
                <a:gd name="T48" fmla="*/ 3 w 13"/>
                <a:gd name="T49" fmla="*/ 3 h 8"/>
                <a:gd name="T50" fmla="*/ 3 w 13"/>
                <a:gd name="T51" fmla="*/ 3 h 8"/>
                <a:gd name="T52" fmla="*/ 1 w 13"/>
                <a:gd name="T53" fmla="*/ 2 h 8"/>
                <a:gd name="T54" fmla="*/ 1 w 13"/>
                <a:gd name="T55" fmla="*/ 2 h 8"/>
                <a:gd name="T56" fmla="*/ 1 w 13"/>
                <a:gd name="T57" fmla="*/ 2 h 8"/>
                <a:gd name="T58" fmla="*/ 1 w 13"/>
                <a:gd name="T59" fmla="*/ 1 h 8"/>
                <a:gd name="T60" fmla="*/ 0 w 13"/>
                <a:gd name="T61" fmla="*/ 1 h 8"/>
                <a:gd name="T62" fmla="*/ 0 w 13"/>
                <a:gd name="T63" fmla="*/ 0 h 8"/>
                <a:gd name="T64" fmla="*/ 1 w 13"/>
                <a:gd name="T6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8">
                  <a:moveTo>
                    <a:pt x="1" y="1"/>
                  </a:moveTo>
                  <a:cubicBezTo>
                    <a:pt x="1" y="1"/>
                    <a:pt x="1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107"/>
            <p:cNvSpPr/>
            <p:nvPr/>
          </p:nvSpPr>
          <p:spPr bwMode="auto">
            <a:xfrm>
              <a:off x="10137775" y="3992563"/>
              <a:ext cx="28575" cy="14288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3 w 4"/>
                <a:gd name="T5" fmla="*/ 1 h 2"/>
                <a:gd name="T6" fmla="*/ 3 w 4"/>
                <a:gd name="T7" fmla="*/ 1 h 2"/>
                <a:gd name="T8" fmla="*/ 3 w 4"/>
                <a:gd name="T9" fmla="*/ 1 h 2"/>
                <a:gd name="T10" fmla="*/ 3 w 4"/>
                <a:gd name="T11" fmla="*/ 1 h 2"/>
                <a:gd name="T12" fmla="*/ 4 w 4"/>
                <a:gd name="T13" fmla="*/ 1 h 2"/>
                <a:gd name="T14" fmla="*/ 4 w 4"/>
                <a:gd name="T15" fmla="*/ 1 h 2"/>
                <a:gd name="T16" fmla="*/ 3 w 4"/>
                <a:gd name="T17" fmla="*/ 1 h 2"/>
                <a:gd name="T18" fmla="*/ 3 w 4"/>
                <a:gd name="T19" fmla="*/ 1 h 2"/>
                <a:gd name="T20" fmla="*/ 3 w 4"/>
                <a:gd name="T21" fmla="*/ 1 h 2"/>
                <a:gd name="T22" fmla="*/ 3 w 4"/>
                <a:gd name="T23" fmla="*/ 1 h 2"/>
                <a:gd name="T24" fmla="*/ 3 w 4"/>
                <a:gd name="T25" fmla="*/ 1 h 2"/>
                <a:gd name="T26" fmla="*/ 3 w 4"/>
                <a:gd name="T27" fmla="*/ 1 h 2"/>
                <a:gd name="T28" fmla="*/ 3 w 4"/>
                <a:gd name="T29" fmla="*/ 2 h 2"/>
                <a:gd name="T30" fmla="*/ 3 w 4"/>
                <a:gd name="T31" fmla="*/ 2 h 2"/>
                <a:gd name="T32" fmla="*/ 3 w 4"/>
                <a:gd name="T33" fmla="*/ 2 h 2"/>
                <a:gd name="T34" fmla="*/ 3 w 4"/>
                <a:gd name="T35" fmla="*/ 2 h 2"/>
                <a:gd name="T36" fmla="*/ 3 w 4"/>
                <a:gd name="T37" fmla="*/ 2 h 2"/>
                <a:gd name="T38" fmla="*/ 3 w 4"/>
                <a:gd name="T39" fmla="*/ 2 h 2"/>
                <a:gd name="T40" fmla="*/ 3 w 4"/>
                <a:gd name="T41" fmla="*/ 1 h 2"/>
                <a:gd name="T42" fmla="*/ 3 w 4"/>
                <a:gd name="T43" fmla="*/ 1 h 2"/>
                <a:gd name="T44" fmla="*/ 2 w 4"/>
                <a:gd name="T45" fmla="*/ 1 h 2"/>
                <a:gd name="T46" fmla="*/ 2 w 4"/>
                <a:gd name="T47" fmla="*/ 1 h 2"/>
                <a:gd name="T48" fmla="*/ 2 w 4"/>
                <a:gd name="T49" fmla="*/ 1 h 2"/>
                <a:gd name="T50" fmla="*/ 2 w 4"/>
                <a:gd name="T51" fmla="*/ 1 h 2"/>
                <a:gd name="T52" fmla="*/ 2 w 4"/>
                <a:gd name="T53" fmla="*/ 1 h 2"/>
                <a:gd name="T54" fmla="*/ 2 w 4"/>
                <a:gd name="T55" fmla="*/ 1 h 2"/>
                <a:gd name="T56" fmla="*/ 1 w 4"/>
                <a:gd name="T57" fmla="*/ 1 h 2"/>
                <a:gd name="T58" fmla="*/ 0 w 4"/>
                <a:gd name="T59" fmla="*/ 1 h 2"/>
                <a:gd name="T60" fmla="*/ 0 w 4"/>
                <a:gd name="T61" fmla="*/ 1 h 2"/>
                <a:gd name="T62" fmla="*/ 0 w 4"/>
                <a:gd name="T63" fmla="*/ 0 h 2"/>
                <a:gd name="T64" fmla="*/ 1 w 4"/>
                <a:gd name="T65" fmla="*/ 0 h 2"/>
                <a:gd name="T66" fmla="*/ 1 w 4"/>
                <a:gd name="T67" fmla="*/ 0 h 2"/>
                <a:gd name="T68" fmla="*/ 1 w 4"/>
                <a:gd name="T69" fmla="*/ 1 h 2"/>
                <a:gd name="T70" fmla="*/ 1 w 4"/>
                <a:gd name="T71" fmla="*/ 1 h 2"/>
                <a:gd name="T72" fmla="*/ 2 w 4"/>
                <a:gd name="T73" fmla="*/ 1 h 2"/>
                <a:gd name="T74" fmla="*/ 2 w 4"/>
                <a:gd name="T75" fmla="*/ 1 h 2"/>
                <a:gd name="T76" fmla="*/ 2 w 4"/>
                <a:gd name="T77" fmla="*/ 1 h 2"/>
                <a:gd name="T78" fmla="*/ 2 w 4"/>
                <a:gd name="T79" fmla="*/ 0 h 2"/>
                <a:gd name="T80" fmla="*/ 2 w 4"/>
                <a:gd name="T81" fmla="*/ 1 h 2"/>
                <a:gd name="T82" fmla="*/ 3 w 4"/>
                <a:gd name="T83" fmla="*/ 1 h 2"/>
                <a:gd name="T84" fmla="*/ 3 w 4"/>
                <a:gd name="T85" fmla="*/ 1 h 2"/>
                <a:gd name="T86" fmla="*/ 3 w 4"/>
                <a:gd name="T8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108"/>
            <p:cNvSpPr/>
            <p:nvPr/>
          </p:nvSpPr>
          <p:spPr bwMode="auto">
            <a:xfrm>
              <a:off x="10145713" y="3992563"/>
              <a:ext cx="20637" cy="6350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3 w 3"/>
                <a:gd name="T9" fmla="*/ 0 h 1"/>
                <a:gd name="T10" fmla="*/ 3 w 3"/>
                <a:gd name="T11" fmla="*/ 1 h 1"/>
                <a:gd name="T12" fmla="*/ 3 w 3"/>
                <a:gd name="T13" fmla="*/ 1 h 1"/>
                <a:gd name="T14" fmla="*/ 3 w 3"/>
                <a:gd name="T15" fmla="*/ 1 h 1"/>
                <a:gd name="T16" fmla="*/ 2 w 3"/>
                <a:gd name="T17" fmla="*/ 1 h 1"/>
                <a:gd name="T18" fmla="*/ 2 w 3"/>
                <a:gd name="T19" fmla="*/ 0 h 1"/>
                <a:gd name="T20" fmla="*/ 1 w 3"/>
                <a:gd name="T21" fmla="*/ 0 h 1"/>
                <a:gd name="T22" fmla="*/ 1 w 3"/>
                <a:gd name="T23" fmla="*/ 0 h 1"/>
                <a:gd name="T24" fmla="*/ 0 w 3"/>
                <a:gd name="T25" fmla="*/ 0 h 1"/>
                <a:gd name="T26" fmla="*/ 1 w 3"/>
                <a:gd name="T27" fmla="*/ 0 h 1"/>
                <a:gd name="T28" fmla="*/ 1 w 3"/>
                <a:gd name="T29" fmla="*/ 0 h 1"/>
                <a:gd name="T30" fmla="*/ 1 w 3"/>
                <a:gd name="T31" fmla="*/ 0 h 1"/>
                <a:gd name="T32" fmla="*/ 1 w 3"/>
                <a:gd name="T33" fmla="*/ 0 h 1"/>
                <a:gd name="T34" fmla="*/ 1 w 3"/>
                <a:gd name="T35" fmla="*/ 0 h 1"/>
                <a:gd name="T36" fmla="*/ 1 w 3"/>
                <a:gd name="T37" fmla="*/ 0 h 1"/>
                <a:gd name="T38" fmla="*/ 2 w 3"/>
                <a:gd name="T3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109"/>
            <p:cNvSpPr>
              <a:spLocks noEditPoints="1"/>
            </p:cNvSpPr>
            <p:nvPr/>
          </p:nvSpPr>
          <p:spPr bwMode="auto">
            <a:xfrm>
              <a:off x="10160000" y="3992563"/>
              <a:ext cx="781050" cy="1914525"/>
            </a:xfrm>
            <a:custGeom>
              <a:avLst/>
              <a:gdLst>
                <a:gd name="T0" fmla="*/ 81 w 109"/>
                <a:gd name="T1" fmla="*/ 63 h 267"/>
                <a:gd name="T2" fmla="*/ 74 w 109"/>
                <a:gd name="T3" fmla="*/ 54 h 267"/>
                <a:gd name="T4" fmla="*/ 72 w 109"/>
                <a:gd name="T5" fmla="*/ 50 h 267"/>
                <a:gd name="T6" fmla="*/ 76 w 109"/>
                <a:gd name="T7" fmla="*/ 55 h 267"/>
                <a:gd name="T8" fmla="*/ 27 w 109"/>
                <a:gd name="T9" fmla="*/ 11 h 267"/>
                <a:gd name="T10" fmla="*/ 15 w 109"/>
                <a:gd name="T11" fmla="*/ 8 h 267"/>
                <a:gd name="T12" fmla="*/ 20 w 109"/>
                <a:gd name="T13" fmla="*/ 10 h 267"/>
                <a:gd name="T14" fmla="*/ 26 w 109"/>
                <a:gd name="T15" fmla="*/ 15 h 267"/>
                <a:gd name="T16" fmla="*/ 27 w 109"/>
                <a:gd name="T17" fmla="*/ 20 h 267"/>
                <a:gd name="T18" fmla="*/ 29 w 109"/>
                <a:gd name="T19" fmla="*/ 21 h 267"/>
                <a:gd name="T20" fmla="*/ 17 w 109"/>
                <a:gd name="T21" fmla="*/ 23 h 267"/>
                <a:gd name="T22" fmla="*/ 24 w 109"/>
                <a:gd name="T23" fmla="*/ 32 h 267"/>
                <a:gd name="T24" fmla="*/ 25 w 109"/>
                <a:gd name="T25" fmla="*/ 36 h 267"/>
                <a:gd name="T26" fmla="*/ 40 w 109"/>
                <a:gd name="T27" fmla="*/ 41 h 267"/>
                <a:gd name="T28" fmla="*/ 27 w 109"/>
                <a:gd name="T29" fmla="*/ 27 h 267"/>
                <a:gd name="T30" fmla="*/ 46 w 109"/>
                <a:gd name="T31" fmla="*/ 46 h 267"/>
                <a:gd name="T32" fmla="*/ 37 w 109"/>
                <a:gd name="T33" fmla="*/ 44 h 267"/>
                <a:gd name="T34" fmla="*/ 42 w 109"/>
                <a:gd name="T35" fmla="*/ 66 h 267"/>
                <a:gd name="T36" fmla="*/ 44 w 109"/>
                <a:gd name="T37" fmla="*/ 70 h 267"/>
                <a:gd name="T38" fmla="*/ 53 w 109"/>
                <a:gd name="T39" fmla="*/ 98 h 267"/>
                <a:gd name="T40" fmla="*/ 70 w 109"/>
                <a:gd name="T41" fmla="*/ 85 h 267"/>
                <a:gd name="T42" fmla="*/ 69 w 109"/>
                <a:gd name="T43" fmla="*/ 75 h 267"/>
                <a:gd name="T44" fmla="*/ 69 w 109"/>
                <a:gd name="T45" fmla="*/ 73 h 267"/>
                <a:gd name="T46" fmla="*/ 74 w 109"/>
                <a:gd name="T47" fmla="*/ 76 h 267"/>
                <a:gd name="T48" fmla="*/ 74 w 109"/>
                <a:gd name="T49" fmla="*/ 69 h 267"/>
                <a:gd name="T50" fmla="*/ 70 w 109"/>
                <a:gd name="T51" fmla="*/ 55 h 267"/>
                <a:gd name="T52" fmla="*/ 76 w 109"/>
                <a:gd name="T53" fmla="*/ 74 h 267"/>
                <a:gd name="T54" fmla="*/ 85 w 109"/>
                <a:gd name="T55" fmla="*/ 77 h 267"/>
                <a:gd name="T56" fmla="*/ 90 w 109"/>
                <a:gd name="T57" fmla="*/ 94 h 267"/>
                <a:gd name="T58" fmla="*/ 87 w 109"/>
                <a:gd name="T59" fmla="*/ 94 h 267"/>
                <a:gd name="T60" fmla="*/ 84 w 109"/>
                <a:gd name="T61" fmla="*/ 97 h 267"/>
                <a:gd name="T62" fmla="*/ 80 w 109"/>
                <a:gd name="T63" fmla="*/ 99 h 267"/>
                <a:gd name="T64" fmla="*/ 73 w 109"/>
                <a:gd name="T65" fmla="*/ 97 h 267"/>
                <a:gd name="T66" fmla="*/ 69 w 109"/>
                <a:gd name="T67" fmla="*/ 89 h 267"/>
                <a:gd name="T68" fmla="*/ 63 w 109"/>
                <a:gd name="T69" fmla="*/ 92 h 267"/>
                <a:gd name="T70" fmla="*/ 59 w 109"/>
                <a:gd name="T71" fmla="*/ 98 h 267"/>
                <a:gd name="T72" fmla="*/ 53 w 109"/>
                <a:gd name="T73" fmla="*/ 99 h 267"/>
                <a:gd name="T74" fmla="*/ 52 w 109"/>
                <a:gd name="T75" fmla="*/ 107 h 267"/>
                <a:gd name="T76" fmla="*/ 47 w 109"/>
                <a:gd name="T77" fmla="*/ 132 h 267"/>
                <a:gd name="T78" fmla="*/ 45 w 109"/>
                <a:gd name="T79" fmla="*/ 145 h 267"/>
                <a:gd name="T80" fmla="*/ 47 w 109"/>
                <a:gd name="T81" fmla="*/ 157 h 267"/>
                <a:gd name="T82" fmla="*/ 47 w 109"/>
                <a:gd name="T83" fmla="*/ 165 h 267"/>
                <a:gd name="T84" fmla="*/ 51 w 109"/>
                <a:gd name="T85" fmla="*/ 174 h 267"/>
                <a:gd name="T86" fmla="*/ 60 w 109"/>
                <a:gd name="T87" fmla="*/ 186 h 267"/>
                <a:gd name="T88" fmla="*/ 70 w 109"/>
                <a:gd name="T89" fmla="*/ 185 h 267"/>
                <a:gd name="T90" fmla="*/ 75 w 109"/>
                <a:gd name="T91" fmla="*/ 184 h 267"/>
                <a:gd name="T92" fmla="*/ 81 w 109"/>
                <a:gd name="T93" fmla="*/ 177 h 267"/>
                <a:gd name="T94" fmla="*/ 87 w 109"/>
                <a:gd name="T95" fmla="*/ 180 h 267"/>
                <a:gd name="T96" fmla="*/ 90 w 109"/>
                <a:gd name="T97" fmla="*/ 182 h 267"/>
                <a:gd name="T98" fmla="*/ 89 w 109"/>
                <a:gd name="T99" fmla="*/ 189 h 267"/>
                <a:gd name="T100" fmla="*/ 89 w 109"/>
                <a:gd name="T101" fmla="*/ 204 h 267"/>
                <a:gd name="T102" fmla="*/ 89 w 109"/>
                <a:gd name="T103" fmla="*/ 209 h 267"/>
                <a:gd name="T104" fmla="*/ 87 w 109"/>
                <a:gd name="T105" fmla="*/ 217 h 267"/>
                <a:gd name="T106" fmla="*/ 82 w 109"/>
                <a:gd name="T107" fmla="*/ 228 h 267"/>
                <a:gd name="T108" fmla="*/ 79 w 109"/>
                <a:gd name="T109" fmla="*/ 235 h 267"/>
                <a:gd name="T110" fmla="*/ 75 w 109"/>
                <a:gd name="T111" fmla="*/ 246 h 267"/>
                <a:gd name="T112" fmla="*/ 68 w 109"/>
                <a:gd name="T113" fmla="*/ 258 h 267"/>
                <a:gd name="T114" fmla="*/ 62 w 109"/>
                <a:gd name="T115" fmla="*/ 265 h 267"/>
                <a:gd name="T116" fmla="*/ 108 w 109"/>
                <a:gd name="T117" fmla="*/ 138 h 267"/>
                <a:gd name="T118" fmla="*/ 100 w 109"/>
                <a:gd name="T119" fmla="*/ 105 h 267"/>
                <a:gd name="T120" fmla="*/ 108 w 109"/>
                <a:gd name="T121" fmla="*/ 130 h 267"/>
                <a:gd name="T122" fmla="*/ 90 w 109"/>
                <a:gd name="T123" fmla="*/ 7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" h="267">
                  <a:moveTo>
                    <a:pt x="84" y="66"/>
                  </a:moveTo>
                  <a:cubicBezTo>
                    <a:pt x="84" y="66"/>
                    <a:pt x="85" y="67"/>
                    <a:pt x="85" y="67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3" y="66"/>
                    <a:pt x="83" y="66"/>
                    <a:pt x="83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2" y="64"/>
                    <a:pt x="82" y="64"/>
                    <a:pt x="81" y="63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7" y="58"/>
                    <a:pt x="77" y="58"/>
                    <a:pt x="76" y="57"/>
                  </a:cubicBezTo>
                  <a:cubicBezTo>
                    <a:pt x="76" y="56"/>
                    <a:pt x="76" y="56"/>
                    <a:pt x="75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3"/>
                    <a:pt x="71" y="51"/>
                    <a:pt x="71" y="50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69" y="48"/>
                    <a:pt x="68" y="47"/>
                    <a:pt x="68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1" y="50"/>
                    <a:pt x="71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3" y="51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9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2" y="62"/>
                    <a:pt x="82" y="62"/>
                    <a:pt x="83" y="64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4" y="65"/>
                    <a:pt x="84" y="66"/>
                    <a:pt x="84" y="66"/>
                  </a:cubicBezTo>
                  <a:close/>
                  <a:moveTo>
                    <a:pt x="27" y="11"/>
                  </a:moveTo>
                  <a:cubicBezTo>
                    <a:pt x="19" y="7"/>
                    <a:pt x="1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5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9" y="4"/>
                    <a:pt x="11" y="5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7"/>
                    <a:pt x="16" y="7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7" y="9"/>
                    <a:pt x="18" y="9"/>
                  </a:cubicBezTo>
                  <a:cubicBezTo>
                    <a:pt x="19" y="9"/>
                    <a:pt x="21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2"/>
                    <a:pt x="25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0"/>
                    <a:pt x="21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0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16" y="8"/>
                    <a:pt x="16" y="9"/>
                    <a:pt x="16" y="9"/>
                  </a:cubicBezTo>
                  <a:cubicBezTo>
                    <a:pt x="17" y="9"/>
                    <a:pt x="18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2" y="13"/>
                    <a:pt x="22" y="13"/>
                  </a:cubicBezTo>
                  <a:cubicBezTo>
                    <a:pt x="22" y="13"/>
                    <a:pt x="22" y="13"/>
                    <a:pt x="23" y="13"/>
                  </a:cubicBezTo>
                  <a:cubicBezTo>
                    <a:pt x="24" y="14"/>
                    <a:pt x="25" y="14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6"/>
                    <a:pt x="26" y="16"/>
                  </a:cubicBezTo>
                  <a:cubicBezTo>
                    <a:pt x="25" y="16"/>
                    <a:pt x="25" y="16"/>
                    <a:pt x="25" y="15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9"/>
                    <a:pt x="27" y="19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30" y="22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2" y="24"/>
                    <a:pt x="32" y="24"/>
                  </a:cubicBezTo>
                  <a:cubicBezTo>
                    <a:pt x="32" y="24"/>
                    <a:pt x="32" y="25"/>
                    <a:pt x="33" y="25"/>
                  </a:cubicBezTo>
                  <a:cubicBezTo>
                    <a:pt x="33" y="25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2" y="25"/>
                    <a:pt x="31" y="25"/>
                  </a:cubicBezTo>
                  <a:cubicBezTo>
                    <a:pt x="31" y="25"/>
                    <a:pt x="30" y="25"/>
                    <a:pt x="30" y="24"/>
                  </a:cubicBezTo>
                  <a:cubicBezTo>
                    <a:pt x="29" y="24"/>
                    <a:pt x="29" y="24"/>
                    <a:pt x="27" y="23"/>
                  </a:cubicBezTo>
                  <a:cubicBezTo>
                    <a:pt x="28" y="23"/>
                    <a:pt x="29" y="23"/>
                    <a:pt x="30" y="22"/>
                  </a:cubicBezTo>
                  <a:cubicBezTo>
                    <a:pt x="29" y="22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4" y="20"/>
                    <a:pt x="21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1" y="27"/>
                    <a:pt x="21" y="28"/>
                  </a:cubicBezTo>
                  <a:cubicBezTo>
                    <a:pt x="22" y="29"/>
                    <a:pt x="23" y="30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5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8"/>
                    <a:pt x="26" y="38"/>
                    <a:pt x="27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4"/>
                    <a:pt x="33" y="44"/>
                    <a:pt x="34" y="44"/>
                  </a:cubicBezTo>
                  <a:cubicBezTo>
                    <a:pt x="34" y="43"/>
                    <a:pt x="34" y="42"/>
                    <a:pt x="34" y="41"/>
                  </a:cubicBezTo>
                  <a:cubicBezTo>
                    <a:pt x="35" y="41"/>
                    <a:pt x="40" y="44"/>
                    <a:pt x="41" y="46"/>
                  </a:cubicBezTo>
                  <a:cubicBezTo>
                    <a:pt x="41" y="47"/>
                    <a:pt x="41" y="47"/>
                    <a:pt x="41" y="48"/>
                  </a:cubicBezTo>
                  <a:cubicBezTo>
                    <a:pt x="41" y="48"/>
                    <a:pt x="42" y="48"/>
                    <a:pt x="42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7"/>
                    <a:pt x="43" y="47"/>
                    <a:pt x="43" y="47"/>
                  </a:cubicBezTo>
                  <a:cubicBezTo>
                    <a:pt x="42" y="44"/>
                    <a:pt x="42" y="44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37"/>
                    <a:pt x="37" y="37"/>
                    <a:pt x="36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2" y="35"/>
                    <a:pt x="32" y="35"/>
                    <a:pt x="29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9" y="27"/>
                    <a:pt x="29" y="27"/>
                    <a:pt x="30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2" y="32"/>
                    <a:pt x="32" y="32"/>
                    <a:pt x="34" y="33"/>
                  </a:cubicBezTo>
                  <a:cubicBezTo>
                    <a:pt x="34" y="33"/>
                    <a:pt x="35" y="34"/>
                    <a:pt x="35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7" y="35"/>
                    <a:pt x="37" y="35"/>
                    <a:pt x="38" y="35"/>
                  </a:cubicBezTo>
                  <a:cubicBezTo>
                    <a:pt x="38" y="35"/>
                    <a:pt x="39" y="34"/>
                    <a:pt x="39" y="33"/>
                  </a:cubicBezTo>
                  <a:cubicBezTo>
                    <a:pt x="40" y="33"/>
                    <a:pt x="40" y="34"/>
                    <a:pt x="40" y="34"/>
                  </a:cubicBezTo>
                  <a:cubicBezTo>
                    <a:pt x="40" y="36"/>
                    <a:pt x="40" y="36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3" y="39"/>
                    <a:pt x="43" y="39"/>
                    <a:pt x="44" y="39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2"/>
                    <a:pt x="46" y="44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7"/>
                    <a:pt x="46" y="48"/>
                    <a:pt x="46" y="49"/>
                  </a:cubicBezTo>
                  <a:cubicBezTo>
                    <a:pt x="45" y="49"/>
                    <a:pt x="44" y="49"/>
                    <a:pt x="43" y="50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39" y="46"/>
                    <a:pt x="39" y="46"/>
                    <a:pt x="38" y="45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50"/>
                    <a:pt x="42" y="51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3"/>
                    <a:pt x="40" y="54"/>
                    <a:pt x="42" y="57"/>
                  </a:cubicBezTo>
                  <a:cubicBezTo>
                    <a:pt x="42" y="59"/>
                    <a:pt x="42" y="59"/>
                    <a:pt x="43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3"/>
                    <a:pt x="42" y="63"/>
                    <a:pt x="42" y="64"/>
                  </a:cubicBezTo>
                  <a:cubicBezTo>
                    <a:pt x="42" y="64"/>
                    <a:pt x="41" y="64"/>
                    <a:pt x="41" y="64"/>
                  </a:cubicBezTo>
                  <a:cubicBezTo>
                    <a:pt x="41" y="65"/>
                    <a:pt x="41" y="65"/>
                    <a:pt x="42" y="66"/>
                  </a:cubicBezTo>
                  <a:cubicBezTo>
                    <a:pt x="42" y="66"/>
                    <a:pt x="42" y="66"/>
                    <a:pt x="41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1" y="67"/>
                    <a:pt x="40" y="67"/>
                    <a:pt x="40" y="67"/>
                  </a:cubicBezTo>
                  <a:cubicBezTo>
                    <a:pt x="40" y="67"/>
                    <a:pt x="40" y="67"/>
                    <a:pt x="40" y="68"/>
                  </a:cubicBezTo>
                  <a:cubicBezTo>
                    <a:pt x="40" y="68"/>
                    <a:pt x="41" y="69"/>
                    <a:pt x="42" y="69"/>
                  </a:cubicBezTo>
                  <a:cubicBezTo>
                    <a:pt x="42" y="69"/>
                    <a:pt x="42" y="69"/>
                    <a:pt x="42" y="69"/>
                  </a:cubicBezTo>
                  <a:cubicBezTo>
                    <a:pt x="43" y="69"/>
                    <a:pt x="44" y="70"/>
                    <a:pt x="44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4"/>
                    <a:pt x="48" y="76"/>
                    <a:pt x="49" y="78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7" y="80"/>
                    <a:pt x="42" y="80"/>
                    <a:pt x="42" y="80"/>
                  </a:cubicBezTo>
                  <a:cubicBezTo>
                    <a:pt x="41" y="82"/>
                    <a:pt x="41" y="82"/>
                    <a:pt x="42" y="83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4" y="87"/>
                    <a:pt x="44" y="91"/>
                    <a:pt x="46" y="95"/>
                  </a:cubicBezTo>
                  <a:cubicBezTo>
                    <a:pt x="46" y="95"/>
                    <a:pt x="47" y="95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7" y="97"/>
                    <a:pt x="47" y="97"/>
                    <a:pt x="47" y="97"/>
                  </a:cubicBezTo>
                  <a:cubicBezTo>
                    <a:pt x="48" y="97"/>
                    <a:pt x="49" y="97"/>
                    <a:pt x="50" y="96"/>
                  </a:cubicBezTo>
                  <a:cubicBezTo>
                    <a:pt x="50" y="97"/>
                    <a:pt x="51" y="98"/>
                    <a:pt x="52" y="98"/>
                  </a:cubicBezTo>
                  <a:cubicBezTo>
                    <a:pt x="52" y="98"/>
                    <a:pt x="53" y="98"/>
                    <a:pt x="53" y="98"/>
                  </a:cubicBezTo>
                  <a:cubicBezTo>
                    <a:pt x="53" y="97"/>
                    <a:pt x="53" y="97"/>
                    <a:pt x="53" y="96"/>
                  </a:cubicBezTo>
                  <a:cubicBezTo>
                    <a:pt x="54" y="96"/>
                    <a:pt x="55" y="96"/>
                    <a:pt x="56" y="95"/>
                  </a:cubicBezTo>
                  <a:cubicBezTo>
                    <a:pt x="57" y="92"/>
                    <a:pt x="57" y="92"/>
                    <a:pt x="57" y="89"/>
                  </a:cubicBezTo>
                  <a:cubicBezTo>
                    <a:pt x="54" y="86"/>
                    <a:pt x="57" y="82"/>
                    <a:pt x="55" y="79"/>
                  </a:cubicBezTo>
                  <a:cubicBezTo>
                    <a:pt x="55" y="78"/>
                    <a:pt x="55" y="78"/>
                    <a:pt x="55" y="77"/>
                  </a:cubicBezTo>
                  <a:cubicBezTo>
                    <a:pt x="55" y="77"/>
                    <a:pt x="55" y="77"/>
                    <a:pt x="55" y="76"/>
                  </a:cubicBezTo>
                  <a:cubicBezTo>
                    <a:pt x="55" y="76"/>
                    <a:pt x="56" y="76"/>
                    <a:pt x="57" y="76"/>
                  </a:cubicBezTo>
                  <a:cubicBezTo>
                    <a:pt x="58" y="75"/>
                    <a:pt x="58" y="74"/>
                    <a:pt x="58" y="72"/>
                  </a:cubicBezTo>
                  <a:cubicBezTo>
                    <a:pt x="58" y="72"/>
                    <a:pt x="59" y="72"/>
                    <a:pt x="59" y="72"/>
                  </a:cubicBezTo>
                  <a:cubicBezTo>
                    <a:pt x="62" y="75"/>
                    <a:pt x="62" y="75"/>
                    <a:pt x="70" y="79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2"/>
                    <a:pt x="72" y="82"/>
                    <a:pt x="72" y="83"/>
                  </a:cubicBezTo>
                  <a:cubicBezTo>
                    <a:pt x="72" y="83"/>
                    <a:pt x="72" y="84"/>
                    <a:pt x="72" y="84"/>
                  </a:cubicBezTo>
                  <a:cubicBezTo>
                    <a:pt x="71" y="84"/>
                    <a:pt x="71" y="85"/>
                    <a:pt x="70" y="85"/>
                  </a:cubicBezTo>
                  <a:cubicBezTo>
                    <a:pt x="70" y="85"/>
                    <a:pt x="71" y="86"/>
                    <a:pt x="71" y="86"/>
                  </a:cubicBezTo>
                  <a:cubicBezTo>
                    <a:pt x="71" y="86"/>
                    <a:pt x="72" y="87"/>
                    <a:pt x="73" y="87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2" y="81"/>
                    <a:pt x="71" y="80"/>
                    <a:pt x="71" y="78"/>
                  </a:cubicBezTo>
                  <a:cubicBezTo>
                    <a:pt x="71" y="78"/>
                    <a:pt x="71" y="78"/>
                    <a:pt x="72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1" y="77"/>
                    <a:pt x="71" y="77"/>
                    <a:pt x="70" y="7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7" y="74"/>
                    <a:pt x="66" y="74"/>
                    <a:pt x="66" y="74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3" y="72"/>
                    <a:pt x="63" y="72"/>
                    <a:pt x="62" y="71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60" y="69"/>
                    <a:pt x="60" y="69"/>
                    <a:pt x="59" y="68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64" y="70"/>
                    <a:pt x="64" y="70"/>
                    <a:pt x="65" y="71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6" y="71"/>
                    <a:pt x="67" y="72"/>
                    <a:pt x="67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9" y="73"/>
                    <a:pt x="69" y="73"/>
                    <a:pt x="69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5"/>
                    <a:pt x="72" y="76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6" y="81"/>
                    <a:pt x="77" y="82"/>
                    <a:pt x="78" y="82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8" y="79"/>
                    <a:pt x="78" y="79"/>
                    <a:pt x="77" y="78"/>
                  </a:cubicBezTo>
                  <a:cubicBezTo>
                    <a:pt x="76" y="78"/>
                    <a:pt x="76" y="77"/>
                    <a:pt x="75" y="77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8"/>
                    <a:pt x="73" y="67"/>
                    <a:pt x="72" y="66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1"/>
                    <a:pt x="67" y="58"/>
                    <a:pt x="67" y="57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1" y="58"/>
                    <a:pt x="71" y="58"/>
                    <a:pt x="71" y="57"/>
                  </a:cubicBezTo>
                  <a:cubicBezTo>
                    <a:pt x="69" y="57"/>
                    <a:pt x="69" y="57"/>
                    <a:pt x="69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6"/>
                    <a:pt x="71" y="57"/>
                    <a:pt x="71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77" y="61"/>
                    <a:pt x="79" y="63"/>
                    <a:pt x="78" y="65"/>
                  </a:cubicBezTo>
                  <a:cubicBezTo>
                    <a:pt x="78" y="65"/>
                    <a:pt x="77" y="65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6" y="66"/>
                    <a:pt x="76" y="66"/>
                    <a:pt x="76" y="66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0"/>
                    <a:pt x="76" y="70"/>
                    <a:pt x="77" y="71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6" y="72"/>
                    <a:pt x="76" y="72"/>
                    <a:pt x="76" y="73"/>
                  </a:cubicBezTo>
                  <a:cubicBezTo>
                    <a:pt x="76" y="73"/>
                    <a:pt x="76" y="74"/>
                    <a:pt x="76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0" y="79"/>
                    <a:pt x="80" y="79"/>
                    <a:pt x="81" y="79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3" y="79"/>
                    <a:pt x="84" y="79"/>
                    <a:pt x="84" y="79"/>
                  </a:cubicBezTo>
                  <a:cubicBezTo>
                    <a:pt x="84" y="79"/>
                    <a:pt x="84" y="78"/>
                    <a:pt x="85" y="78"/>
                  </a:cubicBezTo>
                  <a:cubicBezTo>
                    <a:pt x="85" y="78"/>
                    <a:pt x="85" y="77"/>
                    <a:pt x="85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87" y="79"/>
                    <a:pt x="87" y="80"/>
                    <a:pt x="87" y="80"/>
                  </a:cubicBezTo>
                  <a:cubicBezTo>
                    <a:pt x="88" y="81"/>
                    <a:pt x="88" y="82"/>
                    <a:pt x="88" y="82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90" y="85"/>
                    <a:pt x="91" y="88"/>
                    <a:pt x="92" y="90"/>
                  </a:cubicBezTo>
                  <a:cubicBezTo>
                    <a:pt x="91" y="90"/>
                    <a:pt x="91" y="91"/>
                    <a:pt x="91" y="91"/>
                  </a:cubicBezTo>
                  <a:cubicBezTo>
                    <a:pt x="91" y="91"/>
                    <a:pt x="90" y="92"/>
                    <a:pt x="91" y="93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1" y="93"/>
                    <a:pt x="91" y="93"/>
                  </a:cubicBezTo>
                  <a:cubicBezTo>
                    <a:pt x="91" y="93"/>
                    <a:pt x="90" y="93"/>
                    <a:pt x="90" y="93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5" y="93"/>
                    <a:pt x="85" y="93"/>
                    <a:pt x="85" y="93"/>
                  </a:cubicBezTo>
                  <a:cubicBezTo>
                    <a:pt x="85" y="93"/>
                    <a:pt x="85" y="93"/>
                    <a:pt x="85" y="93"/>
                  </a:cubicBezTo>
                  <a:cubicBezTo>
                    <a:pt x="85" y="93"/>
                    <a:pt x="85" y="93"/>
                    <a:pt x="85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4" y="94"/>
                    <a:pt x="84" y="94"/>
                    <a:pt x="84" y="94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5" y="99"/>
                    <a:pt x="85" y="99"/>
                    <a:pt x="85" y="100"/>
                  </a:cubicBezTo>
                  <a:cubicBezTo>
                    <a:pt x="85" y="100"/>
                    <a:pt x="85" y="101"/>
                    <a:pt x="86" y="101"/>
                  </a:cubicBezTo>
                  <a:cubicBezTo>
                    <a:pt x="85" y="101"/>
                    <a:pt x="85" y="101"/>
                    <a:pt x="84" y="101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3" y="101"/>
                    <a:pt x="83" y="101"/>
                    <a:pt x="83" y="101"/>
                  </a:cubicBezTo>
                  <a:cubicBezTo>
                    <a:pt x="82" y="101"/>
                    <a:pt x="82" y="101"/>
                    <a:pt x="82" y="101"/>
                  </a:cubicBezTo>
                  <a:cubicBezTo>
                    <a:pt x="82" y="101"/>
                    <a:pt x="82" y="101"/>
                    <a:pt x="82" y="101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6" y="98"/>
                    <a:pt x="76" y="98"/>
                    <a:pt x="76" y="98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2" y="93"/>
                    <a:pt x="72" y="93"/>
                    <a:pt x="72" y="92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1"/>
                    <a:pt x="71" y="90"/>
                    <a:pt x="70" y="8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5" y="92"/>
                    <a:pt x="65" y="92"/>
                    <a:pt x="65" y="92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2" y="93"/>
                    <a:pt x="62" y="93"/>
                    <a:pt x="62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8" y="99"/>
                    <a:pt x="58" y="100"/>
                    <a:pt x="58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1" y="108"/>
                    <a:pt x="51" y="108"/>
                    <a:pt x="51" y="112"/>
                  </a:cubicBezTo>
                  <a:cubicBezTo>
                    <a:pt x="51" y="113"/>
                    <a:pt x="51" y="113"/>
                    <a:pt x="51" y="113"/>
                  </a:cubicBezTo>
                  <a:cubicBezTo>
                    <a:pt x="51" y="113"/>
                    <a:pt x="51" y="114"/>
                    <a:pt x="51" y="114"/>
                  </a:cubicBezTo>
                  <a:cubicBezTo>
                    <a:pt x="52" y="115"/>
                    <a:pt x="52" y="116"/>
                    <a:pt x="52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2" y="119"/>
                    <a:pt x="52" y="120"/>
                    <a:pt x="51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0" y="122"/>
                    <a:pt x="50" y="123"/>
                    <a:pt x="50" y="123"/>
                  </a:cubicBezTo>
                  <a:cubicBezTo>
                    <a:pt x="50" y="123"/>
                    <a:pt x="50" y="123"/>
                    <a:pt x="49" y="123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7" y="126"/>
                    <a:pt x="47" y="132"/>
                    <a:pt x="47" y="132"/>
                  </a:cubicBezTo>
                  <a:cubicBezTo>
                    <a:pt x="47" y="132"/>
                    <a:pt x="47" y="133"/>
                    <a:pt x="47" y="133"/>
                  </a:cubicBezTo>
                  <a:cubicBezTo>
                    <a:pt x="47" y="133"/>
                    <a:pt x="47" y="133"/>
                    <a:pt x="47" y="133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6" y="136"/>
                    <a:pt x="46" y="138"/>
                    <a:pt x="45" y="139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44"/>
                    <a:pt x="45" y="144"/>
                    <a:pt x="45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47"/>
                    <a:pt x="46" y="148"/>
                    <a:pt x="46" y="148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1"/>
                    <a:pt x="47" y="151"/>
                    <a:pt x="47" y="151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6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47" y="167"/>
                    <a:pt x="47" y="168"/>
                    <a:pt x="47" y="168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8" y="170"/>
                    <a:pt x="48" y="170"/>
                    <a:pt x="48" y="170"/>
                  </a:cubicBezTo>
                  <a:cubicBezTo>
                    <a:pt x="48" y="170"/>
                    <a:pt x="48" y="170"/>
                    <a:pt x="48" y="170"/>
                  </a:cubicBezTo>
                  <a:cubicBezTo>
                    <a:pt x="49" y="171"/>
                    <a:pt x="49" y="171"/>
                    <a:pt x="49" y="171"/>
                  </a:cubicBezTo>
                  <a:cubicBezTo>
                    <a:pt x="50" y="171"/>
                    <a:pt x="50" y="171"/>
                    <a:pt x="50" y="171"/>
                  </a:cubicBezTo>
                  <a:cubicBezTo>
                    <a:pt x="50" y="172"/>
                    <a:pt x="50" y="172"/>
                    <a:pt x="50" y="172"/>
                  </a:cubicBezTo>
                  <a:cubicBezTo>
                    <a:pt x="50" y="172"/>
                    <a:pt x="50" y="172"/>
                    <a:pt x="50" y="17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1" y="174"/>
                    <a:pt x="51" y="174"/>
                    <a:pt x="51" y="174"/>
                  </a:cubicBezTo>
                  <a:cubicBezTo>
                    <a:pt x="51" y="174"/>
                    <a:pt x="51" y="174"/>
                    <a:pt x="51" y="174"/>
                  </a:cubicBezTo>
                  <a:cubicBezTo>
                    <a:pt x="51" y="174"/>
                    <a:pt x="51" y="174"/>
                    <a:pt x="51" y="174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6"/>
                    <a:pt x="53" y="176"/>
                    <a:pt x="53" y="176"/>
                  </a:cubicBezTo>
                  <a:cubicBezTo>
                    <a:pt x="53" y="176"/>
                    <a:pt x="53" y="176"/>
                    <a:pt x="53" y="176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4" y="178"/>
                    <a:pt x="54" y="178"/>
                    <a:pt x="54" y="178"/>
                  </a:cubicBezTo>
                  <a:cubicBezTo>
                    <a:pt x="54" y="180"/>
                    <a:pt x="54" y="180"/>
                    <a:pt x="54" y="180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9" y="185"/>
                    <a:pt x="60" y="186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61" y="187"/>
                    <a:pt x="61" y="187"/>
                    <a:pt x="61" y="187"/>
                  </a:cubicBezTo>
                  <a:cubicBezTo>
                    <a:pt x="62" y="187"/>
                    <a:pt x="62" y="187"/>
                    <a:pt x="62" y="187"/>
                  </a:cubicBezTo>
                  <a:cubicBezTo>
                    <a:pt x="62" y="188"/>
                    <a:pt x="62" y="188"/>
                    <a:pt x="62" y="18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4" y="189"/>
                    <a:pt x="64" y="189"/>
                    <a:pt x="64" y="189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7"/>
                    <a:pt x="66" y="187"/>
                    <a:pt x="66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8" y="186"/>
                    <a:pt x="68" y="186"/>
                    <a:pt x="68" y="186"/>
                  </a:cubicBezTo>
                  <a:cubicBezTo>
                    <a:pt x="68" y="186"/>
                    <a:pt x="68" y="186"/>
                    <a:pt x="68" y="186"/>
                  </a:cubicBezTo>
                  <a:cubicBezTo>
                    <a:pt x="70" y="185"/>
                    <a:pt x="70" y="185"/>
                    <a:pt x="70" y="185"/>
                  </a:cubicBezTo>
                  <a:cubicBezTo>
                    <a:pt x="70" y="185"/>
                    <a:pt x="70" y="185"/>
                    <a:pt x="70" y="185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3" y="185"/>
                    <a:pt x="73" y="185"/>
                    <a:pt x="73" y="185"/>
                  </a:cubicBezTo>
                  <a:cubicBezTo>
                    <a:pt x="73" y="185"/>
                    <a:pt x="73" y="185"/>
                    <a:pt x="73" y="185"/>
                  </a:cubicBezTo>
                  <a:cubicBezTo>
                    <a:pt x="73" y="185"/>
                    <a:pt x="73" y="185"/>
                    <a:pt x="74" y="185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4" y="184"/>
                    <a:pt x="75" y="184"/>
                    <a:pt x="75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7" y="182"/>
                  </a:cubicBezTo>
                  <a:cubicBezTo>
                    <a:pt x="77" y="182"/>
                    <a:pt x="78" y="181"/>
                    <a:pt x="78" y="181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79" y="179"/>
                    <a:pt x="79" y="179"/>
                    <a:pt x="80" y="179"/>
                  </a:cubicBezTo>
                  <a:cubicBezTo>
                    <a:pt x="80" y="179"/>
                    <a:pt x="80" y="179"/>
                    <a:pt x="80" y="178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9"/>
                    <a:pt x="84" y="180"/>
                    <a:pt x="84" y="180"/>
                  </a:cubicBezTo>
                  <a:cubicBezTo>
                    <a:pt x="85" y="181"/>
                    <a:pt x="85" y="181"/>
                    <a:pt x="85" y="181"/>
                  </a:cubicBezTo>
                  <a:cubicBezTo>
                    <a:pt x="85" y="181"/>
                    <a:pt x="85" y="181"/>
                    <a:pt x="85" y="181"/>
                  </a:cubicBezTo>
                  <a:cubicBezTo>
                    <a:pt x="85" y="181"/>
                    <a:pt x="85" y="181"/>
                    <a:pt x="85" y="181"/>
                  </a:cubicBezTo>
                  <a:cubicBezTo>
                    <a:pt x="85" y="181"/>
                    <a:pt x="85" y="181"/>
                    <a:pt x="85" y="181"/>
                  </a:cubicBezTo>
                  <a:cubicBezTo>
                    <a:pt x="86" y="181"/>
                    <a:pt x="86" y="181"/>
                    <a:pt x="86" y="181"/>
                  </a:cubicBezTo>
                  <a:cubicBezTo>
                    <a:pt x="87" y="180"/>
                    <a:pt x="87" y="180"/>
                    <a:pt x="87" y="180"/>
                  </a:cubicBezTo>
                  <a:cubicBezTo>
                    <a:pt x="87" y="180"/>
                    <a:pt x="87" y="180"/>
                    <a:pt x="87" y="180"/>
                  </a:cubicBezTo>
                  <a:cubicBezTo>
                    <a:pt x="87" y="180"/>
                    <a:pt x="87" y="180"/>
                    <a:pt x="87" y="180"/>
                  </a:cubicBezTo>
                  <a:cubicBezTo>
                    <a:pt x="87" y="180"/>
                    <a:pt x="87" y="180"/>
                    <a:pt x="88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8" y="180"/>
                    <a:pt x="88" y="180"/>
                    <a:pt x="88" y="180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2"/>
                    <a:pt x="90" y="182"/>
                  </a:cubicBezTo>
                  <a:cubicBezTo>
                    <a:pt x="90" y="182"/>
                    <a:pt x="90" y="183"/>
                    <a:pt x="90" y="183"/>
                  </a:cubicBezTo>
                  <a:cubicBezTo>
                    <a:pt x="90" y="183"/>
                    <a:pt x="90" y="183"/>
                    <a:pt x="90" y="183"/>
                  </a:cubicBezTo>
                  <a:cubicBezTo>
                    <a:pt x="90" y="183"/>
                    <a:pt x="90" y="183"/>
                    <a:pt x="90" y="183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89" y="185"/>
                    <a:pt x="89" y="185"/>
                    <a:pt x="89" y="185"/>
                  </a:cubicBezTo>
                  <a:cubicBezTo>
                    <a:pt x="89" y="185"/>
                    <a:pt x="89" y="185"/>
                    <a:pt x="89" y="185"/>
                  </a:cubicBezTo>
                  <a:cubicBezTo>
                    <a:pt x="89" y="185"/>
                    <a:pt x="89" y="185"/>
                    <a:pt x="89" y="185"/>
                  </a:cubicBezTo>
                  <a:cubicBezTo>
                    <a:pt x="89" y="187"/>
                    <a:pt x="89" y="187"/>
                    <a:pt x="89" y="187"/>
                  </a:cubicBezTo>
                  <a:cubicBezTo>
                    <a:pt x="89" y="187"/>
                    <a:pt x="89" y="187"/>
                    <a:pt x="89" y="187"/>
                  </a:cubicBezTo>
                  <a:cubicBezTo>
                    <a:pt x="89" y="188"/>
                    <a:pt x="89" y="188"/>
                    <a:pt x="89" y="188"/>
                  </a:cubicBezTo>
                  <a:cubicBezTo>
                    <a:pt x="89" y="188"/>
                    <a:pt x="89" y="188"/>
                    <a:pt x="89" y="188"/>
                  </a:cubicBezTo>
                  <a:cubicBezTo>
                    <a:pt x="89" y="189"/>
                    <a:pt x="89" y="189"/>
                    <a:pt x="89" y="189"/>
                  </a:cubicBezTo>
                  <a:cubicBezTo>
                    <a:pt x="89" y="190"/>
                    <a:pt x="89" y="190"/>
                    <a:pt x="89" y="190"/>
                  </a:cubicBezTo>
                  <a:cubicBezTo>
                    <a:pt x="89" y="191"/>
                    <a:pt x="89" y="191"/>
                    <a:pt x="89" y="191"/>
                  </a:cubicBezTo>
                  <a:cubicBezTo>
                    <a:pt x="89" y="191"/>
                    <a:pt x="89" y="191"/>
                    <a:pt x="89" y="191"/>
                  </a:cubicBezTo>
                  <a:cubicBezTo>
                    <a:pt x="88" y="192"/>
                    <a:pt x="88" y="192"/>
                    <a:pt x="88" y="192"/>
                  </a:cubicBezTo>
                  <a:cubicBezTo>
                    <a:pt x="88" y="193"/>
                    <a:pt x="88" y="193"/>
                    <a:pt x="88" y="193"/>
                  </a:cubicBezTo>
                  <a:cubicBezTo>
                    <a:pt x="88" y="193"/>
                    <a:pt x="88" y="193"/>
                    <a:pt x="88" y="193"/>
                  </a:cubicBezTo>
                  <a:cubicBezTo>
                    <a:pt x="88" y="194"/>
                    <a:pt x="88" y="194"/>
                    <a:pt x="88" y="194"/>
                  </a:cubicBezTo>
                  <a:cubicBezTo>
                    <a:pt x="88" y="196"/>
                    <a:pt x="88" y="196"/>
                    <a:pt x="88" y="196"/>
                  </a:cubicBezTo>
                  <a:cubicBezTo>
                    <a:pt x="88" y="196"/>
                    <a:pt x="88" y="198"/>
                    <a:pt x="88" y="199"/>
                  </a:cubicBezTo>
                  <a:cubicBezTo>
                    <a:pt x="88" y="199"/>
                    <a:pt x="88" y="199"/>
                    <a:pt x="88" y="199"/>
                  </a:cubicBezTo>
                  <a:cubicBezTo>
                    <a:pt x="88" y="199"/>
                    <a:pt x="88" y="199"/>
                    <a:pt x="88" y="199"/>
                  </a:cubicBezTo>
                  <a:cubicBezTo>
                    <a:pt x="89" y="200"/>
                    <a:pt x="89" y="200"/>
                    <a:pt x="89" y="200"/>
                  </a:cubicBezTo>
                  <a:cubicBezTo>
                    <a:pt x="89" y="201"/>
                    <a:pt x="89" y="201"/>
                    <a:pt x="89" y="201"/>
                  </a:cubicBezTo>
                  <a:cubicBezTo>
                    <a:pt x="89" y="202"/>
                    <a:pt x="89" y="202"/>
                    <a:pt x="89" y="202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89" y="204"/>
                    <a:pt x="89" y="204"/>
                    <a:pt x="89" y="205"/>
                  </a:cubicBezTo>
                  <a:cubicBezTo>
                    <a:pt x="89" y="205"/>
                    <a:pt x="89" y="205"/>
                    <a:pt x="89" y="205"/>
                  </a:cubicBezTo>
                  <a:cubicBezTo>
                    <a:pt x="89" y="205"/>
                    <a:pt x="89" y="205"/>
                    <a:pt x="89" y="205"/>
                  </a:cubicBezTo>
                  <a:cubicBezTo>
                    <a:pt x="89" y="205"/>
                    <a:pt x="89" y="205"/>
                    <a:pt x="89" y="205"/>
                  </a:cubicBezTo>
                  <a:cubicBezTo>
                    <a:pt x="89" y="205"/>
                    <a:pt x="89" y="205"/>
                    <a:pt x="89" y="205"/>
                  </a:cubicBezTo>
                  <a:cubicBezTo>
                    <a:pt x="89" y="206"/>
                    <a:pt x="89" y="206"/>
                    <a:pt x="89" y="206"/>
                  </a:cubicBezTo>
                  <a:cubicBezTo>
                    <a:pt x="89" y="206"/>
                    <a:pt x="89" y="206"/>
                    <a:pt x="89" y="206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9" y="207"/>
                    <a:pt x="89" y="207"/>
                    <a:pt x="89" y="207"/>
                  </a:cubicBezTo>
                  <a:cubicBezTo>
                    <a:pt x="89" y="208"/>
                    <a:pt x="89" y="208"/>
                    <a:pt x="89" y="208"/>
                  </a:cubicBezTo>
                  <a:cubicBezTo>
                    <a:pt x="89" y="209"/>
                    <a:pt x="89" y="209"/>
                    <a:pt x="89" y="209"/>
                  </a:cubicBezTo>
                  <a:cubicBezTo>
                    <a:pt x="89" y="209"/>
                    <a:pt x="89" y="209"/>
                    <a:pt x="89" y="209"/>
                  </a:cubicBezTo>
                  <a:cubicBezTo>
                    <a:pt x="89" y="209"/>
                    <a:pt x="89" y="209"/>
                    <a:pt x="89" y="209"/>
                  </a:cubicBezTo>
                  <a:cubicBezTo>
                    <a:pt x="89" y="210"/>
                    <a:pt x="89" y="210"/>
                    <a:pt x="89" y="210"/>
                  </a:cubicBezTo>
                  <a:cubicBezTo>
                    <a:pt x="88" y="212"/>
                    <a:pt x="88" y="212"/>
                    <a:pt x="88" y="212"/>
                  </a:cubicBezTo>
                  <a:cubicBezTo>
                    <a:pt x="88" y="212"/>
                    <a:pt x="88" y="212"/>
                    <a:pt x="88" y="212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4"/>
                    <a:pt x="88" y="214"/>
                    <a:pt x="88" y="214"/>
                  </a:cubicBezTo>
                  <a:cubicBezTo>
                    <a:pt x="88" y="214"/>
                    <a:pt x="88" y="214"/>
                    <a:pt x="88" y="214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5"/>
                    <a:pt x="87" y="215"/>
                    <a:pt x="87" y="215"/>
                  </a:cubicBezTo>
                  <a:cubicBezTo>
                    <a:pt x="87" y="216"/>
                    <a:pt x="87" y="216"/>
                    <a:pt x="87" y="216"/>
                  </a:cubicBezTo>
                  <a:cubicBezTo>
                    <a:pt x="87" y="217"/>
                    <a:pt x="87" y="217"/>
                    <a:pt x="87" y="217"/>
                  </a:cubicBezTo>
                  <a:cubicBezTo>
                    <a:pt x="87" y="219"/>
                    <a:pt x="87" y="219"/>
                    <a:pt x="87" y="219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3"/>
                    <a:pt x="85" y="223"/>
                    <a:pt x="85" y="223"/>
                  </a:cubicBezTo>
                  <a:cubicBezTo>
                    <a:pt x="85" y="223"/>
                    <a:pt x="85" y="223"/>
                    <a:pt x="85" y="223"/>
                  </a:cubicBezTo>
                  <a:cubicBezTo>
                    <a:pt x="84" y="224"/>
                    <a:pt x="84" y="224"/>
                    <a:pt x="84" y="224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83" y="225"/>
                    <a:pt x="83" y="225"/>
                    <a:pt x="83" y="22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3" y="227"/>
                    <a:pt x="83" y="227"/>
                    <a:pt x="83" y="227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2" y="229"/>
                    <a:pt x="82" y="229"/>
                    <a:pt x="82" y="229"/>
                  </a:cubicBezTo>
                  <a:cubicBezTo>
                    <a:pt x="82" y="229"/>
                    <a:pt x="82" y="229"/>
                    <a:pt x="82" y="229"/>
                  </a:cubicBezTo>
                  <a:cubicBezTo>
                    <a:pt x="82" y="229"/>
                    <a:pt x="82" y="229"/>
                    <a:pt x="82" y="230"/>
                  </a:cubicBezTo>
                  <a:cubicBezTo>
                    <a:pt x="81" y="230"/>
                    <a:pt x="81" y="230"/>
                    <a:pt x="81" y="230"/>
                  </a:cubicBezTo>
                  <a:cubicBezTo>
                    <a:pt x="81" y="230"/>
                    <a:pt x="81" y="230"/>
                    <a:pt x="81" y="230"/>
                  </a:cubicBezTo>
                  <a:cubicBezTo>
                    <a:pt x="81" y="230"/>
                    <a:pt x="81" y="230"/>
                    <a:pt x="81" y="230"/>
                  </a:cubicBezTo>
                  <a:cubicBezTo>
                    <a:pt x="81" y="231"/>
                    <a:pt x="81" y="231"/>
                    <a:pt x="81" y="231"/>
                  </a:cubicBezTo>
                  <a:cubicBezTo>
                    <a:pt x="81" y="232"/>
                    <a:pt x="81" y="232"/>
                    <a:pt x="81" y="232"/>
                  </a:cubicBezTo>
                  <a:cubicBezTo>
                    <a:pt x="80" y="232"/>
                    <a:pt x="80" y="232"/>
                    <a:pt x="80" y="232"/>
                  </a:cubicBezTo>
                  <a:cubicBezTo>
                    <a:pt x="80" y="232"/>
                    <a:pt x="80" y="232"/>
                    <a:pt x="80" y="233"/>
                  </a:cubicBezTo>
                  <a:cubicBezTo>
                    <a:pt x="80" y="233"/>
                    <a:pt x="80" y="233"/>
                    <a:pt x="80" y="233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79" y="234"/>
                    <a:pt x="79" y="235"/>
                    <a:pt x="79" y="235"/>
                  </a:cubicBezTo>
                  <a:cubicBezTo>
                    <a:pt x="79" y="235"/>
                    <a:pt x="79" y="235"/>
                    <a:pt x="79" y="235"/>
                  </a:cubicBezTo>
                  <a:cubicBezTo>
                    <a:pt x="79" y="235"/>
                    <a:pt x="79" y="235"/>
                    <a:pt x="79" y="235"/>
                  </a:cubicBezTo>
                  <a:cubicBezTo>
                    <a:pt x="79" y="235"/>
                    <a:pt x="79" y="235"/>
                    <a:pt x="79" y="235"/>
                  </a:cubicBezTo>
                  <a:cubicBezTo>
                    <a:pt x="79" y="235"/>
                    <a:pt x="79" y="235"/>
                    <a:pt x="79" y="236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9" y="236"/>
                    <a:pt x="78" y="236"/>
                    <a:pt x="78" y="236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8" y="236"/>
                    <a:pt x="78" y="236"/>
                    <a:pt x="78" y="236"/>
                  </a:cubicBezTo>
                  <a:cubicBezTo>
                    <a:pt x="78" y="238"/>
                    <a:pt x="78" y="239"/>
                    <a:pt x="77" y="240"/>
                  </a:cubicBezTo>
                  <a:cubicBezTo>
                    <a:pt x="77" y="241"/>
                    <a:pt x="77" y="241"/>
                    <a:pt x="77" y="241"/>
                  </a:cubicBezTo>
                  <a:cubicBezTo>
                    <a:pt x="77" y="241"/>
                    <a:pt x="77" y="241"/>
                    <a:pt x="77" y="241"/>
                  </a:cubicBezTo>
                  <a:cubicBezTo>
                    <a:pt x="77" y="242"/>
                    <a:pt x="77" y="242"/>
                    <a:pt x="77" y="242"/>
                  </a:cubicBezTo>
                  <a:cubicBezTo>
                    <a:pt x="76" y="243"/>
                    <a:pt x="76" y="243"/>
                    <a:pt x="76" y="243"/>
                  </a:cubicBezTo>
                  <a:cubicBezTo>
                    <a:pt x="76" y="244"/>
                    <a:pt x="76" y="244"/>
                    <a:pt x="76" y="244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5" y="246"/>
                    <a:pt x="75" y="246"/>
                    <a:pt x="75" y="246"/>
                  </a:cubicBezTo>
                  <a:cubicBezTo>
                    <a:pt x="74" y="247"/>
                    <a:pt x="74" y="248"/>
                    <a:pt x="73" y="249"/>
                  </a:cubicBezTo>
                  <a:cubicBezTo>
                    <a:pt x="73" y="249"/>
                    <a:pt x="73" y="249"/>
                    <a:pt x="73" y="249"/>
                  </a:cubicBezTo>
                  <a:cubicBezTo>
                    <a:pt x="72" y="250"/>
                    <a:pt x="72" y="250"/>
                    <a:pt x="72" y="250"/>
                  </a:cubicBezTo>
                  <a:cubicBezTo>
                    <a:pt x="72" y="250"/>
                    <a:pt x="72" y="250"/>
                    <a:pt x="72" y="250"/>
                  </a:cubicBezTo>
                  <a:cubicBezTo>
                    <a:pt x="71" y="251"/>
                    <a:pt x="71" y="252"/>
                    <a:pt x="70" y="253"/>
                  </a:cubicBezTo>
                  <a:cubicBezTo>
                    <a:pt x="70" y="254"/>
                    <a:pt x="70" y="254"/>
                    <a:pt x="70" y="254"/>
                  </a:cubicBezTo>
                  <a:cubicBezTo>
                    <a:pt x="70" y="254"/>
                    <a:pt x="70" y="254"/>
                    <a:pt x="70" y="255"/>
                  </a:cubicBezTo>
                  <a:cubicBezTo>
                    <a:pt x="69" y="255"/>
                    <a:pt x="69" y="255"/>
                    <a:pt x="69" y="255"/>
                  </a:cubicBezTo>
                  <a:cubicBezTo>
                    <a:pt x="69" y="255"/>
                    <a:pt x="69" y="255"/>
                    <a:pt x="69" y="255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69" y="256"/>
                    <a:pt x="69" y="256"/>
                    <a:pt x="69" y="256"/>
                  </a:cubicBezTo>
                  <a:cubicBezTo>
                    <a:pt x="69" y="257"/>
                    <a:pt x="69" y="257"/>
                    <a:pt x="69" y="257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67" y="258"/>
                    <a:pt x="67" y="258"/>
                    <a:pt x="67" y="258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66" y="260"/>
                    <a:pt x="66" y="260"/>
                    <a:pt x="66" y="260"/>
                  </a:cubicBezTo>
                  <a:cubicBezTo>
                    <a:pt x="66" y="260"/>
                    <a:pt x="66" y="260"/>
                    <a:pt x="66" y="260"/>
                  </a:cubicBezTo>
                  <a:cubicBezTo>
                    <a:pt x="66" y="260"/>
                    <a:pt x="66" y="260"/>
                    <a:pt x="66" y="260"/>
                  </a:cubicBezTo>
                  <a:cubicBezTo>
                    <a:pt x="66" y="261"/>
                    <a:pt x="66" y="261"/>
                    <a:pt x="66" y="261"/>
                  </a:cubicBezTo>
                  <a:cubicBezTo>
                    <a:pt x="65" y="261"/>
                    <a:pt x="65" y="261"/>
                    <a:pt x="65" y="261"/>
                  </a:cubicBezTo>
                  <a:cubicBezTo>
                    <a:pt x="65" y="261"/>
                    <a:pt x="65" y="261"/>
                    <a:pt x="65" y="261"/>
                  </a:cubicBezTo>
                  <a:cubicBezTo>
                    <a:pt x="65" y="262"/>
                    <a:pt x="64" y="263"/>
                    <a:pt x="63" y="264"/>
                  </a:cubicBezTo>
                  <a:cubicBezTo>
                    <a:pt x="63" y="264"/>
                    <a:pt x="63" y="264"/>
                    <a:pt x="63" y="264"/>
                  </a:cubicBezTo>
                  <a:cubicBezTo>
                    <a:pt x="63" y="264"/>
                    <a:pt x="63" y="264"/>
                    <a:pt x="63" y="264"/>
                  </a:cubicBezTo>
                  <a:cubicBezTo>
                    <a:pt x="62" y="265"/>
                    <a:pt x="62" y="265"/>
                    <a:pt x="62" y="265"/>
                  </a:cubicBezTo>
                  <a:cubicBezTo>
                    <a:pt x="62" y="265"/>
                    <a:pt x="62" y="265"/>
                    <a:pt x="62" y="265"/>
                  </a:cubicBezTo>
                  <a:cubicBezTo>
                    <a:pt x="62" y="265"/>
                    <a:pt x="62" y="265"/>
                    <a:pt x="62" y="265"/>
                  </a:cubicBezTo>
                  <a:cubicBezTo>
                    <a:pt x="62" y="266"/>
                    <a:pt x="62" y="266"/>
                    <a:pt x="62" y="266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0" y="267"/>
                    <a:pt x="60" y="267"/>
                    <a:pt x="60" y="267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3" y="265"/>
                    <a:pt x="63" y="265"/>
                    <a:pt x="64" y="264"/>
                  </a:cubicBezTo>
                  <a:cubicBezTo>
                    <a:pt x="64" y="263"/>
                    <a:pt x="64" y="263"/>
                    <a:pt x="64" y="263"/>
                  </a:cubicBezTo>
                  <a:cubicBezTo>
                    <a:pt x="67" y="260"/>
                    <a:pt x="71" y="256"/>
                    <a:pt x="74" y="253"/>
                  </a:cubicBezTo>
                  <a:cubicBezTo>
                    <a:pt x="83" y="240"/>
                    <a:pt x="84" y="239"/>
                    <a:pt x="88" y="231"/>
                  </a:cubicBezTo>
                  <a:cubicBezTo>
                    <a:pt x="96" y="216"/>
                    <a:pt x="96" y="216"/>
                    <a:pt x="99" y="207"/>
                  </a:cubicBezTo>
                  <a:cubicBezTo>
                    <a:pt x="104" y="191"/>
                    <a:pt x="105" y="191"/>
                    <a:pt x="106" y="181"/>
                  </a:cubicBezTo>
                  <a:cubicBezTo>
                    <a:pt x="109" y="165"/>
                    <a:pt x="109" y="163"/>
                    <a:pt x="109" y="152"/>
                  </a:cubicBezTo>
                  <a:cubicBezTo>
                    <a:pt x="109" y="148"/>
                    <a:pt x="109" y="142"/>
                    <a:pt x="108" y="138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35"/>
                    <a:pt x="108" y="135"/>
                    <a:pt x="108" y="135"/>
                  </a:cubicBezTo>
                  <a:cubicBezTo>
                    <a:pt x="108" y="134"/>
                    <a:pt x="108" y="134"/>
                    <a:pt x="108" y="134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7" y="125"/>
                    <a:pt x="104" y="118"/>
                    <a:pt x="100" y="108"/>
                  </a:cubicBezTo>
                  <a:cubicBezTo>
                    <a:pt x="99" y="106"/>
                    <a:pt x="98" y="104"/>
                    <a:pt x="97" y="103"/>
                  </a:cubicBezTo>
                  <a:cubicBezTo>
                    <a:pt x="97" y="101"/>
                    <a:pt x="96" y="101"/>
                    <a:pt x="96" y="101"/>
                  </a:cubicBezTo>
                  <a:cubicBezTo>
                    <a:pt x="94" y="97"/>
                    <a:pt x="94" y="97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5" y="97"/>
                    <a:pt x="95" y="97"/>
                    <a:pt x="96" y="99"/>
                  </a:cubicBezTo>
                  <a:cubicBezTo>
                    <a:pt x="95" y="98"/>
                    <a:pt x="95" y="96"/>
                    <a:pt x="94" y="95"/>
                  </a:cubicBezTo>
                  <a:cubicBezTo>
                    <a:pt x="95" y="96"/>
                    <a:pt x="95" y="97"/>
                    <a:pt x="96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9"/>
                    <a:pt x="96" y="99"/>
                    <a:pt x="96" y="99"/>
                  </a:cubicBezTo>
                  <a:cubicBezTo>
                    <a:pt x="98" y="102"/>
                    <a:pt x="98" y="102"/>
                    <a:pt x="100" y="105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2" y="109"/>
                    <a:pt x="102" y="111"/>
                    <a:pt x="103" y="113"/>
                  </a:cubicBezTo>
                  <a:cubicBezTo>
                    <a:pt x="103" y="114"/>
                    <a:pt x="103" y="114"/>
                    <a:pt x="103" y="114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8"/>
                  </a:cubicBezTo>
                  <a:cubicBezTo>
                    <a:pt x="106" y="122"/>
                    <a:pt x="106" y="123"/>
                    <a:pt x="108" y="130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08" y="132"/>
                    <a:pt x="108" y="133"/>
                    <a:pt x="108" y="133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3" y="108"/>
                    <a:pt x="103" y="108"/>
                    <a:pt x="100" y="99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0"/>
                    <a:pt x="96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6" y="88"/>
                    <a:pt x="95" y="87"/>
                    <a:pt x="95" y="87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5" y="86"/>
                    <a:pt x="95" y="87"/>
                    <a:pt x="96" y="87"/>
                  </a:cubicBezTo>
                  <a:cubicBezTo>
                    <a:pt x="94" y="84"/>
                    <a:pt x="91" y="79"/>
                    <a:pt x="90" y="75"/>
                  </a:cubicBezTo>
                  <a:cubicBezTo>
                    <a:pt x="81" y="61"/>
                    <a:pt x="81" y="61"/>
                    <a:pt x="75" y="53"/>
                  </a:cubicBezTo>
                  <a:cubicBezTo>
                    <a:pt x="65" y="41"/>
                    <a:pt x="64" y="40"/>
                    <a:pt x="57" y="33"/>
                  </a:cubicBezTo>
                  <a:cubicBezTo>
                    <a:pt x="48" y="25"/>
                    <a:pt x="41" y="19"/>
                    <a:pt x="2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6616992" y="1969664"/>
            <a:ext cx="4449618" cy="980707"/>
            <a:chOff x="842864" y="2456965"/>
            <a:chExt cx="4450197" cy="980480"/>
          </a:xfrm>
        </p:grpSpPr>
        <p:sp>
          <p:nvSpPr>
            <p:cNvPr id="210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1" name="TextBox 29"/>
            <p:cNvSpPr txBox="1">
              <a:spLocks noChangeArrowheads="1"/>
            </p:cNvSpPr>
            <p:nvPr/>
          </p:nvSpPr>
          <p:spPr bwMode="auto">
            <a:xfrm>
              <a:off x="842864" y="2883447"/>
              <a:ext cx="445019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6616991" y="3112016"/>
            <a:ext cx="4449618" cy="980707"/>
            <a:chOff x="842864" y="2456965"/>
            <a:chExt cx="4450197" cy="980480"/>
          </a:xfrm>
        </p:grpSpPr>
        <p:sp>
          <p:nvSpPr>
            <p:cNvPr id="219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TextBox 29"/>
            <p:cNvSpPr txBox="1">
              <a:spLocks noChangeArrowheads="1"/>
            </p:cNvSpPr>
            <p:nvPr/>
          </p:nvSpPr>
          <p:spPr bwMode="auto">
            <a:xfrm>
              <a:off x="842864" y="2883447"/>
              <a:ext cx="445019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6616990" y="4254371"/>
            <a:ext cx="4449618" cy="980707"/>
            <a:chOff x="842864" y="2456965"/>
            <a:chExt cx="4450197" cy="980480"/>
          </a:xfrm>
        </p:grpSpPr>
        <p:sp>
          <p:nvSpPr>
            <p:cNvPr id="222" name="TextBox 55"/>
            <p:cNvSpPr txBox="1">
              <a:spLocks noChangeArrowheads="1"/>
            </p:cNvSpPr>
            <p:nvPr/>
          </p:nvSpPr>
          <p:spPr bwMode="auto">
            <a:xfrm>
              <a:off x="842865" y="2456965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just" defTabSz="914400"/>
              <a:r>
                <a:rPr lang="zh-CN" altLang="en-US" sz="2000" dirty="0">
                  <a:solidFill>
                    <a:srgbClr val="1F788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1F788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TextBox 29"/>
            <p:cNvSpPr txBox="1">
              <a:spLocks noChangeArrowheads="1"/>
            </p:cNvSpPr>
            <p:nvPr/>
          </p:nvSpPr>
          <p:spPr bwMode="auto">
            <a:xfrm>
              <a:off x="842864" y="2883447"/>
              <a:ext cx="445019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511579" y="719164"/>
            <a:ext cx="2014482" cy="5457071"/>
            <a:chOff x="511646" y="718996"/>
            <a:chExt cx="2014744" cy="5455808"/>
          </a:xfrm>
        </p:grpSpPr>
        <p:sp>
          <p:nvSpPr>
            <p:cNvPr id="235" name="矩形 234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511646" y="4683946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40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41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42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43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240998" y="1794986"/>
            <a:ext cx="3071941" cy="495934"/>
          </a:xfrm>
          <a:prstGeom prst="roundRect">
            <a:avLst>
              <a:gd name="adj" fmla="val 50000"/>
            </a:avLst>
          </a:prstGeom>
          <a:solidFill>
            <a:srgbClr val="515151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240998" y="2541541"/>
            <a:ext cx="4263816" cy="495934"/>
          </a:xfrm>
          <a:prstGeom prst="roundRect">
            <a:avLst>
              <a:gd name="adj" fmla="val 50000"/>
            </a:avLst>
          </a:prstGeom>
          <a:solidFill>
            <a:srgbClr val="515151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231585" y="3288096"/>
            <a:ext cx="5663892" cy="495934"/>
          </a:xfrm>
          <a:prstGeom prst="roundRect">
            <a:avLst>
              <a:gd name="adj" fmla="val 50000"/>
            </a:avLst>
          </a:prstGeom>
          <a:solidFill>
            <a:srgbClr val="515151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76178" y="1788848"/>
            <a:ext cx="9054136" cy="2727322"/>
            <a:chOff x="2476500" y="1788432"/>
            <a:chExt cx="9055315" cy="2726691"/>
          </a:xfrm>
        </p:grpSpPr>
        <p:grpSp>
          <p:nvGrpSpPr>
            <p:cNvPr id="8" name="组合 7"/>
            <p:cNvGrpSpPr/>
            <p:nvPr/>
          </p:nvGrpSpPr>
          <p:grpSpPr>
            <a:xfrm>
              <a:off x="2476500" y="1788432"/>
              <a:ext cx="9055315" cy="2611363"/>
              <a:chOff x="1683167" y="2101566"/>
              <a:chExt cx="9055315" cy="2611363"/>
            </a:xfrm>
          </p:grpSpPr>
          <p:grpSp>
            <p:nvGrpSpPr>
              <p:cNvPr id="9" name="组合 8"/>
              <p:cNvGrpSpPr/>
              <p:nvPr/>
            </p:nvGrpSpPr>
            <p:grpSpPr bwMode="auto">
              <a:xfrm>
                <a:off x="2438671" y="2101566"/>
                <a:ext cx="7022278" cy="1991118"/>
                <a:chOff x="1541588" y="1560552"/>
                <a:chExt cx="5266202" cy="1493178"/>
              </a:xfrm>
              <a:noFill/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1541588" y="1560552"/>
                  <a:ext cx="5256584" cy="371864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solidFill>
                    <a:srgbClr val="6F6F6F"/>
                  </a:solidFill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圆角矩形 27"/>
                <p:cNvSpPr/>
                <p:nvPr/>
              </p:nvSpPr>
              <p:spPr>
                <a:xfrm>
                  <a:off x="1551206" y="2120718"/>
                  <a:ext cx="5256584" cy="371864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solidFill>
                    <a:srgbClr val="6F6F6F"/>
                  </a:solidFill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圆角矩形 28"/>
                <p:cNvSpPr/>
                <p:nvPr/>
              </p:nvSpPr>
              <p:spPr>
                <a:xfrm>
                  <a:off x="1551206" y="2681866"/>
                  <a:ext cx="5256584" cy="371864"/>
                </a:xfrm>
                <a:prstGeom prst="roundRect">
                  <a:avLst>
                    <a:gd name="adj" fmla="val 50000"/>
                  </a:avLst>
                </a:prstGeom>
                <a:grpFill/>
                <a:ln w="3175">
                  <a:solidFill>
                    <a:srgbClr val="6F6F6F"/>
                  </a:solidFill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" name="TextBox 103"/>
              <p:cNvSpPr txBox="1">
                <a:spLocks noChangeArrowheads="1"/>
              </p:cNvSpPr>
              <p:nvPr/>
            </p:nvSpPr>
            <p:spPr bwMode="auto">
              <a:xfrm>
                <a:off x="1683168" y="2178715"/>
                <a:ext cx="5437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组合 139"/>
              <p:cNvGrpSpPr/>
              <p:nvPr/>
            </p:nvGrpSpPr>
            <p:grpSpPr bwMode="auto">
              <a:xfrm>
                <a:off x="9659643" y="2140613"/>
                <a:ext cx="929223" cy="307777"/>
                <a:chOff x="6819897" y="1936929"/>
                <a:chExt cx="697351" cy="230838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 rot="5400000">
                  <a:off x="6781037" y="2012440"/>
                  <a:ext cx="192091" cy="114371"/>
                </a:xfrm>
                <a:prstGeom prst="triangle">
                  <a:avLst/>
                </a:prstGeom>
                <a:solidFill>
                  <a:srgbClr val="515151"/>
                </a:solidFill>
                <a:ln>
                  <a:noFill/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matte">
                  <a:bevelT w="63500" h="635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TextBox 150"/>
                <p:cNvSpPr txBox="1">
                  <a:spLocks noChangeArrowheads="1"/>
                </p:cNvSpPr>
                <p:nvPr/>
              </p:nvSpPr>
              <p:spPr bwMode="auto">
                <a:xfrm>
                  <a:off x="6955527" y="1936929"/>
                  <a:ext cx="561721" cy="230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14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35%</a:t>
                  </a:r>
                  <a:endPara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" name="组合 140"/>
              <p:cNvGrpSpPr/>
              <p:nvPr/>
            </p:nvGrpSpPr>
            <p:grpSpPr bwMode="auto">
              <a:xfrm>
                <a:off x="9646939" y="2924479"/>
                <a:ext cx="941926" cy="307778"/>
                <a:chOff x="6800833" y="1774227"/>
                <a:chExt cx="706884" cy="230838"/>
              </a:xfrm>
            </p:grpSpPr>
            <p:sp>
              <p:nvSpPr>
                <p:cNvPr id="22" name="等腰三角形 21"/>
                <p:cNvSpPr/>
                <p:nvPr/>
              </p:nvSpPr>
              <p:spPr>
                <a:xfrm rot="5400000">
                  <a:off x="6761179" y="1849285"/>
                  <a:ext cx="193679" cy="114371"/>
                </a:xfrm>
                <a:prstGeom prst="triangle">
                  <a:avLst/>
                </a:prstGeom>
                <a:solidFill>
                  <a:srgbClr val="515151"/>
                </a:solidFill>
                <a:ln>
                  <a:noFill/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matte">
                  <a:bevelT w="63500" h="635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" name="TextBox 148"/>
                <p:cNvSpPr txBox="1">
                  <a:spLocks noChangeArrowheads="1"/>
                </p:cNvSpPr>
                <p:nvPr/>
              </p:nvSpPr>
              <p:spPr bwMode="auto">
                <a:xfrm>
                  <a:off x="6945996" y="1774227"/>
                  <a:ext cx="561721" cy="230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14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60%</a:t>
                  </a:r>
                  <a:endPara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" name="组合 141"/>
              <p:cNvGrpSpPr/>
              <p:nvPr/>
            </p:nvGrpSpPr>
            <p:grpSpPr bwMode="auto">
              <a:xfrm>
                <a:off x="9659644" y="3672292"/>
                <a:ext cx="929225" cy="307778"/>
                <a:chOff x="6800834" y="1611525"/>
                <a:chExt cx="697352" cy="230838"/>
              </a:xfrm>
            </p:grpSpPr>
            <p:sp>
              <p:nvSpPr>
                <p:cNvPr id="20" name="等腰三角形 19"/>
                <p:cNvSpPr/>
                <p:nvPr/>
              </p:nvSpPr>
              <p:spPr>
                <a:xfrm rot="5400000">
                  <a:off x="6761180" y="1686925"/>
                  <a:ext cx="193679" cy="114371"/>
                </a:xfrm>
                <a:prstGeom prst="triangle">
                  <a:avLst/>
                </a:prstGeom>
                <a:solidFill>
                  <a:srgbClr val="515151"/>
                </a:solidFill>
                <a:ln>
                  <a:noFill/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matte">
                  <a:bevelT w="63500" h="635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6936465" y="1611525"/>
                  <a:ext cx="561721" cy="230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14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89%</a:t>
                  </a:r>
                  <a:endPara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4" name="组合 142"/>
              <p:cNvGrpSpPr/>
              <p:nvPr/>
            </p:nvGrpSpPr>
            <p:grpSpPr bwMode="auto">
              <a:xfrm>
                <a:off x="9672345" y="4405151"/>
                <a:ext cx="1066137" cy="307778"/>
                <a:chOff x="6819897" y="1456658"/>
                <a:chExt cx="800100" cy="230838"/>
              </a:xfrm>
            </p:grpSpPr>
            <p:sp>
              <p:nvSpPr>
                <p:cNvPr id="18" name="等腰三角形 17"/>
                <p:cNvSpPr/>
                <p:nvPr/>
              </p:nvSpPr>
              <p:spPr>
                <a:xfrm rot="5400000">
                  <a:off x="6781037" y="1531605"/>
                  <a:ext cx="192092" cy="114371"/>
                </a:xfrm>
                <a:prstGeom prst="triangle">
                  <a:avLst/>
                </a:prstGeom>
                <a:solidFill>
                  <a:srgbClr val="6BB5B0"/>
                </a:solidFill>
                <a:ln>
                  <a:noFill/>
                </a:ln>
                <a:effectLst>
                  <a:outerShdw blurRad="76200" dist="38100" dir="2700000" algn="tl" rotWithShape="0">
                    <a:prstClr val="black">
                      <a:alpha val="20000"/>
                    </a:prstClr>
                  </a:outerShdw>
                </a:effectLst>
                <a:scene3d>
                  <a:camera prst="orthographicFront"/>
                  <a:lightRig rig="threePt" dir="t">
                    <a:rot lat="0" lon="0" rev="0"/>
                  </a:lightRig>
                </a:scene3d>
                <a:sp3d prstMaterial="matte">
                  <a:bevelT w="63500" h="635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TextBox 144"/>
                <p:cNvSpPr txBox="1">
                  <a:spLocks noChangeArrowheads="1"/>
                </p:cNvSpPr>
                <p:nvPr/>
              </p:nvSpPr>
              <p:spPr bwMode="auto">
                <a:xfrm>
                  <a:off x="6945996" y="1456658"/>
                  <a:ext cx="674001" cy="230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14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100%</a:t>
                  </a:r>
                  <a:endPara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" name="TextBox 103"/>
              <p:cNvSpPr txBox="1">
                <a:spLocks noChangeArrowheads="1"/>
              </p:cNvSpPr>
              <p:nvPr/>
            </p:nvSpPr>
            <p:spPr bwMode="auto">
              <a:xfrm>
                <a:off x="1683167" y="2933841"/>
                <a:ext cx="5437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TextBox 103"/>
              <p:cNvSpPr txBox="1">
                <a:spLocks noChangeArrowheads="1"/>
              </p:cNvSpPr>
              <p:nvPr/>
            </p:nvSpPr>
            <p:spPr bwMode="auto">
              <a:xfrm>
                <a:off x="1683167" y="3671479"/>
                <a:ext cx="5437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103"/>
              <p:cNvSpPr txBox="1">
                <a:spLocks noChangeArrowheads="1"/>
              </p:cNvSpPr>
              <p:nvPr/>
            </p:nvSpPr>
            <p:spPr bwMode="auto">
              <a:xfrm>
                <a:off x="1683167" y="4400856"/>
                <a:ext cx="54374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1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圆角矩形 6"/>
            <p:cNvSpPr/>
            <p:nvPr/>
          </p:nvSpPr>
          <p:spPr>
            <a:xfrm>
              <a:off x="3259545" y="4019304"/>
              <a:ext cx="7008777" cy="49581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6BB5B0"/>
              </a:solidFill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420480" y="4779590"/>
            <a:ext cx="8822319" cy="55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11579" y="719164"/>
            <a:ext cx="2014482" cy="5457071"/>
            <a:chOff x="511646" y="718996"/>
            <a:chExt cx="2014744" cy="5455808"/>
          </a:xfrm>
        </p:grpSpPr>
        <p:sp>
          <p:nvSpPr>
            <p:cNvPr id="68" name="矩形 67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511646" y="4683946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74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75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76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40" name="圆角矩形 39"/>
          <p:cNvSpPr/>
          <p:nvPr/>
        </p:nvSpPr>
        <p:spPr>
          <a:xfrm>
            <a:off x="3244078" y="4023839"/>
            <a:ext cx="7022908" cy="495934"/>
          </a:xfrm>
          <a:prstGeom prst="roundRect">
            <a:avLst>
              <a:gd name="adj" fmla="val 50000"/>
            </a:avLst>
          </a:prstGeom>
          <a:solidFill>
            <a:srgbClr val="6BB5B0"/>
          </a:solidFill>
          <a:ln>
            <a:noFill/>
          </a:ln>
          <a:effectLst>
            <a:outerShdw blurRad="762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matte">
            <a:bevelT w="63500" h="63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0" grpId="0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1"/>
          <a:stretch>
            <a:fillRect/>
          </a:stretch>
        </p:blipFill>
        <p:spPr>
          <a:xfrm>
            <a:off x="-26260" y="-19055"/>
            <a:ext cx="12237310" cy="69358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1609516" y="1855079"/>
            <a:ext cx="8971382" cy="3149432"/>
            <a:chOff x="1609725" y="1854648"/>
            <a:chExt cx="8972550" cy="3148703"/>
          </a:xfrm>
        </p:grpSpPr>
        <p:sp>
          <p:nvSpPr>
            <p:cNvPr id="6" name="圆角矩形 5"/>
            <p:cNvSpPr/>
            <p:nvPr/>
          </p:nvSpPr>
          <p:spPr>
            <a:xfrm>
              <a:off x="1609725" y="1854648"/>
              <a:ext cx="8972550" cy="3148703"/>
            </a:xfrm>
            <a:prstGeom prst="roundRect">
              <a:avLst>
                <a:gd name="adj" fmla="val 5777"/>
              </a:avLst>
            </a:prstGeom>
            <a:solidFill>
              <a:srgbClr val="6BB5B0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TextBox 29"/>
            <p:cNvSpPr txBox="1">
              <a:spLocks noChangeArrowheads="1"/>
            </p:cNvSpPr>
            <p:nvPr/>
          </p:nvSpPr>
          <p:spPr bwMode="auto">
            <a:xfrm>
              <a:off x="1938110" y="2774043"/>
              <a:ext cx="8272690" cy="170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4400">
                <a:lnSpc>
                  <a:spcPct val="150000"/>
                </a:lnSpc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696" y="1041561"/>
            <a:ext cx="8645022" cy="49623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8" r="46057" b="82037"/>
          <a:stretch>
            <a:fillRect/>
          </a:stretch>
        </p:blipFill>
        <p:spPr>
          <a:xfrm>
            <a:off x="2768754" y="-481821"/>
            <a:ext cx="2559755" cy="2299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4110139" y="2165903"/>
            <a:ext cx="3970136" cy="653310"/>
            <a:chOff x="5920572" y="1540158"/>
            <a:chExt cx="3970653" cy="653159"/>
          </a:xfrm>
        </p:grpSpPr>
        <p:sp>
          <p:nvSpPr>
            <p:cNvPr id="88" name="对角圆角矩形 8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FF8599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481565" y="611401"/>
            <a:ext cx="1111057" cy="646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E7E6E6">
                    <a:lumMod val="2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目录</a:t>
            </a:r>
            <a:endParaRPr lang="zh-CN" altLang="en-US" sz="3600" b="1" dirty="0">
              <a:solidFill>
                <a:srgbClr val="E7E6E6">
                  <a:lumMod val="2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4110139" y="2942394"/>
            <a:ext cx="3970136" cy="653310"/>
            <a:chOff x="5920572" y="1540158"/>
            <a:chExt cx="3970653" cy="653159"/>
          </a:xfrm>
        </p:grpSpPr>
        <p:sp>
          <p:nvSpPr>
            <p:cNvPr id="95" name="对角圆角矩形 94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6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110139" y="3718884"/>
            <a:ext cx="3970136" cy="653310"/>
            <a:chOff x="5920572" y="1540158"/>
            <a:chExt cx="3970653" cy="653159"/>
          </a:xfrm>
        </p:grpSpPr>
        <p:sp>
          <p:nvSpPr>
            <p:cNvPr id="98" name="对角圆角矩形 97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110139" y="4495372"/>
            <a:ext cx="3970136" cy="653310"/>
            <a:chOff x="5920572" y="1540158"/>
            <a:chExt cx="3970653" cy="653159"/>
          </a:xfrm>
        </p:grpSpPr>
        <p:sp>
          <p:nvSpPr>
            <p:cNvPr id="101" name="对角圆角矩形 100"/>
            <p:cNvSpPr/>
            <p:nvPr/>
          </p:nvSpPr>
          <p:spPr>
            <a:xfrm>
              <a:off x="5920572" y="1540158"/>
              <a:ext cx="3970653" cy="653159"/>
            </a:xfrm>
            <a:prstGeom prst="round2Diag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2" name="TextBox 55"/>
            <p:cNvSpPr txBox="1">
              <a:spLocks noChangeArrowheads="1"/>
            </p:cNvSpPr>
            <p:nvPr/>
          </p:nvSpPr>
          <p:spPr bwMode="auto">
            <a:xfrm>
              <a:off x="6585228" y="1676996"/>
              <a:ext cx="28508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点击此处添加标题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" y="-12703"/>
            <a:ext cx="12190413" cy="6872291"/>
          </a:xfrm>
          <a:prstGeom prst="rect">
            <a:avLst/>
          </a:prstGeom>
          <a:solidFill>
            <a:srgbClr val="6BB5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92542" y="1041561"/>
            <a:ext cx="9205333" cy="4962312"/>
            <a:chOff x="1492735" y="1041318"/>
            <a:chExt cx="9206531" cy="49611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72927" y="1041318"/>
              <a:ext cx="8646147" cy="4961163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2735" y="2232110"/>
              <a:ext cx="9206531" cy="1987470"/>
            </a:xfrm>
            <a:prstGeom prst="rect">
              <a:avLst/>
            </a:prstGeom>
          </p:spPr>
        </p:pic>
        <p:sp>
          <p:nvSpPr>
            <p:cNvPr id="51" name="矩形 50"/>
            <p:cNvSpPr>
              <a:spLocks noChangeArrowheads="1"/>
            </p:cNvSpPr>
            <p:nvPr/>
          </p:nvSpPr>
          <p:spPr bwMode="auto">
            <a:xfrm>
              <a:off x="4363878" y="3962683"/>
              <a:ext cx="3439293" cy="22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ct val="80000"/>
                </a:lnSpc>
              </a:pPr>
              <a:r>
                <a:rPr lang="en-US" altLang="zh-CN" sz="1050" b="1" dirty="0">
                  <a:solidFill>
                    <a:srgbClr val="E7E6E6">
                      <a:lumMod val="25000"/>
                    </a:srgbClr>
                  </a:solidFill>
                  <a:latin typeface="方正细倩简体" panose="03000509000000000000" pitchFamily="65" charset="-122"/>
                  <a:ea typeface="方正细倩简体" panose="03000509000000000000" pitchFamily="65" charset="-122"/>
                  <a:cs typeface="Arial Unicode MS" panose="020B0604020202020204" pitchFamily="34" charset="-122"/>
                </a:rPr>
                <a:t>SHANGHAI RAPIDESIGN ADVERTISING CO.,LTD </a:t>
              </a:r>
              <a:endParaRPr lang="en-US" altLang="zh-CN" sz="1050" b="1" dirty="0">
                <a:solidFill>
                  <a:srgbClr val="E7E6E6">
                    <a:lumMod val="25000"/>
                  </a:srgbClr>
                </a:solidFill>
                <a:latin typeface="方正细倩简体" panose="03000509000000000000" pitchFamily="65" charset="-122"/>
                <a:ea typeface="方正细倩简体" panose="03000509000000000000" pitchFamily="65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1" r="74332" b="48611"/>
          <a:stretch>
            <a:fillRect/>
          </a:stretch>
        </p:blipFill>
        <p:spPr>
          <a:xfrm>
            <a:off x="-950298" y="719163"/>
            <a:ext cx="3246106" cy="3579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>
            <a:off x="640017" y="5126747"/>
            <a:ext cx="1238263" cy="9996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6" r="85628" b="12130"/>
          <a:stretch>
            <a:fillRect/>
          </a:stretch>
        </p:blipFill>
        <p:spPr>
          <a:xfrm rot="20126791">
            <a:off x="7116051" y="4645570"/>
            <a:ext cx="2170676" cy="3341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2" t="71343" r="49853"/>
          <a:stretch>
            <a:fillRect/>
          </a:stretch>
        </p:blipFill>
        <p:spPr>
          <a:xfrm>
            <a:off x="2013046" y="5090282"/>
            <a:ext cx="2481016" cy="25605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7101204" y="-398698"/>
            <a:ext cx="1362993" cy="1001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54584" r="10802" b="10972"/>
          <a:stretch>
            <a:fillRect/>
          </a:stretch>
        </p:blipFill>
        <p:spPr>
          <a:xfrm>
            <a:off x="9399446" y="3976717"/>
            <a:ext cx="3677316" cy="35636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 t="36204" b="47870"/>
          <a:stretch>
            <a:fillRect/>
          </a:stretch>
        </p:blipFill>
        <p:spPr>
          <a:xfrm>
            <a:off x="9877544" y="2291153"/>
            <a:ext cx="2853045" cy="15920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9" t="12814" r="11127" b="70149"/>
          <a:stretch>
            <a:fillRect/>
          </a:stretch>
        </p:blipFill>
        <p:spPr>
          <a:xfrm>
            <a:off x="9579473" y="323004"/>
            <a:ext cx="3327292" cy="198845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>
            <a:off x="10463943" y="311493"/>
            <a:ext cx="979239" cy="6197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>
            <a:off x="-476643" y="4655545"/>
            <a:ext cx="1362993" cy="10017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4" t="57778" r="66071" b="37962"/>
          <a:stretch>
            <a:fillRect/>
          </a:stretch>
        </p:blipFill>
        <p:spPr>
          <a:xfrm rot="19672352">
            <a:off x="8579898" y="68009"/>
            <a:ext cx="1348920" cy="1088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60926" r="70736" b="32408"/>
          <a:stretch>
            <a:fillRect/>
          </a:stretch>
        </p:blipFill>
        <p:spPr>
          <a:xfrm rot="3449161">
            <a:off x="768244" y="-456747"/>
            <a:ext cx="1363486" cy="10013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7" t="4999" r="26253" b="89259"/>
          <a:stretch>
            <a:fillRect/>
          </a:stretch>
        </p:blipFill>
        <p:spPr>
          <a:xfrm rot="9226239">
            <a:off x="98056" y="6214835"/>
            <a:ext cx="1066863" cy="675198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2768754" y="-481821"/>
            <a:ext cx="2559755" cy="2299871"/>
            <a:chOff x="2769115" y="-481711"/>
            <a:chExt cx="2560088" cy="229933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08" r="46057" b="82037"/>
            <a:stretch>
              <a:fillRect/>
            </a:stretch>
          </p:blipFill>
          <p:spPr>
            <a:xfrm>
              <a:off x="2769115" y="-481711"/>
              <a:ext cx="2560088" cy="229933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4130" y="928511"/>
              <a:ext cx="648688" cy="189753"/>
            </a:xfrm>
            <a:prstGeom prst="rect">
              <a:avLst/>
            </a:prstGeom>
          </p:spPr>
        </p:pic>
      </p:grpSp>
      <p:grpSp>
        <p:nvGrpSpPr>
          <p:cNvPr id="57" name="组合 56"/>
          <p:cNvGrpSpPr/>
          <p:nvPr/>
        </p:nvGrpSpPr>
        <p:grpSpPr>
          <a:xfrm>
            <a:off x="4510904" y="4662240"/>
            <a:ext cx="3168607" cy="369488"/>
            <a:chOff x="4524217" y="4017823"/>
            <a:chExt cx="3169020" cy="335461"/>
          </a:xfrm>
        </p:grpSpPr>
        <p:sp>
          <p:nvSpPr>
            <p:cNvPr id="4" name="矩形 3"/>
            <p:cNvSpPr/>
            <p:nvPr/>
          </p:nvSpPr>
          <p:spPr>
            <a:xfrm>
              <a:off x="4524217" y="4020801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666826" y="4017823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6872243" y="4017823"/>
              <a:ext cx="820994" cy="33248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600628" y="4123328"/>
              <a:ext cx="2940050" cy="130175"/>
              <a:chOff x="4509950" y="6599043"/>
              <a:chExt cx="2940050" cy="130175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4509950" y="6599043"/>
                <a:ext cx="668338" cy="130175"/>
                <a:chOff x="3333750" y="6591300"/>
                <a:chExt cx="668338" cy="130175"/>
              </a:xfrm>
            </p:grpSpPr>
            <p:sp>
              <p:nvSpPr>
                <p:cNvPr id="41" name="Freeform 146"/>
                <p:cNvSpPr>
                  <a:spLocks noEditPoints="1"/>
                </p:cNvSpPr>
                <p:nvPr/>
              </p:nvSpPr>
              <p:spPr bwMode="auto">
                <a:xfrm>
                  <a:off x="3333750" y="6596063"/>
                  <a:ext cx="127000" cy="125412"/>
                </a:xfrm>
                <a:custGeom>
                  <a:avLst/>
                  <a:gdLst>
                    <a:gd name="T0" fmla="*/ 34 w 34"/>
                    <a:gd name="T1" fmla="*/ 33 h 33"/>
                    <a:gd name="T2" fmla="*/ 28 w 34"/>
                    <a:gd name="T3" fmla="*/ 33 h 33"/>
                    <a:gd name="T4" fmla="*/ 26 w 34"/>
                    <a:gd name="T5" fmla="*/ 32 h 33"/>
                    <a:gd name="T6" fmla="*/ 25 w 34"/>
                    <a:gd name="T7" fmla="*/ 31 h 33"/>
                    <a:gd name="T8" fmla="*/ 23 w 34"/>
                    <a:gd name="T9" fmla="*/ 25 h 33"/>
                    <a:gd name="T10" fmla="*/ 11 w 34"/>
                    <a:gd name="T11" fmla="*/ 25 h 33"/>
                    <a:gd name="T12" fmla="*/ 9 w 34"/>
                    <a:gd name="T13" fmla="*/ 31 h 33"/>
                    <a:gd name="T14" fmla="*/ 8 w 34"/>
                    <a:gd name="T15" fmla="*/ 32 h 33"/>
                    <a:gd name="T16" fmla="*/ 6 w 34"/>
                    <a:gd name="T17" fmla="*/ 33 h 33"/>
                    <a:gd name="T18" fmla="*/ 0 w 34"/>
                    <a:gd name="T19" fmla="*/ 33 h 33"/>
                    <a:gd name="T20" fmla="*/ 13 w 34"/>
                    <a:gd name="T21" fmla="*/ 0 h 33"/>
                    <a:gd name="T22" fmla="*/ 21 w 34"/>
                    <a:gd name="T23" fmla="*/ 0 h 33"/>
                    <a:gd name="T24" fmla="*/ 34 w 34"/>
                    <a:gd name="T25" fmla="*/ 33 h 33"/>
                    <a:gd name="T26" fmla="*/ 12 w 34"/>
                    <a:gd name="T27" fmla="*/ 20 h 33"/>
                    <a:gd name="T28" fmla="*/ 22 w 34"/>
                    <a:gd name="T29" fmla="*/ 20 h 33"/>
                    <a:gd name="T30" fmla="*/ 18 w 34"/>
                    <a:gd name="T31" fmla="*/ 11 h 33"/>
                    <a:gd name="T32" fmla="*/ 18 w 34"/>
                    <a:gd name="T33" fmla="*/ 9 h 33"/>
                    <a:gd name="T34" fmla="*/ 17 w 34"/>
                    <a:gd name="T35" fmla="*/ 6 h 33"/>
                    <a:gd name="T36" fmla="*/ 16 w 34"/>
                    <a:gd name="T37" fmla="*/ 9 h 33"/>
                    <a:gd name="T38" fmla="*/ 16 w 34"/>
                    <a:gd name="T39" fmla="*/ 11 h 33"/>
                    <a:gd name="T40" fmla="*/ 12 w 34"/>
                    <a:gd name="T41" fmla="*/ 2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3">
                      <a:moveTo>
                        <a:pt x="34" y="33"/>
                      </a:moveTo>
                      <a:cubicBezTo>
                        <a:pt x="28" y="33"/>
                        <a:pt x="28" y="33"/>
                        <a:pt x="28" y="33"/>
                      </a:cubicBezTo>
                      <a:cubicBezTo>
                        <a:pt x="27" y="33"/>
                        <a:pt x="27" y="33"/>
                        <a:pt x="26" y="32"/>
                      </a:cubicBezTo>
                      <a:cubicBezTo>
                        <a:pt x="26" y="32"/>
                        <a:pt x="25" y="32"/>
                        <a:pt x="25" y="31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9" y="31"/>
                        <a:pt x="9" y="31"/>
                        <a:pt x="9" y="31"/>
                      </a:cubicBezTo>
                      <a:cubicBezTo>
                        <a:pt x="9" y="32"/>
                        <a:pt x="8" y="32"/>
                        <a:pt x="8" y="32"/>
                      </a:cubicBezTo>
                      <a:cubicBezTo>
                        <a:pt x="7" y="33"/>
                        <a:pt x="7" y="33"/>
                        <a:pt x="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lnTo>
                        <a:pt x="34" y="33"/>
                      </a:lnTo>
                      <a:close/>
                      <a:moveTo>
                        <a:pt x="12" y="20"/>
                      </a:move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8" y="9"/>
                      </a:cubicBezTo>
                      <a:cubicBezTo>
                        <a:pt x="18" y="8"/>
                        <a:pt x="17" y="7"/>
                        <a:pt x="17" y="6"/>
                      </a:cubicBezTo>
                      <a:cubicBezTo>
                        <a:pt x="17" y="7"/>
                        <a:pt x="17" y="8"/>
                        <a:pt x="16" y="9"/>
                      </a:cubicBezTo>
                      <a:cubicBezTo>
                        <a:pt x="16" y="10"/>
                        <a:pt x="16" y="11"/>
                        <a:pt x="16" y="11"/>
                      </a:cubicBezTo>
                      <a:lnTo>
                        <a:pt x="12" y="2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2" name="Freeform 147"/>
                <p:cNvSpPr>
                  <a:spLocks noEditPoints="1"/>
                </p:cNvSpPr>
                <p:nvPr/>
              </p:nvSpPr>
              <p:spPr bwMode="auto">
                <a:xfrm>
                  <a:off x="3487738" y="6596063"/>
                  <a:ext cx="96837" cy="125412"/>
                </a:xfrm>
                <a:custGeom>
                  <a:avLst/>
                  <a:gdLst>
                    <a:gd name="T0" fmla="*/ 0 w 26"/>
                    <a:gd name="T1" fmla="*/ 33 h 33"/>
                    <a:gd name="T2" fmla="*/ 0 w 26"/>
                    <a:gd name="T3" fmla="*/ 0 h 33"/>
                    <a:gd name="T4" fmla="*/ 12 w 26"/>
                    <a:gd name="T5" fmla="*/ 0 h 33"/>
                    <a:gd name="T6" fmla="*/ 18 w 26"/>
                    <a:gd name="T7" fmla="*/ 0 h 33"/>
                    <a:gd name="T8" fmla="*/ 22 w 26"/>
                    <a:gd name="T9" fmla="*/ 2 h 33"/>
                    <a:gd name="T10" fmla="*/ 24 w 26"/>
                    <a:gd name="T11" fmla="*/ 5 h 33"/>
                    <a:gd name="T12" fmla="*/ 25 w 26"/>
                    <a:gd name="T13" fmla="*/ 9 h 33"/>
                    <a:gd name="T14" fmla="*/ 25 w 26"/>
                    <a:gd name="T15" fmla="*/ 11 h 33"/>
                    <a:gd name="T16" fmla="*/ 24 w 26"/>
                    <a:gd name="T17" fmla="*/ 13 h 33"/>
                    <a:gd name="T18" fmla="*/ 22 w 26"/>
                    <a:gd name="T19" fmla="*/ 14 h 33"/>
                    <a:gd name="T20" fmla="*/ 19 w 26"/>
                    <a:gd name="T21" fmla="*/ 16 h 33"/>
                    <a:gd name="T22" fmla="*/ 24 w 26"/>
                    <a:gd name="T23" fmla="*/ 18 h 33"/>
                    <a:gd name="T24" fmla="*/ 26 w 26"/>
                    <a:gd name="T25" fmla="*/ 23 h 33"/>
                    <a:gd name="T26" fmla="*/ 25 w 26"/>
                    <a:gd name="T27" fmla="*/ 27 h 33"/>
                    <a:gd name="T28" fmla="*/ 23 w 26"/>
                    <a:gd name="T29" fmla="*/ 30 h 33"/>
                    <a:gd name="T30" fmla="*/ 19 w 26"/>
                    <a:gd name="T31" fmla="*/ 32 h 33"/>
                    <a:gd name="T32" fmla="*/ 13 w 26"/>
                    <a:gd name="T33" fmla="*/ 33 h 33"/>
                    <a:gd name="T34" fmla="*/ 0 w 26"/>
                    <a:gd name="T35" fmla="*/ 33 h 33"/>
                    <a:gd name="T36" fmla="*/ 8 w 26"/>
                    <a:gd name="T37" fmla="*/ 14 h 33"/>
                    <a:gd name="T38" fmla="*/ 12 w 26"/>
                    <a:gd name="T39" fmla="*/ 14 h 33"/>
                    <a:gd name="T40" fmla="*/ 14 w 26"/>
                    <a:gd name="T41" fmla="*/ 13 h 33"/>
                    <a:gd name="T42" fmla="*/ 16 w 26"/>
                    <a:gd name="T43" fmla="*/ 13 h 33"/>
                    <a:gd name="T44" fmla="*/ 17 w 26"/>
                    <a:gd name="T45" fmla="*/ 12 h 33"/>
                    <a:gd name="T46" fmla="*/ 17 w 26"/>
                    <a:gd name="T47" fmla="*/ 10 h 33"/>
                    <a:gd name="T48" fmla="*/ 17 w 26"/>
                    <a:gd name="T49" fmla="*/ 8 h 33"/>
                    <a:gd name="T50" fmla="*/ 16 w 26"/>
                    <a:gd name="T51" fmla="*/ 6 h 33"/>
                    <a:gd name="T52" fmla="*/ 15 w 26"/>
                    <a:gd name="T53" fmla="*/ 6 h 33"/>
                    <a:gd name="T54" fmla="*/ 12 w 26"/>
                    <a:gd name="T55" fmla="*/ 5 h 33"/>
                    <a:gd name="T56" fmla="*/ 8 w 26"/>
                    <a:gd name="T57" fmla="*/ 5 h 33"/>
                    <a:gd name="T58" fmla="*/ 8 w 26"/>
                    <a:gd name="T59" fmla="*/ 14 h 33"/>
                    <a:gd name="T60" fmla="*/ 8 w 26"/>
                    <a:gd name="T61" fmla="*/ 19 h 33"/>
                    <a:gd name="T62" fmla="*/ 8 w 26"/>
                    <a:gd name="T63" fmla="*/ 27 h 33"/>
                    <a:gd name="T64" fmla="*/ 13 w 26"/>
                    <a:gd name="T65" fmla="*/ 27 h 33"/>
                    <a:gd name="T66" fmla="*/ 16 w 26"/>
                    <a:gd name="T67" fmla="*/ 27 h 33"/>
                    <a:gd name="T68" fmla="*/ 17 w 26"/>
                    <a:gd name="T69" fmla="*/ 26 h 33"/>
                    <a:gd name="T70" fmla="*/ 18 w 26"/>
                    <a:gd name="T71" fmla="*/ 24 h 33"/>
                    <a:gd name="T72" fmla="*/ 18 w 26"/>
                    <a:gd name="T73" fmla="*/ 23 h 33"/>
                    <a:gd name="T74" fmla="*/ 18 w 26"/>
                    <a:gd name="T75" fmla="*/ 21 h 33"/>
                    <a:gd name="T76" fmla="*/ 17 w 26"/>
                    <a:gd name="T77" fmla="*/ 20 h 33"/>
                    <a:gd name="T78" fmla="*/ 16 w 26"/>
                    <a:gd name="T79" fmla="*/ 19 h 33"/>
                    <a:gd name="T80" fmla="*/ 13 w 26"/>
                    <a:gd name="T81" fmla="*/ 19 h 33"/>
                    <a:gd name="T82" fmla="*/ 8 w 26"/>
                    <a:gd name="T83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6" h="33">
                      <a:moveTo>
                        <a:pt x="0" y="33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5" y="0"/>
                        <a:pt x="17" y="0"/>
                        <a:pt x="18" y="0"/>
                      </a:cubicBezTo>
                      <a:cubicBezTo>
                        <a:pt x="20" y="1"/>
                        <a:pt x="21" y="1"/>
                        <a:pt x="22" y="2"/>
                      </a:cubicBezTo>
                      <a:cubicBezTo>
                        <a:pt x="23" y="3"/>
                        <a:pt x="24" y="4"/>
                        <a:pt x="24" y="5"/>
                      </a:cubicBezTo>
                      <a:cubicBezTo>
                        <a:pt x="25" y="6"/>
                        <a:pt x="25" y="7"/>
                        <a:pt x="25" y="9"/>
                      </a:cubicBezTo>
                      <a:cubicBezTo>
                        <a:pt x="25" y="9"/>
                        <a:pt x="25" y="10"/>
                        <a:pt x="25" y="11"/>
                      </a:cubicBezTo>
                      <a:cubicBezTo>
                        <a:pt x="24" y="11"/>
                        <a:pt x="24" y="12"/>
                        <a:pt x="24" y="13"/>
                      </a:cubicBezTo>
                      <a:cubicBezTo>
                        <a:pt x="23" y="13"/>
                        <a:pt x="23" y="14"/>
                        <a:pt x="22" y="14"/>
                      </a:cubicBezTo>
                      <a:cubicBezTo>
                        <a:pt x="21" y="15"/>
                        <a:pt x="20" y="15"/>
                        <a:pt x="19" y="16"/>
                      </a:cubicBezTo>
                      <a:cubicBezTo>
                        <a:pt x="22" y="16"/>
                        <a:pt x="23" y="17"/>
                        <a:pt x="24" y="18"/>
                      </a:cubicBezTo>
                      <a:cubicBezTo>
                        <a:pt x="25" y="19"/>
                        <a:pt x="26" y="21"/>
                        <a:pt x="26" y="23"/>
                      </a:cubicBezTo>
                      <a:cubicBezTo>
                        <a:pt x="26" y="24"/>
                        <a:pt x="26" y="26"/>
                        <a:pt x="25" y="27"/>
                      </a:cubicBezTo>
                      <a:cubicBezTo>
                        <a:pt x="24" y="28"/>
                        <a:pt x="24" y="29"/>
                        <a:pt x="23" y="30"/>
                      </a:cubicBezTo>
                      <a:cubicBezTo>
                        <a:pt x="22" y="31"/>
                        <a:pt x="20" y="32"/>
                        <a:pt x="19" y="32"/>
                      </a:cubicBezTo>
                      <a:cubicBezTo>
                        <a:pt x="17" y="33"/>
                        <a:pt x="15" y="33"/>
                        <a:pt x="13" y="33"/>
                      </a:cubicBezTo>
                      <a:lnTo>
                        <a:pt x="0" y="33"/>
                      </a:lnTo>
                      <a:close/>
                      <a:moveTo>
                        <a:pt x="8" y="14"/>
                      </a:move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4"/>
                        <a:pt x="13" y="14"/>
                        <a:pt x="14" y="13"/>
                      </a:cubicBezTo>
                      <a:cubicBezTo>
                        <a:pt x="15" y="13"/>
                        <a:pt x="15" y="13"/>
                        <a:pt x="16" y="13"/>
                      </a:cubicBezTo>
                      <a:cubicBezTo>
                        <a:pt x="16" y="12"/>
                        <a:pt x="17" y="12"/>
                        <a:pt x="17" y="12"/>
                      </a:cubicBezTo>
                      <a:cubicBezTo>
                        <a:pt x="17" y="11"/>
                        <a:pt x="17" y="10"/>
                        <a:pt x="17" y="10"/>
                      </a:cubicBezTo>
                      <a:cubicBezTo>
                        <a:pt x="17" y="9"/>
                        <a:pt x="17" y="8"/>
                        <a:pt x="17" y="8"/>
                      </a:cubicBezTo>
                      <a:cubicBezTo>
                        <a:pt x="17" y="7"/>
                        <a:pt x="17" y="7"/>
                        <a:pt x="16" y="6"/>
                      </a:cubicBezTo>
                      <a:cubicBezTo>
                        <a:pt x="16" y="6"/>
                        <a:pt x="15" y="6"/>
                        <a:pt x="15" y="6"/>
                      </a:cubicBezTo>
                      <a:cubicBezTo>
                        <a:pt x="14" y="5"/>
                        <a:pt x="13" y="5"/>
                        <a:pt x="12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lnTo>
                        <a:pt x="8" y="14"/>
                      </a:lnTo>
                      <a:close/>
                      <a:moveTo>
                        <a:pt x="8" y="19"/>
                      </a:move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13" y="27"/>
                        <a:pt x="13" y="27"/>
                        <a:pt x="13" y="27"/>
                      </a:cubicBezTo>
                      <a:cubicBezTo>
                        <a:pt x="14" y="27"/>
                        <a:pt x="15" y="27"/>
                        <a:pt x="16" y="27"/>
                      </a:cubicBezTo>
                      <a:cubicBezTo>
                        <a:pt x="16" y="26"/>
                        <a:pt x="17" y="26"/>
                        <a:pt x="17" y="26"/>
                      </a:cubicBezTo>
                      <a:cubicBezTo>
                        <a:pt x="18" y="25"/>
                        <a:pt x="18" y="25"/>
                        <a:pt x="18" y="24"/>
                      </a:cubicBezTo>
                      <a:cubicBezTo>
                        <a:pt x="18" y="24"/>
                        <a:pt x="18" y="23"/>
                        <a:pt x="18" y="23"/>
                      </a:cubicBezTo>
                      <a:cubicBezTo>
                        <a:pt x="18" y="22"/>
                        <a:pt x="18" y="22"/>
                        <a:pt x="18" y="21"/>
                      </a:cubicBezTo>
                      <a:cubicBezTo>
                        <a:pt x="18" y="21"/>
                        <a:pt x="18" y="20"/>
                        <a:pt x="17" y="20"/>
                      </a:cubicBezTo>
                      <a:cubicBezTo>
                        <a:pt x="17" y="19"/>
                        <a:pt x="16" y="19"/>
                        <a:pt x="16" y="19"/>
                      </a:cubicBezTo>
                      <a:cubicBezTo>
                        <a:pt x="15" y="19"/>
                        <a:pt x="14" y="19"/>
                        <a:pt x="13" y="19"/>
                      </a:cubicBezTo>
                      <a:lnTo>
                        <a:pt x="8" y="19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3" name="Freeform 148"/>
                <p:cNvSpPr>
                  <a:spLocks noEditPoints="1"/>
                </p:cNvSpPr>
                <p:nvPr/>
              </p:nvSpPr>
              <p:spPr bwMode="auto">
                <a:xfrm>
                  <a:off x="3611563" y="6591300"/>
                  <a:ext cx="127000" cy="130175"/>
                </a:xfrm>
                <a:custGeom>
                  <a:avLst/>
                  <a:gdLst>
                    <a:gd name="T0" fmla="*/ 34 w 34"/>
                    <a:gd name="T1" fmla="*/ 17 h 34"/>
                    <a:gd name="T2" fmla="*/ 33 w 34"/>
                    <a:gd name="T3" fmla="*/ 24 h 34"/>
                    <a:gd name="T4" fmla="*/ 30 w 34"/>
                    <a:gd name="T5" fmla="*/ 29 h 34"/>
                    <a:gd name="T6" fmla="*/ 24 w 34"/>
                    <a:gd name="T7" fmla="*/ 33 h 34"/>
                    <a:gd name="T8" fmla="*/ 17 w 34"/>
                    <a:gd name="T9" fmla="*/ 34 h 34"/>
                    <a:gd name="T10" fmla="*/ 10 w 34"/>
                    <a:gd name="T11" fmla="*/ 33 h 34"/>
                    <a:gd name="T12" fmla="*/ 5 w 34"/>
                    <a:gd name="T13" fmla="*/ 29 h 34"/>
                    <a:gd name="T14" fmla="*/ 1 w 34"/>
                    <a:gd name="T15" fmla="*/ 24 h 34"/>
                    <a:gd name="T16" fmla="*/ 0 w 34"/>
                    <a:gd name="T17" fmla="*/ 17 h 34"/>
                    <a:gd name="T18" fmla="*/ 1 w 34"/>
                    <a:gd name="T19" fmla="*/ 11 h 34"/>
                    <a:gd name="T20" fmla="*/ 5 w 34"/>
                    <a:gd name="T21" fmla="*/ 5 h 34"/>
                    <a:gd name="T22" fmla="*/ 10 w 34"/>
                    <a:gd name="T23" fmla="*/ 2 h 34"/>
                    <a:gd name="T24" fmla="*/ 17 w 34"/>
                    <a:gd name="T25" fmla="*/ 0 h 34"/>
                    <a:gd name="T26" fmla="*/ 24 w 34"/>
                    <a:gd name="T27" fmla="*/ 2 h 34"/>
                    <a:gd name="T28" fmla="*/ 30 w 34"/>
                    <a:gd name="T29" fmla="*/ 5 h 34"/>
                    <a:gd name="T30" fmla="*/ 33 w 34"/>
                    <a:gd name="T31" fmla="*/ 11 h 34"/>
                    <a:gd name="T32" fmla="*/ 34 w 34"/>
                    <a:gd name="T33" fmla="*/ 17 h 34"/>
                    <a:gd name="T34" fmla="*/ 26 w 34"/>
                    <a:gd name="T35" fmla="*/ 17 h 34"/>
                    <a:gd name="T36" fmla="*/ 26 w 34"/>
                    <a:gd name="T37" fmla="*/ 13 h 34"/>
                    <a:gd name="T38" fmla="*/ 24 w 34"/>
                    <a:gd name="T39" fmla="*/ 9 h 34"/>
                    <a:gd name="T40" fmla="*/ 21 w 34"/>
                    <a:gd name="T41" fmla="*/ 7 h 34"/>
                    <a:gd name="T42" fmla="*/ 17 w 34"/>
                    <a:gd name="T43" fmla="*/ 7 h 34"/>
                    <a:gd name="T44" fmla="*/ 13 w 34"/>
                    <a:gd name="T45" fmla="*/ 7 h 34"/>
                    <a:gd name="T46" fmla="*/ 10 w 34"/>
                    <a:gd name="T47" fmla="*/ 9 h 34"/>
                    <a:gd name="T48" fmla="*/ 8 w 34"/>
                    <a:gd name="T49" fmla="*/ 13 h 34"/>
                    <a:gd name="T50" fmla="*/ 8 w 34"/>
                    <a:gd name="T51" fmla="*/ 17 h 34"/>
                    <a:gd name="T52" fmla="*/ 8 w 34"/>
                    <a:gd name="T53" fmla="*/ 22 h 34"/>
                    <a:gd name="T54" fmla="*/ 10 w 34"/>
                    <a:gd name="T55" fmla="*/ 25 h 34"/>
                    <a:gd name="T56" fmla="*/ 13 w 34"/>
                    <a:gd name="T57" fmla="*/ 27 h 34"/>
                    <a:gd name="T58" fmla="*/ 17 w 34"/>
                    <a:gd name="T59" fmla="*/ 28 h 34"/>
                    <a:gd name="T60" fmla="*/ 21 w 34"/>
                    <a:gd name="T61" fmla="*/ 27 h 34"/>
                    <a:gd name="T62" fmla="*/ 24 w 34"/>
                    <a:gd name="T63" fmla="*/ 25 h 34"/>
                    <a:gd name="T64" fmla="*/ 26 w 34"/>
                    <a:gd name="T65" fmla="*/ 22 h 34"/>
                    <a:gd name="T66" fmla="*/ 26 w 34"/>
                    <a:gd name="T67" fmla="*/ 1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" h="34">
                      <a:moveTo>
                        <a:pt x="34" y="17"/>
                      </a:moveTo>
                      <a:cubicBezTo>
                        <a:pt x="34" y="20"/>
                        <a:pt x="34" y="22"/>
                        <a:pt x="33" y="24"/>
                      </a:cubicBezTo>
                      <a:cubicBezTo>
                        <a:pt x="32" y="26"/>
                        <a:pt x="31" y="28"/>
                        <a:pt x="30" y="29"/>
                      </a:cubicBezTo>
                      <a:cubicBezTo>
                        <a:pt x="28" y="31"/>
                        <a:pt x="26" y="32"/>
                        <a:pt x="24" y="33"/>
                      </a:cubicBezTo>
                      <a:cubicBezTo>
                        <a:pt x="22" y="34"/>
                        <a:pt x="20" y="34"/>
                        <a:pt x="17" y="34"/>
                      </a:cubicBezTo>
                      <a:cubicBezTo>
                        <a:pt x="15" y="34"/>
                        <a:pt x="12" y="34"/>
                        <a:pt x="10" y="33"/>
                      </a:cubicBezTo>
                      <a:cubicBezTo>
                        <a:pt x="8" y="32"/>
                        <a:pt x="6" y="31"/>
                        <a:pt x="5" y="29"/>
                      </a:cubicBezTo>
                      <a:cubicBezTo>
                        <a:pt x="3" y="28"/>
                        <a:pt x="2" y="26"/>
                        <a:pt x="1" y="24"/>
                      </a:cubicBezTo>
                      <a:cubicBezTo>
                        <a:pt x="0" y="22"/>
                        <a:pt x="0" y="20"/>
                        <a:pt x="0" y="17"/>
                      </a:cubicBezTo>
                      <a:cubicBezTo>
                        <a:pt x="0" y="15"/>
                        <a:pt x="0" y="13"/>
                        <a:pt x="1" y="11"/>
                      </a:cubicBezTo>
                      <a:cubicBezTo>
                        <a:pt x="2" y="8"/>
                        <a:pt x="3" y="7"/>
                        <a:pt x="5" y="5"/>
                      </a:cubicBezTo>
                      <a:cubicBezTo>
                        <a:pt x="6" y="4"/>
                        <a:pt x="8" y="2"/>
                        <a:pt x="10" y="2"/>
                      </a:cubicBezTo>
                      <a:cubicBezTo>
                        <a:pt x="12" y="1"/>
                        <a:pt x="15" y="0"/>
                        <a:pt x="17" y="0"/>
                      </a:cubicBezTo>
                      <a:cubicBezTo>
                        <a:pt x="20" y="0"/>
                        <a:pt x="22" y="1"/>
                        <a:pt x="24" y="2"/>
                      </a:cubicBezTo>
                      <a:cubicBezTo>
                        <a:pt x="26" y="2"/>
                        <a:pt x="28" y="4"/>
                        <a:pt x="30" y="5"/>
                      </a:cubicBezTo>
                      <a:cubicBezTo>
                        <a:pt x="31" y="7"/>
                        <a:pt x="32" y="8"/>
                        <a:pt x="33" y="11"/>
                      </a:cubicBezTo>
                      <a:cubicBezTo>
                        <a:pt x="34" y="13"/>
                        <a:pt x="34" y="15"/>
                        <a:pt x="34" y="17"/>
                      </a:cubicBezTo>
                      <a:close/>
                      <a:moveTo>
                        <a:pt x="26" y="17"/>
                      </a:moveTo>
                      <a:cubicBezTo>
                        <a:pt x="26" y="16"/>
                        <a:pt x="26" y="14"/>
                        <a:pt x="26" y="13"/>
                      </a:cubicBezTo>
                      <a:cubicBezTo>
                        <a:pt x="25" y="11"/>
                        <a:pt x="25" y="10"/>
                        <a:pt x="24" y="9"/>
                      </a:cubicBezTo>
                      <a:cubicBezTo>
                        <a:pt x="23" y="9"/>
                        <a:pt x="22" y="8"/>
                        <a:pt x="21" y="7"/>
                      </a:cubicBezTo>
                      <a:cubicBezTo>
                        <a:pt x="20" y="7"/>
                        <a:pt x="19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12" y="8"/>
                        <a:pt x="11" y="9"/>
                        <a:pt x="10" y="9"/>
                      </a:cubicBezTo>
                      <a:cubicBezTo>
                        <a:pt x="9" y="10"/>
                        <a:pt x="9" y="11"/>
                        <a:pt x="8" y="13"/>
                      </a:cubicBezTo>
                      <a:cubicBezTo>
                        <a:pt x="8" y="14"/>
                        <a:pt x="8" y="16"/>
                        <a:pt x="8" y="17"/>
                      </a:cubicBezTo>
                      <a:cubicBezTo>
                        <a:pt x="8" y="19"/>
                        <a:pt x="8" y="20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1" y="26"/>
                        <a:pt x="12" y="27"/>
                        <a:pt x="13" y="27"/>
                      </a:cubicBezTo>
                      <a:cubicBezTo>
                        <a:pt x="14" y="28"/>
                        <a:pt x="16" y="28"/>
                        <a:pt x="17" y="28"/>
                      </a:cubicBezTo>
                      <a:cubicBezTo>
                        <a:pt x="19" y="28"/>
                        <a:pt x="20" y="28"/>
                        <a:pt x="21" y="27"/>
                      </a:cubicBezTo>
                      <a:cubicBezTo>
                        <a:pt x="22" y="27"/>
                        <a:pt x="23" y="26"/>
                        <a:pt x="24" y="25"/>
                      </a:cubicBezTo>
                      <a:cubicBezTo>
                        <a:pt x="25" y="24"/>
                        <a:pt x="25" y="23"/>
                        <a:pt x="26" y="22"/>
                      </a:cubicBezTo>
                      <a:cubicBezTo>
                        <a:pt x="26" y="20"/>
                        <a:pt x="26" y="19"/>
                        <a:pt x="26" y="17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4" name="Freeform 149"/>
                <p:cNvSpPr/>
                <p:nvPr/>
              </p:nvSpPr>
              <p:spPr bwMode="auto">
                <a:xfrm>
                  <a:off x="3768725" y="6596063"/>
                  <a:ext cx="109537" cy="125412"/>
                </a:xfrm>
                <a:custGeom>
                  <a:avLst/>
                  <a:gdLst>
                    <a:gd name="T0" fmla="*/ 14 w 29"/>
                    <a:gd name="T1" fmla="*/ 27 h 33"/>
                    <a:gd name="T2" fmla="*/ 17 w 29"/>
                    <a:gd name="T3" fmla="*/ 26 h 33"/>
                    <a:gd name="T4" fmla="*/ 19 w 29"/>
                    <a:gd name="T5" fmla="*/ 25 h 33"/>
                    <a:gd name="T6" fmla="*/ 21 w 29"/>
                    <a:gd name="T7" fmla="*/ 22 h 33"/>
                    <a:gd name="T8" fmla="*/ 21 w 29"/>
                    <a:gd name="T9" fmla="*/ 19 h 33"/>
                    <a:gd name="T10" fmla="*/ 21 w 29"/>
                    <a:gd name="T11" fmla="*/ 0 h 33"/>
                    <a:gd name="T12" fmla="*/ 29 w 29"/>
                    <a:gd name="T13" fmla="*/ 0 h 33"/>
                    <a:gd name="T14" fmla="*/ 29 w 29"/>
                    <a:gd name="T15" fmla="*/ 19 h 33"/>
                    <a:gd name="T16" fmla="*/ 28 w 29"/>
                    <a:gd name="T17" fmla="*/ 25 h 33"/>
                    <a:gd name="T18" fmla="*/ 25 w 29"/>
                    <a:gd name="T19" fmla="*/ 29 h 33"/>
                    <a:gd name="T20" fmla="*/ 20 w 29"/>
                    <a:gd name="T21" fmla="*/ 32 h 33"/>
                    <a:gd name="T22" fmla="*/ 14 w 29"/>
                    <a:gd name="T23" fmla="*/ 33 h 33"/>
                    <a:gd name="T24" fmla="*/ 8 w 29"/>
                    <a:gd name="T25" fmla="*/ 32 h 33"/>
                    <a:gd name="T26" fmla="*/ 4 w 29"/>
                    <a:gd name="T27" fmla="*/ 29 h 33"/>
                    <a:gd name="T28" fmla="*/ 1 w 29"/>
                    <a:gd name="T29" fmla="*/ 25 h 33"/>
                    <a:gd name="T30" fmla="*/ 0 w 29"/>
                    <a:gd name="T31" fmla="*/ 19 h 33"/>
                    <a:gd name="T32" fmla="*/ 0 w 29"/>
                    <a:gd name="T33" fmla="*/ 0 h 33"/>
                    <a:gd name="T34" fmla="*/ 8 w 29"/>
                    <a:gd name="T35" fmla="*/ 0 h 33"/>
                    <a:gd name="T36" fmla="*/ 8 w 29"/>
                    <a:gd name="T37" fmla="*/ 19 h 33"/>
                    <a:gd name="T38" fmla="*/ 8 w 29"/>
                    <a:gd name="T39" fmla="*/ 22 h 33"/>
                    <a:gd name="T40" fmla="*/ 10 w 29"/>
                    <a:gd name="T41" fmla="*/ 25 h 33"/>
                    <a:gd name="T42" fmla="*/ 12 w 29"/>
                    <a:gd name="T43" fmla="*/ 26 h 33"/>
                    <a:gd name="T44" fmla="*/ 14 w 29"/>
                    <a:gd name="T45" fmla="*/ 27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9" h="33">
                      <a:moveTo>
                        <a:pt x="14" y="27"/>
                      </a:moveTo>
                      <a:cubicBezTo>
                        <a:pt x="15" y="27"/>
                        <a:pt x="16" y="27"/>
                        <a:pt x="17" y="26"/>
                      </a:cubicBezTo>
                      <a:cubicBezTo>
                        <a:pt x="18" y="26"/>
                        <a:pt x="19" y="25"/>
                        <a:pt x="19" y="25"/>
                      </a:cubicBezTo>
                      <a:cubicBezTo>
                        <a:pt x="20" y="24"/>
                        <a:pt x="20" y="23"/>
                        <a:pt x="21" y="22"/>
                      </a:cubicBezTo>
                      <a:cubicBezTo>
                        <a:pt x="21" y="22"/>
                        <a:pt x="21" y="20"/>
                        <a:pt x="21" y="19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9"/>
                        <a:pt x="29" y="19"/>
                        <a:pt x="29" y="19"/>
                      </a:cubicBezTo>
                      <a:cubicBezTo>
                        <a:pt x="29" y="21"/>
                        <a:pt x="28" y="23"/>
                        <a:pt x="28" y="25"/>
                      </a:cubicBezTo>
                      <a:cubicBezTo>
                        <a:pt x="27" y="27"/>
                        <a:pt x="26" y="28"/>
                        <a:pt x="25" y="29"/>
                      </a:cubicBezTo>
                      <a:cubicBezTo>
                        <a:pt x="24" y="31"/>
                        <a:pt x="22" y="31"/>
                        <a:pt x="20" y="32"/>
                      </a:cubicBezTo>
                      <a:cubicBezTo>
                        <a:pt x="19" y="33"/>
                        <a:pt x="17" y="33"/>
                        <a:pt x="14" y="33"/>
                      </a:cubicBezTo>
                      <a:cubicBezTo>
                        <a:pt x="12" y="33"/>
                        <a:pt x="10" y="33"/>
                        <a:pt x="8" y="32"/>
                      </a:cubicBezTo>
                      <a:cubicBezTo>
                        <a:pt x="7" y="31"/>
                        <a:pt x="5" y="31"/>
                        <a:pt x="4" y="29"/>
                      </a:cubicBezTo>
                      <a:cubicBezTo>
                        <a:pt x="3" y="28"/>
                        <a:pt x="2" y="27"/>
                        <a:pt x="1" y="25"/>
                      </a:cubicBezTo>
                      <a:cubicBezTo>
                        <a:pt x="1" y="23"/>
                        <a:pt x="0" y="21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20"/>
                        <a:pt x="8" y="21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0" y="25"/>
                        <a:pt x="11" y="26"/>
                        <a:pt x="12" y="26"/>
                      </a:cubicBezTo>
                      <a:cubicBezTo>
                        <a:pt x="12" y="27"/>
                        <a:pt x="13" y="27"/>
                        <a:pt x="14" y="27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5" name="Freeform 150"/>
                <p:cNvSpPr/>
                <p:nvPr/>
              </p:nvSpPr>
              <p:spPr bwMode="auto">
                <a:xfrm>
                  <a:off x="3903663" y="6596063"/>
                  <a:ext cx="98425" cy="125412"/>
                </a:xfrm>
                <a:custGeom>
                  <a:avLst/>
                  <a:gdLst>
                    <a:gd name="T0" fmla="*/ 62 w 62"/>
                    <a:gd name="T1" fmla="*/ 0 h 79"/>
                    <a:gd name="T2" fmla="*/ 62 w 62"/>
                    <a:gd name="T3" fmla="*/ 14 h 79"/>
                    <a:gd name="T4" fmla="*/ 41 w 62"/>
                    <a:gd name="T5" fmla="*/ 14 h 79"/>
                    <a:gd name="T6" fmla="*/ 41 w 62"/>
                    <a:gd name="T7" fmla="*/ 79 h 79"/>
                    <a:gd name="T8" fmla="*/ 22 w 62"/>
                    <a:gd name="T9" fmla="*/ 79 h 79"/>
                    <a:gd name="T10" fmla="*/ 22 w 62"/>
                    <a:gd name="T11" fmla="*/ 14 h 79"/>
                    <a:gd name="T12" fmla="*/ 0 w 62"/>
                    <a:gd name="T13" fmla="*/ 14 h 79"/>
                    <a:gd name="T14" fmla="*/ 0 w 62"/>
                    <a:gd name="T15" fmla="*/ 0 h 79"/>
                    <a:gd name="T16" fmla="*/ 62 w 62"/>
                    <a:gd name="T1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79">
                      <a:moveTo>
                        <a:pt x="62" y="0"/>
                      </a:moveTo>
                      <a:lnTo>
                        <a:pt x="62" y="14"/>
                      </a:lnTo>
                      <a:lnTo>
                        <a:pt x="41" y="14"/>
                      </a:lnTo>
                      <a:lnTo>
                        <a:pt x="41" y="79"/>
                      </a:lnTo>
                      <a:lnTo>
                        <a:pt x="22" y="79"/>
                      </a:lnTo>
                      <a:lnTo>
                        <a:pt x="22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5700575" y="6599043"/>
                <a:ext cx="608012" cy="130175"/>
                <a:chOff x="4524375" y="6591300"/>
                <a:chExt cx="608012" cy="130175"/>
              </a:xfrm>
            </p:grpSpPr>
            <p:sp>
              <p:nvSpPr>
                <p:cNvPr id="37" name="Freeform 151"/>
                <p:cNvSpPr/>
                <p:nvPr/>
              </p:nvSpPr>
              <p:spPr bwMode="auto">
                <a:xfrm>
                  <a:off x="4524375" y="6596063"/>
                  <a:ext cx="184150" cy="125412"/>
                </a:xfrm>
                <a:custGeom>
                  <a:avLst/>
                  <a:gdLst>
                    <a:gd name="T0" fmla="*/ 0 w 49"/>
                    <a:gd name="T1" fmla="*/ 0 h 33"/>
                    <a:gd name="T2" fmla="*/ 7 w 49"/>
                    <a:gd name="T3" fmla="*/ 0 h 33"/>
                    <a:gd name="T4" fmla="*/ 9 w 49"/>
                    <a:gd name="T5" fmla="*/ 0 h 33"/>
                    <a:gd name="T6" fmla="*/ 9 w 49"/>
                    <a:gd name="T7" fmla="*/ 1 h 33"/>
                    <a:gd name="T8" fmla="*/ 14 w 49"/>
                    <a:gd name="T9" fmla="*/ 19 h 33"/>
                    <a:gd name="T10" fmla="*/ 14 w 49"/>
                    <a:gd name="T11" fmla="*/ 20 h 33"/>
                    <a:gd name="T12" fmla="*/ 15 w 49"/>
                    <a:gd name="T13" fmla="*/ 22 h 33"/>
                    <a:gd name="T14" fmla="*/ 15 w 49"/>
                    <a:gd name="T15" fmla="*/ 20 h 33"/>
                    <a:gd name="T16" fmla="*/ 16 w 49"/>
                    <a:gd name="T17" fmla="*/ 19 h 33"/>
                    <a:gd name="T18" fmla="*/ 21 w 49"/>
                    <a:gd name="T19" fmla="*/ 1 h 33"/>
                    <a:gd name="T20" fmla="*/ 22 w 49"/>
                    <a:gd name="T21" fmla="*/ 0 h 33"/>
                    <a:gd name="T22" fmla="*/ 24 w 49"/>
                    <a:gd name="T23" fmla="*/ 0 h 33"/>
                    <a:gd name="T24" fmla="*/ 26 w 49"/>
                    <a:gd name="T25" fmla="*/ 0 h 33"/>
                    <a:gd name="T26" fmla="*/ 28 w 49"/>
                    <a:gd name="T27" fmla="*/ 0 h 33"/>
                    <a:gd name="T28" fmla="*/ 29 w 49"/>
                    <a:gd name="T29" fmla="*/ 1 h 33"/>
                    <a:gd name="T30" fmla="*/ 34 w 49"/>
                    <a:gd name="T31" fmla="*/ 19 h 33"/>
                    <a:gd name="T32" fmla="*/ 34 w 49"/>
                    <a:gd name="T33" fmla="*/ 20 h 33"/>
                    <a:gd name="T34" fmla="*/ 35 w 49"/>
                    <a:gd name="T35" fmla="*/ 22 h 33"/>
                    <a:gd name="T36" fmla="*/ 35 w 49"/>
                    <a:gd name="T37" fmla="*/ 20 h 33"/>
                    <a:gd name="T38" fmla="*/ 36 w 49"/>
                    <a:gd name="T39" fmla="*/ 19 h 33"/>
                    <a:gd name="T40" fmla="*/ 40 w 49"/>
                    <a:gd name="T41" fmla="*/ 1 h 33"/>
                    <a:gd name="T42" fmla="*/ 41 w 49"/>
                    <a:gd name="T43" fmla="*/ 0 h 33"/>
                    <a:gd name="T44" fmla="*/ 43 w 49"/>
                    <a:gd name="T45" fmla="*/ 0 h 33"/>
                    <a:gd name="T46" fmla="*/ 49 w 49"/>
                    <a:gd name="T47" fmla="*/ 0 h 33"/>
                    <a:gd name="T48" fmla="*/ 39 w 49"/>
                    <a:gd name="T49" fmla="*/ 33 h 33"/>
                    <a:gd name="T50" fmla="*/ 32 w 49"/>
                    <a:gd name="T51" fmla="*/ 33 h 33"/>
                    <a:gd name="T52" fmla="*/ 25 w 49"/>
                    <a:gd name="T53" fmla="*/ 12 h 33"/>
                    <a:gd name="T54" fmla="*/ 25 w 49"/>
                    <a:gd name="T55" fmla="*/ 11 h 33"/>
                    <a:gd name="T56" fmla="*/ 25 w 49"/>
                    <a:gd name="T57" fmla="*/ 10 h 33"/>
                    <a:gd name="T58" fmla="*/ 24 w 49"/>
                    <a:gd name="T59" fmla="*/ 11 h 33"/>
                    <a:gd name="T60" fmla="*/ 24 w 49"/>
                    <a:gd name="T61" fmla="*/ 12 h 33"/>
                    <a:gd name="T62" fmla="*/ 18 w 49"/>
                    <a:gd name="T63" fmla="*/ 33 h 33"/>
                    <a:gd name="T64" fmla="*/ 11 w 49"/>
                    <a:gd name="T65" fmla="*/ 33 h 33"/>
                    <a:gd name="T66" fmla="*/ 0 w 49"/>
                    <a:gd name="T67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9" h="33">
                      <a:moveTo>
                        <a:pt x="0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8" y="0"/>
                        <a:pt x="8" y="0"/>
                        <a:pt x="9" y="0"/>
                      </a:cubicBezTo>
                      <a:cubicBezTo>
                        <a:pt x="9" y="0"/>
                        <a:pt x="9" y="1"/>
                        <a:pt x="9" y="1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4" y="19"/>
                        <a:pt x="14" y="20"/>
                        <a:pt x="14" y="20"/>
                      </a:cubicBezTo>
                      <a:cubicBezTo>
                        <a:pt x="15" y="21"/>
                        <a:pt x="15" y="22"/>
                        <a:pt x="15" y="22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20"/>
                        <a:pt x="16" y="19"/>
                        <a:pt x="16" y="19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2" y="0"/>
                        <a:pt x="22" y="0"/>
                      </a:cubicBezTo>
                      <a:cubicBezTo>
                        <a:pt x="23" y="0"/>
                        <a:pt x="23" y="0"/>
                        <a:pt x="2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7" y="0"/>
                        <a:pt x="27" y="0"/>
                        <a:pt x="28" y="0"/>
                      </a:cubicBezTo>
                      <a:cubicBezTo>
                        <a:pt x="28" y="0"/>
                        <a:pt x="28" y="1"/>
                        <a:pt x="29" y="1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4" y="19"/>
                        <a:pt x="34" y="20"/>
                        <a:pt x="34" y="20"/>
                      </a:cubicBezTo>
                      <a:cubicBezTo>
                        <a:pt x="35" y="21"/>
                        <a:pt x="35" y="22"/>
                        <a:pt x="35" y="22"/>
                      </a:cubicBezTo>
                      <a:cubicBezTo>
                        <a:pt x="35" y="22"/>
                        <a:pt x="35" y="21"/>
                        <a:pt x="35" y="20"/>
                      </a:cubicBezTo>
                      <a:cubicBezTo>
                        <a:pt x="35" y="20"/>
                        <a:pt x="36" y="19"/>
                        <a:pt x="36" y="19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1" y="0"/>
                        <a:pt x="41" y="0"/>
                      </a:cubicBezTo>
                      <a:cubicBezTo>
                        <a:pt x="42" y="0"/>
                        <a:pt x="42" y="0"/>
                        <a:pt x="43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9" y="33"/>
                        <a:pt x="39" y="33"/>
                        <a:pt x="39" y="33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5" y="12"/>
                        <a:pt x="25" y="12"/>
                        <a:pt x="25" y="11"/>
                      </a:cubicBezTo>
                      <a:cubicBezTo>
                        <a:pt x="25" y="11"/>
                        <a:pt x="25" y="10"/>
                        <a:pt x="25" y="10"/>
                      </a:cubicBezTo>
                      <a:cubicBezTo>
                        <a:pt x="25" y="10"/>
                        <a:pt x="24" y="11"/>
                        <a:pt x="24" y="11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1" y="33"/>
                        <a:pt x="11" y="33"/>
                        <a:pt x="11" y="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8" name="Freeform 152"/>
                <p:cNvSpPr>
                  <a:spLocks noEditPoints="1"/>
                </p:cNvSpPr>
                <p:nvPr/>
              </p:nvSpPr>
              <p:spPr bwMode="auto">
                <a:xfrm>
                  <a:off x="4730750" y="6591300"/>
                  <a:ext cx="127000" cy="130175"/>
                </a:xfrm>
                <a:custGeom>
                  <a:avLst/>
                  <a:gdLst>
                    <a:gd name="T0" fmla="*/ 34 w 34"/>
                    <a:gd name="T1" fmla="*/ 17 h 34"/>
                    <a:gd name="T2" fmla="*/ 33 w 34"/>
                    <a:gd name="T3" fmla="*/ 24 h 34"/>
                    <a:gd name="T4" fmla="*/ 29 w 34"/>
                    <a:gd name="T5" fmla="*/ 29 h 34"/>
                    <a:gd name="T6" fmla="*/ 24 w 34"/>
                    <a:gd name="T7" fmla="*/ 33 h 34"/>
                    <a:gd name="T8" fmla="*/ 17 w 34"/>
                    <a:gd name="T9" fmla="*/ 34 h 34"/>
                    <a:gd name="T10" fmla="*/ 10 w 34"/>
                    <a:gd name="T11" fmla="*/ 33 h 34"/>
                    <a:gd name="T12" fmla="*/ 4 w 34"/>
                    <a:gd name="T13" fmla="*/ 29 h 34"/>
                    <a:gd name="T14" fmla="*/ 1 w 34"/>
                    <a:gd name="T15" fmla="*/ 24 h 34"/>
                    <a:gd name="T16" fmla="*/ 0 w 34"/>
                    <a:gd name="T17" fmla="*/ 17 h 34"/>
                    <a:gd name="T18" fmla="*/ 1 w 34"/>
                    <a:gd name="T19" fmla="*/ 11 h 34"/>
                    <a:gd name="T20" fmla="*/ 4 w 34"/>
                    <a:gd name="T21" fmla="*/ 5 h 34"/>
                    <a:gd name="T22" fmla="*/ 10 w 34"/>
                    <a:gd name="T23" fmla="*/ 2 h 34"/>
                    <a:gd name="T24" fmla="*/ 17 w 34"/>
                    <a:gd name="T25" fmla="*/ 0 h 34"/>
                    <a:gd name="T26" fmla="*/ 24 w 34"/>
                    <a:gd name="T27" fmla="*/ 2 h 34"/>
                    <a:gd name="T28" fmla="*/ 29 w 34"/>
                    <a:gd name="T29" fmla="*/ 5 h 34"/>
                    <a:gd name="T30" fmla="*/ 33 w 34"/>
                    <a:gd name="T31" fmla="*/ 11 h 34"/>
                    <a:gd name="T32" fmla="*/ 34 w 34"/>
                    <a:gd name="T33" fmla="*/ 17 h 34"/>
                    <a:gd name="T34" fmla="*/ 26 w 34"/>
                    <a:gd name="T35" fmla="*/ 17 h 34"/>
                    <a:gd name="T36" fmla="*/ 26 w 34"/>
                    <a:gd name="T37" fmla="*/ 13 h 34"/>
                    <a:gd name="T38" fmla="*/ 24 w 34"/>
                    <a:gd name="T39" fmla="*/ 9 h 34"/>
                    <a:gd name="T40" fmla="*/ 21 w 34"/>
                    <a:gd name="T41" fmla="*/ 7 h 34"/>
                    <a:gd name="T42" fmla="*/ 17 w 34"/>
                    <a:gd name="T43" fmla="*/ 7 h 34"/>
                    <a:gd name="T44" fmla="*/ 13 w 34"/>
                    <a:gd name="T45" fmla="*/ 7 h 34"/>
                    <a:gd name="T46" fmla="*/ 10 w 34"/>
                    <a:gd name="T47" fmla="*/ 9 h 34"/>
                    <a:gd name="T48" fmla="*/ 8 w 34"/>
                    <a:gd name="T49" fmla="*/ 13 h 34"/>
                    <a:gd name="T50" fmla="*/ 8 w 34"/>
                    <a:gd name="T51" fmla="*/ 17 h 34"/>
                    <a:gd name="T52" fmla="*/ 8 w 34"/>
                    <a:gd name="T53" fmla="*/ 22 h 34"/>
                    <a:gd name="T54" fmla="*/ 10 w 34"/>
                    <a:gd name="T55" fmla="*/ 25 h 34"/>
                    <a:gd name="T56" fmla="*/ 13 w 34"/>
                    <a:gd name="T57" fmla="*/ 27 h 34"/>
                    <a:gd name="T58" fmla="*/ 17 w 34"/>
                    <a:gd name="T59" fmla="*/ 28 h 34"/>
                    <a:gd name="T60" fmla="*/ 21 w 34"/>
                    <a:gd name="T61" fmla="*/ 27 h 34"/>
                    <a:gd name="T62" fmla="*/ 24 w 34"/>
                    <a:gd name="T63" fmla="*/ 25 h 34"/>
                    <a:gd name="T64" fmla="*/ 26 w 34"/>
                    <a:gd name="T65" fmla="*/ 22 h 34"/>
                    <a:gd name="T66" fmla="*/ 26 w 34"/>
                    <a:gd name="T67" fmla="*/ 17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" h="34">
                      <a:moveTo>
                        <a:pt x="34" y="17"/>
                      </a:moveTo>
                      <a:cubicBezTo>
                        <a:pt x="34" y="20"/>
                        <a:pt x="34" y="22"/>
                        <a:pt x="33" y="24"/>
                      </a:cubicBezTo>
                      <a:cubicBezTo>
                        <a:pt x="32" y="26"/>
                        <a:pt x="31" y="28"/>
                        <a:pt x="29" y="29"/>
                      </a:cubicBezTo>
                      <a:cubicBezTo>
                        <a:pt x="28" y="31"/>
                        <a:pt x="26" y="32"/>
                        <a:pt x="24" y="33"/>
                      </a:cubicBezTo>
                      <a:cubicBezTo>
                        <a:pt x="22" y="34"/>
                        <a:pt x="19" y="34"/>
                        <a:pt x="17" y="34"/>
                      </a:cubicBezTo>
                      <a:cubicBezTo>
                        <a:pt x="14" y="34"/>
                        <a:pt x="12" y="34"/>
                        <a:pt x="10" y="33"/>
                      </a:cubicBezTo>
                      <a:cubicBezTo>
                        <a:pt x="8" y="32"/>
                        <a:pt x="6" y="31"/>
                        <a:pt x="4" y="29"/>
                      </a:cubicBezTo>
                      <a:cubicBezTo>
                        <a:pt x="3" y="28"/>
                        <a:pt x="2" y="26"/>
                        <a:pt x="1" y="24"/>
                      </a:cubicBezTo>
                      <a:cubicBezTo>
                        <a:pt x="0" y="22"/>
                        <a:pt x="0" y="20"/>
                        <a:pt x="0" y="17"/>
                      </a:cubicBezTo>
                      <a:cubicBezTo>
                        <a:pt x="0" y="15"/>
                        <a:pt x="0" y="13"/>
                        <a:pt x="1" y="11"/>
                      </a:cubicBezTo>
                      <a:cubicBezTo>
                        <a:pt x="2" y="8"/>
                        <a:pt x="3" y="7"/>
                        <a:pt x="4" y="5"/>
                      </a:cubicBezTo>
                      <a:cubicBezTo>
                        <a:pt x="6" y="4"/>
                        <a:pt x="8" y="2"/>
                        <a:pt x="10" y="2"/>
                      </a:cubicBezTo>
                      <a:cubicBezTo>
                        <a:pt x="12" y="1"/>
                        <a:pt x="14" y="0"/>
                        <a:pt x="17" y="0"/>
                      </a:cubicBezTo>
                      <a:cubicBezTo>
                        <a:pt x="19" y="0"/>
                        <a:pt x="22" y="1"/>
                        <a:pt x="24" y="2"/>
                      </a:cubicBezTo>
                      <a:cubicBezTo>
                        <a:pt x="26" y="2"/>
                        <a:pt x="28" y="4"/>
                        <a:pt x="29" y="5"/>
                      </a:cubicBezTo>
                      <a:cubicBezTo>
                        <a:pt x="31" y="7"/>
                        <a:pt x="32" y="8"/>
                        <a:pt x="33" y="11"/>
                      </a:cubicBezTo>
                      <a:cubicBezTo>
                        <a:pt x="34" y="13"/>
                        <a:pt x="34" y="15"/>
                        <a:pt x="34" y="17"/>
                      </a:cubicBezTo>
                      <a:close/>
                      <a:moveTo>
                        <a:pt x="26" y="17"/>
                      </a:moveTo>
                      <a:cubicBezTo>
                        <a:pt x="26" y="16"/>
                        <a:pt x="26" y="14"/>
                        <a:pt x="26" y="13"/>
                      </a:cubicBezTo>
                      <a:cubicBezTo>
                        <a:pt x="25" y="11"/>
                        <a:pt x="25" y="10"/>
                        <a:pt x="24" y="9"/>
                      </a:cubicBezTo>
                      <a:cubicBezTo>
                        <a:pt x="23" y="9"/>
                        <a:pt x="22" y="8"/>
                        <a:pt x="21" y="7"/>
                      </a:cubicBezTo>
                      <a:cubicBezTo>
                        <a:pt x="20" y="7"/>
                        <a:pt x="18" y="7"/>
                        <a:pt x="17" y="7"/>
                      </a:cubicBezTo>
                      <a:cubicBezTo>
                        <a:pt x="15" y="7"/>
                        <a:pt x="14" y="7"/>
                        <a:pt x="13" y="7"/>
                      </a:cubicBezTo>
                      <a:cubicBezTo>
                        <a:pt x="12" y="8"/>
                        <a:pt x="11" y="9"/>
                        <a:pt x="10" y="9"/>
                      </a:cubicBezTo>
                      <a:cubicBezTo>
                        <a:pt x="9" y="10"/>
                        <a:pt x="9" y="11"/>
                        <a:pt x="8" y="13"/>
                      </a:cubicBezTo>
                      <a:cubicBezTo>
                        <a:pt x="8" y="14"/>
                        <a:pt x="8" y="16"/>
                        <a:pt x="8" y="17"/>
                      </a:cubicBezTo>
                      <a:cubicBezTo>
                        <a:pt x="8" y="19"/>
                        <a:pt x="8" y="20"/>
                        <a:pt x="8" y="22"/>
                      </a:cubicBezTo>
                      <a:cubicBezTo>
                        <a:pt x="9" y="23"/>
                        <a:pt x="9" y="24"/>
                        <a:pt x="10" y="25"/>
                      </a:cubicBezTo>
                      <a:cubicBezTo>
                        <a:pt x="11" y="26"/>
                        <a:pt x="12" y="27"/>
                        <a:pt x="13" y="27"/>
                      </a:cubicBezTo>
                      <a:cubicBezTo>
                        <a:pt x="14" y="28"/>
                        <a:pt x="15" y="28"/>
                        <a:pt x="17" y="28"/>
                      </a:cubicBezTo>
                      <a:cubicBezTo>
                        <a:pt x="18" y="28"/>
                        <a:pt x="20" y="28"/>
                        <a:pt x="21" y="27"/>
                      </a:cubicBezTo>
                      <a:cubicBezTo>
                        <a:pt x="22" y="27"/>
                        <a:pt x="23" y="26"/>
                        <a:pt x="24" y="25"/>
                      </a:cubicBezTo>
                      <a:cubicBezTo>
                        <a:pt x="25" y="24"/>
                        <a:pt x="25" y="23"/>
                        <a:pt x="26" y="22"/>
                      </a:cubicBezTo>
                      <a:cubicBezTo>
                        <a:pt x="26" y="20"/>
                        <a:pt x="26" y="19"/>
                        <a:pt x="26" y="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9" name="Freeform 153"/>
                <p:cNvSpPr>
                  <a:spLocks noEditPoints="1"/>
                </p:cNvSpPr>
                <p:nvPr/>
              </p:nvSpPr>
              <p:spPr bwMode="auto">
                <a:xfrm>
                  <a:off x="4887913" y="6596063"/>
                  <a:ext cx="104775" cy="125412"/>
                </a:xfrm>
                <a:custGeom>
                  <a:avLst/>
                  <a:gdLst>
                    <a:gd name="T0" fmla="*/ 8 w 28"/>
                    <a:gd name="T1" fmla="*/ 21 h 33"/>
                    <a:gd name="T2" fmla="*/ 8 w 28"/>
                    <a:gd name="T3" fmla="*/ 33 h 33"/>
                    <a:gd name="T4" fmla="*/ 0 w 28"/>
                    <a:gd name="T5" fmla="*/ 33 h 33"/>
                    <a:gd name="T6" fmla="*/ 0 w 28"/>
                    <a:gd name="T7" fmla="*/ 0 h 33"/>
                    <a:gd name="T8" fmla="*/ 11 w 28"/>
                    <a:gd name="T9" fmla="*/ 0 h 33"/>
                    <a:gd name="T10" fmla="*/ 17 w 28"/>
                    <a:gd name="T11" fmla="*/ 0 h 33"/>
                    <a:gd name="T12" fmla="*/ 22 w 28"/>
                    <a:gd name="T13" fmla="*/ 2 h 33"/>
                    <a:gd name="T14" fmla="*/ 24 w 28"/>
                    <a:gd name="T15" fmla="*/ 6 h 33"/>
                    <a:gd name="T16" fmla="*/ 25 w 28"/>
                    <a:gd name="T17" fmla="*/ 9 h 33"/>
                    <a:gd name="T18" fmla="*/ 24 w 28"/>
                    <a:gd name="T19" fmla="*/ 13 h 33"/>
                    <a:gd name="T20" fmla="*/ 23 w 28"/>
                    <a:gd name="T21" fmla="*/ 15 h 33"/>
                    <a:gd name="T22" fmla="*/ 21 w 28"/>
                    <a:gd name="T23" fmla="*/ 17 h 33"/>
                    <a:gd name="T24" fmla="*/ 18 w 28"/>
                    <a:gd name="T25" fmla="*/ 19 h 33"/>
                    <a:gd name="T26" fmla="*/ 19 w 28"/>
                    <a:gd name="T27" fmla="*/ 20 h 33"/>
                    <a:gd name="T28" fmla="*/ 21 w 28"/>
                    <a:gd name="T29" fmla="*/ 21 h 33"/>
                    <a:gd name="T30" fmla="*/ 28 w 28"/>
                    <a:gd name="T31" fmla="*/ 33 h 33"/>
                    <a:gd name="T32" fmla="*/ 21 w 28"/>
                    <a:gd name="T33" fmla="*/ 33 h 33"/>
                    <a:gd name="T34" fmla="*/ 18 w 28"/>
                    <a:gd name="T35" fmla="*/ 31 h 33"/>
                    <a:gd name="T36" fmla="*/ 12 w 28"/>
                    <a:gd name="T37" fmla="*/ 22 h 33"/>
                    <a:gd name="T38" fmla="*/ 11 w 28"/>
                    <a:gd name="T39" fmla="*/ 21 h 33"/>
                    <a:gd name="T40" fmla="*/ 10 w 28"/>
                    <a:gd name="T41" fmla="*/ 21 h 33"/>
                    <a:gd name="T42" fmla="*/ 8 w 28"/>
                    <a:gd name="T43" fmla="*/ 21 h 33"/>
                    <a:gd name="T44" fmla="*/ 8 w 28"/>
                    <a:gd name="T45" fmla="*/ 15 h 33"/>
                    <a:gd name="T46" fmla="*/ 11 w 28"/>
                    <a:gd name="T47" fmla="*/ 15 h 33"/>
                    <a:gd name="T48" fmla="*/ 14 w 28"/>
                    <a:gd name="T49" fmla="*/ 15 h 33"/>
                    <a:gd name="T50" fmla="*/ 16 w 28"/>
                    <a:gd name="T51" fmla="*/ 14 h 33"/>
                    <a:gd name="T52" fmla="*/ 17 w 28"/>
                    <a:gd name="T53" fmla="*/ 12 h 33"/>
                    <a:gd name="T54" fmla="*/ 17 w 28"/>
                    <a:gd name="T55" fmla="*/ 10 h 33"/>
                    <a:gd name="T56" fmla="*/ 16 w 28"/>
                    <a:gd name="T57" fmla="*/ 7 h 33"/>
                    <a:gd name="T58" fmla="*/ 11 w 28"/>
                    <a:gd name="T59" fmla="*/ 5 h 33"/>
                    <a:gd name="T60" fmla="*/ 8 w 28"/>
                    <a:gd name="T61" fmla="*/ 5 h 33"/>
                    <a:gd name="T62" fmla="*/ 8 w 28"/>
                    <a:gd name="T63" fmla="*/ 15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8" h="33">
                      <a:moveTo>
                        <a:pt x="8" y="21"/>
                      </a:move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4" y="0"/>
                        <a:pt x="16" y="0"/>
                        <a:pt x="17" y="0"/>
                      </a:cubicBezTo>
                      <a:cubicBezTo>
                        <a:pt x="19" y="1"/>
                        <a:pt x="20" y="2"/>
                        <a:pt x="22" y="2"/>
                      </a:cubicBezTo>
                      <a:cubicBezTo>
                        <a:pt x="23" y="3"/>
                        <a:pt x="23" y="4"/>
                        <a:pt x="24" y="6"/>
                      </a:cubicBezTo>
                      <a:cubicBezTo>
                        <a:pt x="24" y="7"/>
                        <a:pt x="25" y="8"/>
                        <a:pt x="25" y="9"/>
                      </a:cubicBezTo>
                      <a:cubicBezTo>
                        <a:pt x="25" y="11"/>
                        <a:pt x="24" y="12"/>
                        <a:pt x="24" y="13"/>
                      </a:cubicBezTo>
                      <a:cubicBezTo>
                        <a:pt x="24" y="13"/>
                        <a:pt x="23" y="14"/>
                        <a:pt x="23" y="15"/>
                      </a:cubicBezTo>
                      <a:cubicBezTo>
                        <a:pt x="22" y="16"/>
                        <a:pt x="22" y="17"/>
                        <a:pt x="21" y="17"/>
                      </a:cubicBezTo>
                      <a:cubicBezTo>
                        <a:pt x="20" y="18"/>
                        <a:pt x="19" y="19"/>
                        <a:pt x="18" y="19"/>
                      </a:cubicBezTo>
                      <a:cubicBezTo>
                        <a:pt x="18" y="19"/>
                        <a:pt x="19" y="20"/>
                        <a:pt x="19" y="20"/>
                      </a:cubicBezTo>
                      <a:cubicBezTo>
                        <a:pt x="20" y="20"/>
                        <a:pt x="20" y="21"/>
                        <a:pt x="21" y="21"/>
                      </a:cubicBezTo>
                      <a:cubicBezTo>
                        <a:pt x="28" y="33"/>
                        <a:pt x="28" y="33"/>
                        <a:pt x="28" y="33"/>
                      </a:cubicBezTo>
                      <a:cubicBezTo>
                        <a:pt x="21" y="33"/>
                        <a:pt x="21" y="33"/>
                        <a:pt x="21" y="33"/>
                      </a:cubicBezTo>
                      <a:cubicBezTo>
                        <a:pt x="19" y="33"/>
                        <a:pt x="18" y="32"/>
                        <a:pt x="18" y="31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1"/>
                        <a:pt x="12" y="21"/>
                        <a:pt x="11" y="21"/>
                      </a:cubicBezTo>
                      <a:cubicBezTo>
                        <a:pt x="11" y="21"/>
                        <a:pt x="11" y="21"/>
                        <a:pt x="10" y="21"/>
                      </a:cubicBezTo>
                      <a:lnTo>
                        <a:pt x="8" y="21"/>
                      </a:lnTo>
                      <a:close/>
                      <a:moveTo>
                        <a:pt x="8" y="15"/>
                      </a:move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5"/>
                        <a:pt x="13" y="15"/>
                        <a:pt x="14" y="15"/>
                      </a:cubicBezTo>
                      <a:cubicBezTo>
                        <a:pt x="15" y="15"/>
                        <a:pt x="15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1"/>
                        <a:pt x="17" y="11"/>
                        <a:pt x="17" y="10"/>
                      </a:cubicBezTo>
                      <a:cubicBezTo>
                        <a:pt x="17" y="9"/>
                        <a:pt x="17" y="7"/>
                        <a:pt x="16" y="7"/>
                      </a:cubicBezTo>
                      <a:cubicBezTo>
                        <a:pt x="15" y="6"/>
                        <a:pt x="13" y="5"/>
                        <a:pt x="11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lnTo>
                        <a:pt x="8" y="1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40" name="Freeform 154"/>
                <p:cNvSpPr/>
                <p:nvPr/>
              </p:nvSpPr>
              <p:spPr bwMode="auto">
                <a:xfrm>
                  <a:off x="5019675" y="6596063"/>
                  <a:ext cx="112712" cy="125412"/>
                </a:xfrm>
                <a:custGeom>
                  <a:avLst/>
                  <a:gdLst>
                    <a:gd name="T0" fmla="*/ 8 w 30"/>
                    <a:gd name="T1" fmla="*/ 13 h 33"/>
                    <a:gd name="T2" fmla="*/ 9 w 30"/>
                    <a:gd name="T3" fmla="*/ 13 h 33"/>
                    <a:gd name="T4" fmla="*/ 12 w 30"/>
                    <a:gd name="T5" fmla="*/ 12 h 33"/>
                    <a:gd name="T6" fmla="*/ 19 w 30"/>
                    <a:gd name="T7" fmla="*/ 1 h 33"/>
                    <a:gd name="T8" fmla="*/ 21 w 30"/>
                    <a:gd name="T9" fmla="*/ 0 h 33"/>
                    <a:gd name="T10" fmla="*/ 23 w 30"/>
                    <a:gd name="T11" fmla="*/ 0 h 33"/>
                    <a:gd name="T12" fmla="*/ 29 w 30"/>
                    <a:gd name="T13" fmla="*/ 0 h 33"/>
                    <a:gd name="T14" fmla="*/ 19 w 30"/>
                    <a:gd name="T15" fmla="*/ 13 h 33"/>
                    <a:gd name="T16" fmla="*/ 18 w 30"/>
                    <a:gd name="T17" fmla="*/ 14 h 33"/>
                    <a:gd name="T18" fmla="*/ 17 w 30"/>
                    <a:gd name="T19" fmla="*/ 15 h 33"/>
                    <a:gd name="T20" fmla="*/ 19 w 30"/>
                    <a:gd name="T21" fmla="*/ 16 h 33"/>
                    <a:gd name="T22" fmla="*/ 20 w 30"/>
                    <a:gd name="T23" fmla="*/ 17 h 33"/>
                    <a:gd name="T24" fmla="*/ 30 w 30"/>
                    <a:gd name="T25" fmla="*/ 33 h 33"/>
                    <a:gd name="T26" fmla="*/ 23 w 30"/>
                    <a:gd name="T27" fmla="*/ 33 h 33"/>
                    <a:gd name="T28" fmla="*/ 22 w 30"/>
                    <a:gd name="T29" fmla="*/ 33 h 33"/>
                    <a:gd name="T30" fmla="*/ 21 w 30"/>
                    <a:gd name="T31" fmla="*/ 32 h 33"/>
                    <a:gd name="T32" fmla="*/ 21 w 30"/>
                    <a:gd name="T33" fmla="*/ 32 h 33"/>
                    <a:gd name="T34" fmla="*/ 20 w 30"/>
                    <a:gd name="T35" fmla="*/ 31 h 33"/>
                    <a:gd name="T36" fmla="*/ 13 w 30"/>
                    <a:gd name="T37" fmla="*/ 20 h 33"/>
                    <a:gd name="T38" fmla="*/ 12 w 30"/>
                    <a:gd name="T39" fmla="*/ 19 h 33"/>
                    <a:gd name="T40" fmla="*/ 10 w 30"/>
                    <a:gd name="T41" fmla="*/ 19 h 33"/>
                    <a:gd name="T42" fmla="*/ 8 w 30"/>
                    <a:gd name="T43" fmla="*/ 19 h 33"/>
                    <a:gd name="T44" fmla="*/ 8 w 30"/>
                    <a:gd name="T45" fmla="*/ 33 h 33"/>
                    <a:gd name="T46" fmla="*/ 0 w 30"/>
                    <a:gd name="T47" fmla="*/ 33 h 33"/>
                    <a:gd name="T48" fmla="*/ 0 w 30"/>
                    <a:gd name="T49" fmla="*/ 0 h 33"/>
                    <a:gd name="T50" fmla="*/ 8 w 30"/>
                    <a:gd name="T51" fmla="*/ 0 h 33"/>
                    <a:gd name="T52" fmla="*/ 8 w 30"/>
                    <a:gd name="T53" fmla="*/ 1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" h="33">
                      <a:moveTo>
                        <a:pt x="8" y="13"/>
                      </a:move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3"/>
                        <a:pt x="11" y="13"/>
                        <a:pt x="12" y="12"/>
                      </a:cubicBez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20" y="1"/>
                        <a:pt x="20" y="0"/>
                        <a:pt x="21" y="0"/>
                      </a:cubicBezTo>
                      <a:cubicBezTo>
                        <a:pt x="21" y="0"/>
                        <a:pt x="22" y="0"/>
                        <a:pt x="23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4"/>
                        <a:pt x="19" y="14"/>
                        <a:pt x="18" y="14"/>
                      </a:cubicBezTo>
                      <a:cubicBezTo>
                        <a:pt x="18" y="15"/>
                        <a:pt x="18" y="15"/>
                        <a:pt x="17" y="15"/>
                      </a:cubicBezTo>
                      <a:cubicBezTo>
                        <a:pt x="18" y="15"/>
                        <a:pt x="18" y="16"/>
                        <a:pt x="19" y="16"/>
                      </a:cubicBezTo>
                      <a:cubicBezTo>
                        <a:pt x="19" y="16"/>
                        <a:pt x="20" y="17"/>
                        <a:pt x="20" y="17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2" y="33"/>
                        <a:pt x="22" y="33"/>
                      </a:cubicBezTo>
                      <a:cubicBezTo>
                        <a:pt x="22" y="33"/>
                        <a:pt x="21" y="33"/>
                        <a:pt x="21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0" y="32"/>
                        <a:pt x="20" y="32"/>
                        <a:pt x="20" y="31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1" y="19"/>
                        <a:pt x="11" y="19"/>
                        <a:pt x="10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8" y="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6924538" y="6603806"/>
                <a:ext cx="525462" cy="125412"/>
                <a:chOff x="7129463" y="6596063"/>
                <a:chExt cx="525462" cy="125412"/>
              </a:xfrm>
            </p:grpSpPr>
            <p:sp>
              <p:nvSpPr>
                <p:cNvPr id="33" name="Freeform 163"/>
                <p:cNvSpPr/>
                <p:nvPr/>
              </p:nvSpPr>
              <p:spPr bwMode="auto">
                <a:xfrm>
                  <a:off x="7129463" y="6596063"/>
                  <a:ext cx="98425" cy="125412"/>
                </a:xfrm>
                <a:custGeom>
                  <a:avLst/>
                  <a:gdLst>
                    <a:gd name="T0" fmla="*/ 62 w 62"/>
                    <a:gd name="T1" fmla="*/ 0 h 79"/>
                    <a:gd name="T2" fmla="*/ 62 w 62"/>
                    <a:gd name="T3" fmla="*/ 14 h 79"/>
                    <a:gd name="T4" fmla="*/ 40 w 62"/>
                    <a:gd name="T5" fmla="*/ 14 h 79"/>
                    <a:gd name="T6" fmla="*/ 40 w 62"/>
                    <a:gd name="T7" fmla="*/ 79 h 79"/>
                    <a:gd name="T8" fmla="*/ 21 w 62"/>
                    <a:gd name="T9" fmla="*/ 79 h 79"/>
                    <a:gd name="T10" fmla="*/ 21 w 62"/>
                    <a:gd name="T11" fmla="*/ 14 h 79"/>
                    <a:gd name="T12" fmla="*/ 0 w 62"/>
                    <a:gd name="T13" fmla="*/ 14 h 79"/>
                    <a:gd name="T14" fmla="*/ 0 w 62"/>
                    <a:gd name="T15" fmla="*/ 0 h 79"/>
                    <a:gd name="T16" fmla="*/ 62 w 62"/>
                    <a:gd name="T1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79">
                      <a:moveTo>
                        <a:pt x="62" y="0"/>
                      </a:moveTo>
                      <a:lnTo>
                        <a:pt x="62" y="14"/>
                      </a:lnTo>
                      <a:lnTo>
                        <a:pt x="40" y="14"/>
                      </a:lnTo>
                      <a:lnTo>
                        <a:pt x="40" y="79"/>
                      </a:lnTo>
                      <a:lnTo>
                        <a:pt x="21" y="79"/>
                      </a:lnTo>
                      <a:lnTo>
                        <a:pt x="21" y="14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4" name="Freeform 164"/>
                <p:cNvSpPr/>
                <p:nvPr/>
              </p:nvSpPr>
              <p:spPr bwMode="auto">
                <a:xfrm>
                  <a:off x="7258050" y="6596063"/>
                  <a:ext cx="82550" cy="125412"/>
                </a:xfrm>
                <a:custGeom>
                  <a:avLst/>
                  <a:gdLst>
                    <a:gd name="T0" fmla="*/ 52 w 52"/>
                    <a:gd name="T1" fmla="*/ 0 h 79"/>
                    <a:gd name="T2" fmla="*/ 52 w 52"/>
                    <a:gd name="T3" fmla="*/ 14 h 79"/>
                    <a:gd name="T4" fmla="*/ 19 w 52"/>
                    <a:gd name="T5" fmla="*/ 14 h 79"/>
                    <a:gd name="T6" fmla="*/ 19 w 52"/>
                    <a:gd name="T7" fmla="*/ 31 h 79"/>
                    <a:gd name="T8" fmla="*/ 42 w 52"/>
                    <a:gd name="T9" fmla="*/ 31 h 79"/>
                    <a:gd name="T10" fmla="*/ 42 w 52"/>
                    <a:gd name="T11" fmla="*/ 45 h 79"/>
                    <a:gd name="T12" fmla="*/ 19 w 52"/>
                    <a:gd name="T13" fmla="*/ 45 h 79"/>
                    <a:gd name="T14" fmla="*/ 19 w 52"/>
                    <a:gd name="T15" fmla="*/ 65 h 79"/>
                    <a:gd name="T16" fmla="*/ 52 w 52"/>
                    <a:gd name="T17" fmla="*/ 65 h 79"/>
                    <a:gd name="T18" fmla="*/ 52 w 52"/>
                    <a:gd name="T19" fmla="*/ 79 h 79"/>
                    <a:gd name="T20" fmla="*/ 0 w 52"/>
                    <a:gd name="T21" fmla="*/ 79 h 79"/>
                    <a:gd name="T22" fmla="*/ 0 w 52"/>
                    <a:gd name="T23" fmla="*/ 0 h 79"/>
                    <a:gd name="T24" fmla="*/ 52 w 52"/>
                    <a:gd name="T25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2" h="79">
                      <a:moveTo>
                        <a:pt x="52" y="0"/>
                      </a:moveTo>
                      <a:lnTo>
                        <a:pt x="52" y="14"/>
                      </a:lnTo>
                      <a:lnTo>
                        <a:pt x="19" y="14"/>
                      </a:lnTo>
                      <a:lnTo>
                        <a:pt x="19" y="31"/>
                      </a:lnTo>
                      <a:lnTo>
                        <a:pt x="42" y="31"/>
                      </a:lnTo>
                      <a:lnTo>
                        <a:pt x="42" y="45"/>
                      </a:lnTo>
                      <a:lnTo>
                        <a:pt x="19" y="45"/>
                      </a:lnTo>
                      <a:lnTo>
                        <a:pt x="19" y="65"/>
                      </a:lnTo>
                      <a:lnTo>
                        <a:pt x="52" y="65"/>
                      </a:lnTo>
                      <a:lnTo>
                        <a:pt x="52" y="79"/>
                      </a:lnTo>
                      <a:lnTo>
                        <a:pt x="0" y="79"/>
                      </a:lnTo>
                      <a:lnTo>
                        <a:pt x="0" y="0"/>
                      </a:lnTo>
                      <a:lnTo>
                        <a:pt x="52" y="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5" name="Freeform 165"/>
                <p:cNvSpPr>
                  <a:spLocks noEditPoints="1"/>
                </p:cNvSpPr>
                <p:nvPr/>
              </p:nvSpPr>
              <p:spPr bwMode="auto">
                <a:xfrm>
                  <a:off x="7362825" y="6596063"/>
                  <a:ext cx="123825" cy="125412"/>
                </a:xfrm>
                <a:custGeom>
                  <a:avLst/>
                  <a:gdLst>
                    <a:gd name="T0" fmla="*/ 33 w 33"/>
                    <a:gd name="T1" fmla="*/ 33 h 33"/>
                    <a:gd name="T2" fmla="*/ 27 w 33"/>
                    <a:gd name="T3" fmla="*/ 33 h 33"/>
                    <a:gd name="T4" fmla="*/ 26 w 33"/>
                    <a:gd name="T5" fmla="*/ 32 h 33"/>
                    <a:gd name="T6" fmla="*/ 25 w 33"/>
                    <a:gd name="T7" fmla="*/ 31 h 33"/>
                    <a:gd name="T8" fmla="*/ 23 w 33"/>
                    <a:gd name="T9" fmla="*/ 25 h 33"/>
                    <a:gd name="T10" fmla="*/ 10 w 33"/>
                    <a:gd name="T11" fmla="*/ 25 h 33"/>
                    <a:gd name="T12" fmla="*/ 8 w 33"/>
                    <a:gd name="T13" fmla="*/ 31 h 33"/>
                    <a:gd name="T14" fmla="*/ 7 w 33"/>
                    <a:gd name="T15" fmla="*/ 32 h 33"/>
                    <a:gd name="T16" fmla="*/ 6 w 33"/>
                    <a:gd name="T17" fmla="*/ 33 h 33"/>
                    <a:gd name="T18" fmla="*/ 0 w 33"/>
                    <a:gd name="T19" fmla="*/ 33 h 33"/>
                    <a:gd name="T20" fmla="*/ 13 w 33"/>
                    <a:gd name="T21" fmla="*/ 0 h 33"/>
                    <a:gd name="T22" fmla="*/ 21 w 33"/>
                    <a:gd name="T23" fmla="*/ 0 h 33"/>
                    <a:gd name="T24" fmla="*/ 33 w 33"/>
                    <a:gd name="T25" fmla="*/ 33 h 33"/>
                    <a:gd name="T26" fmla="*/ 12 w 33"/>
                    <a:gd name="T27" fmla="*/ 20 h 33"/>
                    <a:gd name="T28" fmla="*/ 21 w 33"/>
                    <a:gd name="T29" fmla="*/ 20 h 33"/>
                    <a:gd name="T30" fmla="*/ 18 w 33"/>
                    <a:gd name="T31" fmla="*/ 11 h 33"/>
                    <a:gd name="T32" fmla="*/ 17 w 33"/>
                    <a:gd name="T33" fmla="*/ 9 h 33"/>
                    <a:gd name="T34" fmla="*/ 17 w 33"/>
                    <a:gd name="T35" fmla="*/ 6 h 33"/>
                    <a:gd name="T36" fmla="*/ 16 w 33"/>
                    <a:gd name="T37" fmla="*/ 9 h 33"/>
                    <a:gd name="T38" fmla="*/ 15 w 33"/>
                    <a:gd name="T39" fmla="*/ 11 h 33"/>
                    <a:gd name="T40" fmla="*/ 12 w 33"/>
                    <a:gd name="T41" fmla="*/ 2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" h="33">
                      <a:moveTo>
                        <a:pt x="33" y="33"/>
                      </a:moveTo>
                      <a:cubicBezTo>
                        <a:pt x="27" y="33"/>
                        <a:pt x="27" y="33"/>
                        <a:pt x="27" y="33"/>
                      </a:cubicBezTo>
                      <a:cubicBezTo>
                        <a:pt x="27" y="33"/>
                        <a:pt x="26" y="33"/>
                        <a:pt x="26" y="32"/>
                      </a:cubicBezTo>
                      <a:cubicBezTo>
                        <a:pt x="25" y="32"/>
                        <a:pt x="25" y="32"/>
                        <a:pt x="25" y="31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8" y="31"/>
                        <a:pt x="8" y="31"/>
                        <a:pt x="8" y="31"/>
                      </a:cubicBezTo>
                      <a:cubicBezTo>
                        <a:pt x="8" y="32"/>
                        <a:pt x="8" y="32"/>
                        <a:pt x="7" y="32"/>
                      </a:cubicBezTo>
                      <a:cubicBezTo>
                        <a:pt x="7" y="33"/>
                        <a:pt x="7" y="33"/>
                        <a:pt x="6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lnTo>
                        <a:pt x="33" y="33"/>
                      </a:lnTo>
                      <a:close/>
                      <a:moveTo>
                        <a:pt x="12" y="20"/>
                      </a:moveTo>
                      <a:cubicBezTo>
                        <a:pt x="21" y="20"/>
                        <a:pt x="21" y="20"/>
                        <a:pt x="21" y="20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0"/>
                        <a:pt x="18" y="10"/>
                        <a:pt x="17" y="9"/>
                      </a:cubicBezTo>
                      <a:cubicBezTo>
                        <a:pt x="17" y="8"/>
                        <a:pt x="17" y="7"/>
                        <a:pt x="17" y="6"/>
                      </a:cubicBezTo>
                      <a:cubicBezTo>
                        <a:pt x="16" y="7"/>
                        <a:pt x="16" y="8"/>
                        <a:pt x="16" y="9"/>
                      </a:cubicBezTo>
                      <a:cubicBezTo>
                        <a:pt x="16" y="10"/>
                        <a:pt x="15" y="11"/>
                        <a:pt x="15" y="11"/>
                      </a:cubicBezTo>
                      <a:lnTo>
                        <a:pt x="12" y="20"/>
                      </a:ln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  <p:sp>
              <p:nvSpPr>
                <p:cNvPr id="36" name="Freeform 166"/>
                <p:cNvSpPr/>
                <p:nvPr/>
              </p:nvSpPr>
              <p:spPr bwMode="auto">
                <a:xfrm>
                  <a:off x="7516813" y="6596063"/>
                  <a:ext cx="138112" cy="125412"/>
                </a:xfrm>
                <a:custGeom>
                  <a:avLst/>
                  <a:gdLst>
                    <a:gd name="T0" fmla="*/ 18 w 37"/>
                    <a:gd name="T1" fmla="*/ 19 h 33"/>
                    <a:gd name="T2" fmla="*/ 18 w 37"/>
                    <a:gd name="T3" fmla="*/ 21 h 33"/>
                    <a:gd name="T4" fmla="*/ 19 w 37"/>
                    <a:gd name="T5" fmla="*/ 19 h 33"/>
                    <a:gd name="T6" fmla="*/ 20 w 37"/>
                    <a:gd name="T7" fmla="*/ 18 h 33"/>
                    <a:gd name="T8" fmla="*/ 29 w 37"/>
                    <a:gd name="T9" fmla="*/ 1 h 33"/>
                    <a:gd name="T10" fmla="*/ 29 w 37"/>
                    <a:gd name="T11" fmla="*/ 0 h 33"/>
                    <a:gd name="T12" fmla="*/ 30 w 37"/>
                    <a:gd name="T13" fmla="*/ 0 h 33"/>
                    <a:gd name="T14" fmla="*/ 30 w 37"/>
                    <a:gd name="T15" fmla="*/ 0 h 33"/>
                    <a:gd name="T16" fmla="*/ 31 w 37"/>
                    <a:gd name="T17" fmla="*/ 0 h 33"/>
                    <a:gd name="T18" fmla="*/ 37 w 37"/>
                    <a:gd name="T19" fmla="*/ 0 h 33"/>
                    <a:gd name="T20" fmla="*/ 37 w 37"/>
                    <a:gd name="T21" fmla="*/ 33 h 33"/>
                    <a:gd name="T22" fmla="*/ 30 w 37"/>
                    <a:gd name="T23" fmla="*/ 33 h 33"/>
                    <a:gd name="T24" fmla="*/ 30 w 37"/>
                    <a:gd name="T25" fmla="*/ 14 h 33"/>
                    <a:gd name="T26" fmla="*/ 30 w 37"/>
                    <a:gd name="T27" fmla="*/ 11 h 33"/>
                    <a:gd name="T28" fmla="*/ 22 w 37"/>
                    <a:gd name="T29" fmla="*/ 28 h 33"/>
                    <a:gd name="T30" fmla="*/ 21 w 37"/>
                    <a:gd name="T31" fmla="*/ 29 h 33"/>
                    <a:gd name="T32" fmla="*/ 19 w 37"/>
                    <a:gd name="T33" fmla="*/ 29 h 33"/>
                    <a:gd name="T34" fmla="*/ 18 w 37"/>
                    <a:gd name="T35" fmla="*/ 29 h 33"/>
                    <a:gd name="T36" fmla="*/ 16 w 37"/>
                    <a:gd name="T37" fmla="*/ 29 h 33"/>
                    <a:gd name="T38" fmla="*/ 15 w 37"/>
                    <a:gd name="T39" fmla="*/ 28 h 33"/>
                    <a:gd name="T40" fmla="*/ 6 w 37"/>
                    <a:gd name="T41" fmla="*/ 11 h 33"/>
                    <a:gd name="T42" fmla="*/ 6 w 37"/>
                    <a:gd name="T43" fmla="*/ 12 h 33"/>
                    <a:gd name="T44" fmla="*/ 7 w 37"/>
                    <a:gd name="T45" fmla="*/ 14 h 33"/>
                    <a:gd name="T46" fmla="*/ 7 w 37"/>
                    <a:gd name="T47" fmla="*/ 33 h 33"/>
                    <a:gd name="T48" fmla="*/ 0 w 37"/>
                    <a:gd name="T49" fmla="*/ 33 h 33"/>
                    <a:gd name="T50" fmla="*/ 0 w 37"/>
                    <a:gd name="T51" fmla="*/ 0 h 33"/>
                    <a:gd name="T52" fmla="*/ 6 w 37"/>
                    <a:gd name="T53" fmla="*/ 0 h 33"/>
                    <a:gd name="T54" fmla="*/ 6 w 37"/>
                    <a:gd name="T55" fmla="*/ 0 h 33"/>
                    <a:gd name="T56" fmla="*/ 7 w 37"/>
                    <a:gd name="T57" fmla="*/ 0 h 33"/>
                    <a:gd name="T58" fmla="*/ 8 w 37"/>
                    <a:gd name="T59" fmla="*/ 0 h 33"/>
                    <a:gd name="T60" fmla="*/ 8 w 37"/>
                    <a:gd name="T61" fmla="*/ 1 h 33"/>
                    <a:gd name="T62" fmla="*/ 17 w 37"/>
                    <a:gd name="T63" fmla="*/ 18 h 33"/>
                    <a:gd name="T64" fmla="*/ 18 w 37"/>
                    <a:gd name="T65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7" h="33">
                      <a:moveTo>
                        <a:pt x="18" y="19"/>
                      </a:moveTo>
                      <a:cubicBezTo>
                        <a:pt x="18" y="20"/>
                        <a:pt x="18" y="21"/>
                        <a:pt x="18" y="21"/>
                      </a:cubicBezTo>
                      <a:cubicBezTo>
                        <a:pt x="19" y="21"/>
                        <a:pt x="19" y="20"/>
                        <a:pt x="19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0" y="13"/>
                        <a:pt x="30" y="12"/>
                        <a:pt x="30" y="11"/>
                      </a:cubicBezTo>
                      <a:cubicBezTo>
                        <a:pt x="22" y="28"/>
                        <a:pt x="22" y="28"/>
                        <a:pt x="22" y="28"/>
                      </a:cubicBezTo>
                      <a:cubicBezTo>
                        <a:pt x="21" y="28"/>
                        <a:pt x="21" y="29"/>
                        <a:pt x="21" y="29"/>
                      </a:cubicBezTo>
                      <a:cubicBezTo>
                        <a:pt x="20" y="29"/>
                        <a:pt x="20" y="29"/>
                        <a:pt x="19" y="29"/>
                      </a:cubicBezTo>
                      <a:cubicBezTo>
                        <a:pt x="18" y="29"/>
                        <a:pt x="18" y="29"/>
                        <a:pt x="18" y="29"/>
                      </a:cubicBezTo>
                      <a:cubicBezTo>
                        <a:pt x="17" y="29"/>
                        <a:pt x="17" y="29"/>
                        <a:pt x="16" y="29"/>
                      </a:cubicBezTo>
                      <a:cubicBezTo>
                        <a:pt x="16" y="29"/>
                        <a:pt x="15" y="28"/>
                        <a:pt x="15" y="28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33"/>
                        <a:pt x="7" y="33"/>
                        <a:pt x="7" y="33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1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8"/>
                        <a:pt x="17" y="19"/>
                        <a:pt x="18" y="19"/>
                      </a:cubicBezTo>
                      <a:close/>
                    </a:path>
                  </a:pathLst>
                </a:custGeom>
                <a:solidFill>
                  <a:srgbClr val="6BB5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srgbClr val="F42458"/>
                    </a:solidFill>
                  </a:endParaRPr>
                </a:p>
              </p:txBody>
            </p:sp>
          </p:grpSp>
        </p:grpSp>
      </p:grpSp>
      <p:sp>
        <p:nvSpPr>
          <p:cNvPr id="52" name="文本框 51"/>
          <p:cNvSpPr txBox="1"/>
          <p:nvPr/>
        </p:nvSpPr>
        <p:spPr>
          <a:xfrm>
            <a:off x="5028387" y="1964107"/>
            <a:ext cx="2133640" cy="584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zh-CN" altLang="en-US" sz="3200" spc="600" dirty="0">
                <a:ln w="0"/>
                <a:solidFill>
                  <a:srgbClr val="23292D"/>
                </a:solidFill>
                <a:latin typeface="方正粗倩_GBK" panose="03000509000000000000" pitchFamily="65" charset="-122"/>
                <a:ea typeface="方正粗倩_GBK" panose="03000509000000000000" pitchFamily="65" charset="-122"/>
              </a:rPr>
              <a:t>谢谢观看</a:t>
            </a:r>
            <a:endParaRPr lang="zh-CN" altLang="en-US" sz="3200" spc="600" dirty="0">
              <a:ln w="0"/>
              <a:solidFill>
                <a:srgbClr val="23292D"/>
              </a:solidFill>
              <a:latin typeface="方正粗倩_GBK" panose="03000509000000000000" pitchFamily="65" charset="-122"/>
              <a:ea typeface="方正粗倩_GBK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8443300" y="1761058"/>
            <a:ext cx="2541768" cy="2103943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noFill/>
          </a:ln>
          <a:effectLst/>
        </p:spPr>
      </p:pic>
      <p:pic>
        <p:nvPicPr>
          <p:cNvPr id="39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52" y="1761054"/>
            <a:ext cx="2541768" cy="2103943"/>
          </a:xfrm>
          <a:prstGeom prst="hexagon">
            <a:avLst/>
          </a:prstGeom>
          <a:noFill/>
          <a:ln w="3175">
            <a:noFill/>
          </a:ln>
          <a:effectLst/>
        </p:spPr>
      </p:pic>
      <p:pic>
        <p:nvPicPr>
          <p:cNvPr id="40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5526666" y="1761054"/>
            <a:ext cx="2625688" cy="2103943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noFill/>
          </a:ln>
          <a:effectLst/>
        </p:spPr>
      </p:pic>
      <p:grpSp>
        <p:nvGrpSpPr>
          <p:cNvPr id="41" name="组合 40"/>
          <p:cNvGrpSpPr/>
          <p:nvPr/>
        </p:nvGrpSpPr>
        <p:grpSpPr bwMode="auto">
          <a:xfrm>
            <a:off x="5048003" y="1761097"/>
            <a:ext cx="3532218" cy="728736"/>
            <a:chOff x="3043240" y="1339815"/>
            <a:chExt cx="2902064" cy="598310"/>
          </a:xfrm>
          <a:solidFill>
            <a:srgbClr val="103754"/>
          </a:solidFill>
          <a:effectLst/>
        </p:grpSpPr>
        <p:sp>
          <p:nvSpPr>
            <p:cNvPr id="42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43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>
                <a:defRPr/>
              </a:pPr>
              <a:endParaRPr lang="zh-CN" altLang="en-US" sz="4265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5048005" y="3138194"/>
            <a:ext cx="3532217" cy="726802"/>
            <a:chOff x="3043240" y="2469414"/>
            <a:chExt cx="2902064" cy="598310"/>
          </a:xfrm>
          <a:solidFill>
            <a:srgbClr val="902E02"/>
          </a:solidFill>
          <a:effectLst/>
        </p:grpSpPr>
        <p:sp>
          <p:nvSpPr>
            <p:cNvPr id="45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46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</p:grpSp>
      <p:sp>
        <p:nvSpPr>
          <p:cNvPr id="51" name="TextBox 29"/>
          <p:cNvSpPr txBox="1">
            <a:spLocks noChangeArrowheads="1"/>
          </p:cNvSpPr>
          <p:nvPr/>
        </p:nvSpPr>
        <p:spPr bwMode="auto">
          <a:xfrm>
            <a:off x="2723933" y="4362243"/>
            <a:ext cx="8567834" cy="120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拥有国内顶尖的 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创造卓越价值。拥有国内顶尖的 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150000"/>
              </a:lnSpc>
            </a:pPr>
            <a:endParaRPr lang="zh-CN" altLang="en-US" sz="120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53068" y="716785"/>
            <a:ext cx="1572812" cy="5457071"/>
          </a:xfrm>
          <a:prstGeom prst="rect">
            <a:avLst/>
          </a:prstGeom>
          <a:solidFill>
            <a:srgbClr val="FF6D87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501395" y="545588"/>
            <a:ext cx="2014482" cy="319783"/>
          </a:xfrm>
          <a:custGeom>
            <a:avLst/>
            <a:gdLst>
              <a:gd name="connsiteX0" fmla="*/ 7144 w 764381"/>
              <a:gd name="connsiteY0" fmla="*/ 7143 h 61912"/>
              <a:gd name="connsiteX1" fmla="*/ 78581 w 764381"/>
              <a:gd name="connsiteY1" fmla="*/ 9525 h 61912"/>
              <a:gd name="connsiteX2" fmla="*/ 100013 w 764381"/>
              <a:gd name="connsiteY2" fmla="*/ 28575 h 61912"/>
              <a:gd name="connsiteX3" fmla="*/ 690563 w 764381"/>
              <a:gd name="connsiteY3" fmla="*/ 26193 h 61912"/>
              <a:gd name="connsiteX4" fmla="*/ 666750 w 764381"/>
              <a:gd name="connsiteY4" fmla="*/ 0 h 61912"/>
              <a:gd name="connsiteX5" fmla="*/ 764381 w 764381"/>
              <a:gd name="connsiteY5" fmla="*/ 38100 h 61912"/>
              <a:gd name="connsiteX6" fmla="*/ 664369 w 764381"/>
              <a:gd name="connsiteY6" fmla="*/ 61912 h 61912"/>
              <a:gd name="connsiteX7" fmla="*/ 683419 w 764381"/>
              <a:gd name="connsiteY7" fmla="*/ 38100 h 61912"/>
              <a:gd name="connsiteX8" fmla="*/ 90488 w 764381"/>
              <a:gd name="connsiteY8" fmla="*/ 38100 h 61912"/>
              <a:gd name="connsiteX9" fmla="*/ 76200 w 764381"/>
              <a:gd name="connsiteY9" fmla="*/ 52387 h 61912"/>
              <a:gd name="connsiteX10" fmla="*/ 0 w 764381"/>
              <a:gd name="connsiteY10" fmla="*/ 59531 h 61912"/>
              <a:gd name="connsiteX11" fmla="*/ 7144 w 764381"/>
              <a:gd name="connsiteY11" fmla="*/ 7143 h 61912"/>
              <a:gd name="connsiteX0-1" fmla="*/ 7144 w 764381"/>
              <a:gd name="connsiteY0-2" fmla="*/ 7143 h 61912"/>
              <a:gd name="connsiteX1-3" fmla="*/ 78581 w 764381"/>
              <a:gd name="connsiteY1-4" fmla="*/ 9525 h 61912"/>
              <a:gd name="connsiteX2-5" fmla="*/ 100013 w 764381"/>
              <a:gd name="connsiteY2-6" fmla="*/ 28575 h 61912"/>
              <a:gd name="connsiteX3-7" fmla="*/ 690563 w 764381"/>
              <a:gd name="connsiteY3-8" fmla="*/ 26193 h 61912"/>
              <a:gd name="connsiteX4-9" fmla="*/ 666750 w 764381"/>
              <a:gd name="connsiteY4-10" fmla="*/ 0 h 61912"/>
              <a:gd name="connsiteX5-11" fmla="*/ 764381 w 764381"/>
              <a:gd name="connsiteY5-12" fmla="*/ 38100 h 61912"/>
              <a:gd name="connsiteX6-13" fmla="*/ 664369 w 764381"/>
              <a:gd name="connsiteY6-14" fmla="*/ 61912 h 61912"/>
              <a:gd name="connsiteX7-15" fmla="*/ 683419 w 764381"/>
              <a:gd name="connsiteY7-16" fmla="*/ 38100 h 61912"/>
              <a:gd name="connsiteX8-17" fmla="*/ 90488 w 764381"/>
              <a:gd name="connsiteY8-18" fmla="*/ 38100 h 61912"/>
              <a:gd name="connsiteX9-19" fmla="*/ 76200 w 764381"/>
              <a:gd name="connsiteY9-20" fmla="*/ 52387 h 61912"/>
              <a:gd name="connsiteX10-21" fmla="*/ 0 w 764381"/>
              <a:gd name="connsiteY10-22" fmla="*/ 59531 h 61912"/>
              <a:gd name="connsiteX11-23" fmla="*/ 3109 w 764381"/>
              <a:gd name="connsiteY11-24" fmla="*/ 31938 h 61912"/>
              <a:gd name="connsiteX12" fmla="*/ 7144 w 764381"/>
              <a:gd name="connsiteY12" fmla="*/ 7143 h 61912"/>
              <a:gd name="connsiteX0-25" fmla="*/ 7144 w 764381"/>
              <a:gd name="connsiteY0-26" fmla="*/ 7143 h 61912"/>
              <a:gd name="connsiteX1-27" fmla="*/ 78581 w 764381"/>
              <a:gd name="connsiteY1-28" fmla="*/ 9525 h 61912"/>
              <a:gd name="connsiteX2-29" fmla="*/ 100013 w 764381"/>
              <a:gd name="connsiteY2-30" fmla="*/ 28575 h 61912"/>
              <a:gd name="connsiteX3-31" fmla="*/ 690563 w 764381"/>
              <a:gd name="connsiteY3-32" fmla="*/ 26193 h 61912"/>
              <a:gd name="connsiteX4-33" fmla="*/ 666750 w 764381"/>
              <a:gd name="connsiteY4-34" fmla="*/ 0 h 61912"/>
              <a:gd name="connsiteX5-35" fmla="*/ 764381 w 764381"/>
              <a:gd name="connsiteY5-36" fmla="*/ 38100 h 61912"/>
              <a:gd name="connsiteX6-37" fmla="*/ 664369 w 764381"/>
              <a:gd name="connsiteY6-38" fmla="*/ 61912 h 61912"/>
              <a:gd name="connsiteX7-39" fmla="*/ 683419 w 764381"/>
              <a:gd name="connsiteY7-40" fmla="*/ 38100 h 61912"/>
              <a:gd name="connsiteX8-41" fmla="*/ 90488 w 764381"/>
              <a:gd name="connsiteY8-42" fmla="*/ 38100 h 61912"/>
              <a:gd name="connsiteX9-43" fmla="*/ 76200 w 764381"/>
              <a:gd name="connsiteY9-44" fmla="*/ 52387 h 61912"/>
              <a:gd name="connsiteX10-45" fmla="*/ 0 w 764381"/>
              <a:gd name="connsiteY10-46" fmla="*/ 59531 h 61912"/>
              <a:gd name="connsiteX11-47" fmla="*/ 19011 w 764381"/>
              <a:gd name="connsiteY11-48" fmla="*/ 35793 h 61912"/>
              <a:gd name="connsiteX12-49" fmla="*/ 7144 w 764381"/>
              <a:gd name="connsiteY12-50" fmla="*/ 7143 h 61912"/>
              <a:gd name="connsiteX0-51" fmla="*/ 7144 w 764381"/>
              <a:gd name="connsiteY0-52" fmla="*/ 7143 h 61912"/>
              <a:gd name="connsiteX1-53" fmla="*/ 78581 w 764381"/>
              <a:gd name="connsiteY1-54" fmla="*/ 9525 h 61912"/>
              <a:gd name="connsiteX2-55" fmla="*/ 89412 w 764381"/>
              <a:gd name="connsiteY2-56" fmla="*/ 29057 h 61912"/>
              <a:gd name="connsiteX3-57" fmla="*/ 690563 w 764381"/>
              <a:gd name="connsiteY3-58" fmla="*/ 26193 h 61912"/>
              <a:gd name="connsiteX4-59" fmla="*/ 666750 w 764381"/>
              <a:gd name="connsiteY4-60" fmla="*/ 0 h 61912"/>
              <a:gd name="connsiteX5-61" fmla="*/ 764381 w 764381"/>
              <a:gd name="connsiteY5-62" fmla="*/ 38100 h 61912"/>
              <a:gd name="connsiteX6-63" fmla="*/ 664369 w 764381"/>
              <a:gd name="connsiteY6-64" fmla="*/ 61912 h 61912"/>
              <a:gd name="connsiteX7-65" fmla="*/ 683419 w 764381"/>
              <a:gd name="connsiteY7-66" fmla="*/ 38100 h 61912"/>
              <a:gd name="connsiteX8-67" fmla="*/ 90488 w 764381"/>
              <a:gd name="connsiteY8-68" fmla="*/ 38100 h 61912"/>
              <a:gd name="connsiteX9-69" fmla="*/ 76200 w 764381"/>
              <a:gd name="connsiteY9-70" fmla="*/ 52387 h 61912"/>
              <a:gd name="connsiteX10-71" fmla="*/ 0 w 764381"/>
              <a:gd name="connsiteY10-72" fmla="*/ 59531 h 61912"/>
              <a:gd name="connsiteX11-73" fmla="*/ 19011 w 764381"/>
              <a:gd name="connsiteY11-74" fmla="*/ 35793 h 61912"/>
              <a:gd name="connsiteX12-75" fmla="*/ 7144 w 764381"/>
              <a:gd name="connsiteY12-76" fmla="*/ 7143 h 61912"/>
              <a:gd name="connsiteX0-77" fmla="*/ 7144 w 764381"/>
              <a:gd name="connsiteY0-78" fmla="*/ 7143 h 61912"/>
              <a:gd name="connsiteX1-79" fmla="*/ 76654 w 764381"/>
              <a:gd name="connsiteY1-80" fmla="*/ 10489 h 61912"/>
              <a:gd name="connsiteX2-81" fmla="*/ 89412 w 764381"/>
              <a:gd name="connsiteY2-82" fmla="*/ 29057 h 61912"/>
              <a:gd name="connsiteX3-83" fmla="*/ 690563 w 764381"/>
              <a:gd name="connsiteY3-84" fmla="*/ 26193 h 61912"/>
              <a:gd name="connsiteX4-85" fmla="*/ 666750 w 764381"/>
              <a:gd name="connsiteY4-86" fmla="*/ 0 h 61912"/>
              <a:gd name="connsiteX5-87" fmla="*/ 764381 w 764381"/>
              <a:gd name="connsiteY5-88" fmla="*/ 38100 h 61912"/>
              <a:gd name="connsiteX6-89" fmla="*/ 664369 w 764381"/>
              <a:gd name="connsiteY6-90" fmla="*/ 61912 h 61912"/>
              <a:gd name="connsiteX7-91" fmla="*/ 683419 w 764381"/>
              <a:gd name="connsiteY7-92" fmla="*/ 38100 h 61912"/>
              <a:gd name="connsiteX8-93" fmla="*/ 90488 w 764381"/>
              <a:gd name="connsiteY8-94" fmla="*/ 38100 h 61912"/>
              <a:gd name="connsiteX9-95" fmla="*/ 76200 w 764381"/>
              <a:gd name="connsiteY9-96" fmla="*/ 52387 h 61912"/>
              <a:gd name="connsiteX10-97" fmla="*/ 0 w 764381"/>
              <a:gd name="connsiteY10-98" fmla="*/ 59531 h 61912"/>
              <a:gd name="connsiteX11-99" fmla="*/ 19011 w 764381"/>
              <a:gd name="connsiteY11-100" fmla="*/ 35793 h 61912"/>
              <a:gd name="connsiteX12-101" fmla="*/ 7144 w 764381"/>
              <a:gd name="connsiteY12-102" fmla="*/ 7143 h 61912"/>
              <a:gd name="connsiteX0-103" fmla="*/ 5698 w 762935"/>
              <a:gd name="connsiteY0-104" fmla="*/ 7143 h 61912"/>
              <a:gd name="connsiteX1-105" fmla="*/ 75208 w 762935"/>
              <a:gd name="connsiteY1-106" fmla="*/ 10489 h 61912"/>
              <a:gd name="connsiteX2-107" fmla="*/ 87966 w 762935"/>
              <a:gd name="connsiteY2-108" fmla="*/ 29057 h 61912"/>
              <a:gd name="connsiteX3-109" fmla="*/ 689117 w 762935"/>
              <a:gd name="connsiteY3-110" fmla="*/ 26193 h 61912"/>
              <a:gd name="connsiteX4-111" fmla="*/ 665304 w 762935"/>
              <a:gd name="connsiteY4-112" fmla="*/ 0 h 61912"/>
              <a:gd name="connsiteX5-113" fmla="*/ 762935 w 762935"/>
              <a:gd name="connsiteY5-114" fmla="*/ 38100 h 61912"/>
              <a:gd name="connsiteX6-115" fmla="*/ 662923 w 762935"/>
              <a:gd name="connsiteY6-116" fmla="*/ 61912 h 61912"/>
              <a:gd name="connsiteX7-117" fmla="*/ 681973 w 762935"/>
              <a:gd name="connsiteY7-118" fmla="*/ 38100 h 61912"/>
              <a:gd name="connsiteX8-119" fmla="*/ 89042 w 762935"/>
              <a:gd name="connsiteY8-120" fmla="*/ 38100 h 61912"/>
              <a:gd name="connsiteX9-121" fmla="*/ 74754 w 762935"/>
              <a:gd name="connsiteY9-122" fmla="*/ 52387 h 61912"/>
              <a:gd name="connsiteX10-123" fmla="*/ 0 w 762935"/>
              <a:gd name="connsiteY10-124" fmla="*/ 55194 h 61912"/>
              <a:gd name="connsiteX11-125" fmla="*/ 17565 w 762935"/>
              <a:gd name="connsiteY11-126" fmla="*/ 35793 h 61912"/>
              <a:gd name="connsiteX12-127" fmla="*/ 5698 w 762935"/>
              <a:gd name="connsiteY12-128" fmla="*/ 7143 h 61912"/>
              <a:gd name="connsiteX0-129" fmla="*/ 5698 w 762935"/>
              <a:gd name="connsiteY0-130" fmla="*/ 7143 h 61912"/>
              <a:gd name="connsiteX1-131" fmla="*/ 75208 w 762935"/>
              <a:gd name="connsiteY1-132" fmla="*/ 10489 h 61912"/>
              <a:gd name="connsiteX2-133" fmla="*/ 87966 w 762935"/>
              <a:gd name="connsiteY2-134" fmla="*/ 29057 h 61912"/>
              <a:gd name="connsiteX3-135" fmla="*/ 683335 w 762935"/>
              <a:gd name="connsiteY3-136" fmla="*/ 27639 h 61912"/>
              <a:gd name="connsiteX4-137" fmla="*/ 665304 w 762935"/>
              <a:gd name="connsiteY4-138" fmla="*/ 0 h 61912"/>
              <a:gd name="connsiteX5-139" fmla="*/ 762935 w 762935"/>
              <a:gd name="connsiteY5-140" fmla="*/ 38100 h 61912"/>
              <a:gd name="connsiteX6-141" fmla="*/ 662923 w 762935"/>
              <a:gd name="connsiteY6-142" fmla="*/ 61912 h 61912"/>
              <a:gd name="connsiteX7-143" fmla="*/ 681973 w 762935"/>
              <a:gd name="connsiteY7-144" fmla="*/ 38100 h 61912"/>
              <a:gd name="connsiteX8-145" fmla="*/ 89042 w 762935"/>
              <a:gd name="connsiteY8-146" fmla="*/ 38100 h 61912"/>
              <a:gd name="connsiteX9-147" fmla="*/ 74754 w 762935"/>
              <a:gd name="connsiteY9-148" fmla="*/ 52387 h 61912"/>
              <a:gd name="connsiteX10-149" fmla="*/ 0 w 762935"/>
              <a:gd name="connsiteY10-150" fmla="*/ 55194 h 61912"/>
              <a:gd name="connsiteX11-151" fmla="*/ 17565 w 762935"/>
              <a:gd name="connsiteY11-152" fmla="*/ 35793 h 61912"/>
              <a:gd name="connsiteX12-153" fmla="*/ 5698 w 762935"/>
              <a:gd name="connsiteY12-154" fmla="*/ 7143 h 61912"/>
              <a:gd name="connsiteX0-155" fmla="*/ 5698 w 745588"/>
              <a:gd name="connsiteY0-156" fmla="*/ 7143 h 61912"/>
              <a:gd name="connsiteX1-157" fmla="*/ 75208 w 745588"/>
              <a:gd name="connsiteY1-158" fmla="*/ 10489 h 61912"/>
              <a:gd name="connsiteX2-159" fmla="*/ 87966 w 745588"/>
              <a:gd name="connsiteY2-160" fmla="*/ 29057 h 61912"/>
              <a:gd name="connsiteX3-161" fmla="*/ 683335 w 745588"/>
              <a:gd name="connsiteY3-162" fmla="*/ 27639 h 61912"/>
              <a:gd name="connsiteX4-163" fmla="*/ 665304 w 745588"/>
              <a:gd name="connsiteY4-164" fmla="*/ 0 h 61912"/>
              <a:gd name="connsiteX5-165" fmla="*/ 745588 w 745588"/>
              <a:gd name="connsiteY5-166" fmla="*/ 32318 h 61912"/>
              <a:gd name="connsiteX6-167" fmla="*/ 662923 w 745588"/>
              <a:gd name="connsiteY6-168" fmla="*/ 61912 h 61912"/>
              <a:gd name="connsiteX7-169" fmla="*/ 681973 w 745588"/>
              <a:gd name="connsiteY7-170" fmla="*/ 38100 h 61912"/>
              <a:gd name="connsiteX8-171" fmla="*/ 89042 w 745588"/>
              <a:gd name="connsiteY8-172" fmla="*/ 38100 h 61912"/>
              <a:gd name="connsiteX9-173" fmla="*/ 74754 w 745588"/>
              <a:gd name="connsiteY9-174" fmla="*/ 52387 h 61912"/>
              <a:gd name="connsiteX10-175" fmla="*/ 0 w 745588"/>
              <a:gd name="connsiteY10-176" fmla="*/ 55194 h 61912"/>
              <a:gd name="connsiteX11-177" fmla="*/ 17565 w 745588"/>
              <a:gd name="connsiteY11-178" fmla="*/ 35793 h 61912"/>
              <a:gd name="connsiteX12-179" fmla="*/ 5698 w 745588"/>
              <a:gd name="connsiteY12-180" fmla="*/ 7143 h 61912"/>
              <a:gd name="connsiteX0-181" fmla="*/ 5698 w 745588"/>
              <a:gd name="connsiteY0-182" fmla="*/ 7143 h 61912"/>
              <a:gd name="connsiteX1-183" fmla="*/ 75208 w 745588"/>
              <a:gd name="connsiteY1-184" fmla="*/ 10489 h 61912"/>
              <a:gd name="connsiteX2-185" fmla="*/ 87966 w 745588"/>
              <a:gd name="connsiteY2-186" fmla="*/ 29057 h 61912"/>
              <a:gd name="connsiteX3-187" fmla="*/ 683335 w 745588"/>
              <a:gd name="connsiteY3-188" fmla="*/ 27639 h 61912"/>
              <a:gd name="connsiteX4-189" fmla="*/ 665304 w 745588"/>
              <a:gd name="connsiteY4-190" fmla="*/ 0 h 61912"/>
              <a:gd name="connsiteX5-191" fmla="*/ 745588 w 745588"/>
              <a:gd name="connsiteY5-192" fmla="*/ 32318 h 61912"/>
              <a:gd name="connsiteX6-193" fmla="*/ 662923 w 745588"/>
              <a:gd name="connsiteY6-194" fmla="*/ 61912 h 61912"/>
              <a:gd name="connsiteX7-195" fmla="*/ 684382 w 745588"/>
              <a:gd name="connsiteY7-196" fmla="*/ 38100 h 61912"/>
              <a:gd name="connsiteX8-197" fmla="*/ 89042 w 745588"/>
              <a:gd name="connsiteY8-198" fmla="*/ 38100 h 61912"/>
              <a:gd name="connsiteX9-199" fmla="*/ 74754 w 745588"/>
              <a:gd name="connsiteY9-200" fmla="*/ 52387 h 61912"/>
              <a:gd name="connsiteX10-201" fmla="*/ 0 w 745588"/>
              <a:gd name="connsiteY10-202" fmla="*/ 55194 h 61912"/>
              <a:gd name="connsiteX11-203" fmla="*/ 17565 w 745588"/>
              <a:gd name="connsiteY11-204" fmla="*/ 35793 h 61912"/>
              <a:gd name="connsiteX12-205" fmla="*/ 5698 w 745588"/>
              <a:gd name="connsiteY12-206" fmla="*/ 7143 h 61912"/>
              <a:gd name="connsiteX0-207" fmla="*/ 5698 w 759080"/>
              <a:gd name="connsiteY0-208" fmla="*/ 7143 h 61912"/>
              <a:gd name="connsiteX1-209" fmla="*/ 75208 w 759080"/>
              <a:gd name="connsiteY1-210" fmla="*/ 10489 h 61912"/>
              <a:gd name="connsiteX2-211" fmla="*/ 87966 w 759080"/>
              <a:gd name="connsiteY2-212" fmla="*/ 29057 h 61912"/>
              <a:gd name="connsiteX3-213" fmla="*/ 683335 w 759080"/>
              <a:gd name="connsiteY3-214" fmla="*/ 27639 h 61912"/>
              <a:gd name="connsiteX4-215" fmla="*/ 665304 w 759080"/>
              <a:gd name="connsiteY4-216" fmla="*/ 0 h 61912"/>
              <a:gd name="connsiteX5-217" fmla="*/ 759080 w 759080"/>
              <a:gd name="connsiteY5-218" fmla="*/ 32800 h 61912"/>
              <a:gd name="connsiteX6-219" fmla="*/ 662923 w 759080"/>
              <a:gd name="connsiteY6-220" fmla="*/ 61912 h 61912"/>
              <a:gd name="connsiteX7-221" fmla="*/ 684382 w 759080"/>
              <a:gd name="connsiteY7-222" fmla="*/ 38100 h 61912"/>
              <a:gd name="connsiteX8-223" fmla="*/ 89042 w 759080"/>
              <a:gd name="connsiteY8-224" fmla="*/ 38100 h 61912"/>
              <a:gd name="connsiteX9-225" fmla="*/ 74754 w 759080"/>
              <a:gd name="connsiteY9-226" fmla="*/ 52387 h 61912"/>
              <a:gd name="connsiteX10-227" fmla="*/ 0 w 759080"/>
              <a:gd name="connsiteY10-228" fmla="*/ 55194 h 61912"/>
              <a:gd name="connsiteX11-229" fmla="*/ 17565 w 759080"/>
              <a:gd name="connsiteY11-230" fmla="*/ 35793 h 61912"/>
              <a:gd name="connsiteX12-231" fmla="*/ 5698 w 759080"/>
              <a:gd name="connsiteY12-232" fmla="*/ 7143 h 619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49" y="connsiteY12-50"/>
              </a:cxn>
            </a:cxnLst>
            <a:rect l="l" t="t" r="r" b="b"/>
            <a:pathLst>
              <a:path w="759080" h="61912">
                <a:moveTo>
                  <a:pt x="5698" y="7143"/>
                </a:moveTo>
                <a:lnTo>
                  <a:pt x="75208" y="10489"/>
                </a:lnTo>
                <a:lnTo>
                  <a:pt x="87966" y="29057"/>
                </a:lnTo>
                <a:lnTo>
                  <a:pt x="683335" y="27639"/>
                </a:lnTo>
                <a:lnTo>
                  <a:pt x="665304" y="0"/>
                </a:lnTo>
                <a:lnTo>
                  <a:pt x="759080" y="32800"/>
                </a:lnTo>
                <a:lnTo>
                  <a:pt x="662923" y="61912"/>
                </a:lnTo>
                <a:lnTo>
                  <a:pt x="684382" y="38100"/>
                </a:lnTo>
                <a:lnTo>
                  <a:pt x="89042" y="38100"/>
                </a:lnTo>
                <a:lnTo>
                  <a:pt x="74754" y="52387"/>
                </a:lnTo>
                <a:lnTo>
                  <a:pt x="0" y="55194"/>
                </a:lnTo>
                <a:lnTo>
                  <a:pt x="17565" y="35793"/>
                </a:lnTo>
                <a:lnTo>
                  <a:pt x="5698" y="7143"/>
                </a:lnTo>
                <a:close/>
              </a:path>
            </a:pathLst>
          </a:custGeom>
          <a:solidFill>
            <a:srgbClr val="FF8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53068" y="2083611"/>
            <a:ext cx="1572812" cy="4063847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53068" y="3485417"/>
            <a:ext cx="1572812" cy="2673983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63098" y="4842547"/>
            <a:ext cx="1562782" cy="1331311"/>
          </a:xfrm>
          <a:prstGeom prst="rect">
            <a:avLst/>
          </a:prstGeom>
          <a:solidFill>
            <a:srgbClr val="6BB5B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72" name="TextBox 55"/>
          <p:cNvSpPr txBox="1">
            <a:spLocks noChangeArrowheads="1"/>
          </p:cNvSpPr>
          <p:nvPr/>
        </p:nvSpPr>
        <p:spPr bwMode="auto">
          <a:xfrm>
            <a:off x="986299" y="1059425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58000F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73" name="TextBox 55"/>
          <p:cNvSpPr txBox="1">
            <a:spLocks noChangeArrowheads="1"/>
          </p:cNvSpPr>
          <p:nvPr/>
        </p:nvSpPr>
        <p:spPr bwMode="auto">
          <a:xfrm>
            <a:off x="986299" y="2394296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74" name="TextBox 55"/>
          <p:cNvSpPr txBox="1">
            <a:spLocks noChangeArrowheads="1"/>
          </p:cNvSpPr>
          <p:nvPr/>
        </p:nvSpPr>
        <p:spPr bwMode="auto">
          <a:xfrm>
            <a:off x="986299" y="3776803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75" name="TextBox 55"/>
          <p:cNvSpPr txBox="1">
            <a:spLocks noChangeArrowheads="1"/>
          </p:cNvSpPr>
          <p:nvPr/>
        </p:nvSpPr>
        <p:spPr bwMode="auto">
          <a:xfrm>
            <a:off x="986299" y="5102147"/>
            <a:ext cx="1217413" cy="831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此处添</a:t>
            </a:r>
            <a:endParaRPr lang="en-US" altLang="zh-CN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  <a:p>
            <a:pPr defTabSz="914400"/>
            <a:r>
              <a: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加标题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/>
      <p:bldP spid="74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777" y="1897382"/>
            <a:ext cx="4842833" cy="3291645"/>
          </a:xfrm>
          <a:prstGeom prst="rect">
            <a:avLst/>
          </a:prstGeom>
          <a:effectLst>
            <a:innerShdw blurRad="152400" dist="12700" dir="3840000">
              <a:prstClr val="black">
                <a:alpha val="83000"/>
              </a:prstClr>
            </a:innerShdw>
          </a:effectLst>
        </p:spPr>
      </p:pic>
      <p:sp>
        <p:nvSpPr>
          <p:cNvPr id="61" name="TextBox 55"/>
          <p:cNvSpPr txBox="1">
            <a:spLocks noChangeArrowheads="1"/>
          </p:cNvSpPr>
          <p:nvPr/>
        </p:nvSpPr>
        <p:spPr bwMode="auto">
          <a:xfrm>
            <a:off x="2337165" y="2140117"/>
            <a:ext cx="2930114" cy="40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914400"/>
            <a:r>
              <a:rPr lang="zh-CN" altLang="en-US" sz="2000" dirty="0">
                <a:solidFill>
                  <a:srgbClr val="6BB5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2400" dirty="0">
              <a:solidFill>
                <a:srgbClr val="6BB5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29"/>
          <p:cNvSpPr txBox="1">
            <a:spLocks noChangeArrowheads="1"/>
          </p:cNvSpPr>
          <p:nvPr/>
        </p:nvSpPr>
        <p:spPr bwMode="auto">
          <a:xfrm>
            <a:off x="2446421" y="2584316"/>
            <a:ext cx="3418610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521291" y="3615081"/>
            <a:ext cx="3602940" cy="315739"/>
            <a:chOff x="1054007" y="4100503"/>
            <a:chExt cx="3603409" cy="315666"/>
          </a:xfrm>
        </p:grpSpPr>
        <p:sp>
          <p:nvSpPr>
            <p:cNvPr id="83" name="矩形 82"/>
            <p:cNvSpPr/>
            <p:nvPr/>
          </p:nvSpPr>
          <p:spPr>
            <a:xfrm>
              <a:off x="1070562" y="4108094"/>
              <a:ext cx="3586854" cy="30807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070562" y="4100503"/>
              <a:ext cx="2933717" cy="315666"/>
            </a:xfrm>
            <a:prstGeom prst="rect">
              <a:avLst/>
            </a:pr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054007" y="4100503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521292" y="4037528"/>
            <a:ext cx="3602941" cy="314399"/>
            <a:chOff x="1054007" y="4522852"/>
            <a:chExt cx="3603410" cy="314326"/>
          </a:xfrm>
        </p:grpSpPr>
        <p:sp>
          <p:nvSpPr>
            <p:cNvPr id="84" name="矩形 83"/>
            <p:cNvSpPr/>
            <p:nvPr/>
          </p:nvSpPr>
          <p:spPr>
            <a:xfrm>
              <a:off x="1070563" y="4530741"/>
              <a:ext cx="3586854" cy="306437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1070561" y="4522852"/>
              <a:ext cx="2769266" cy="314325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054007" y="4526871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521292" y="4458634"/>
            <a:ext cx="3602941" cy="317227"/>
            <a:chOff x="1054007" y="4943862"/>
            <a:chExt cx="3603410" cy="317154"/>
          </a:xfrm>
        </p:grpSpPr>
        <p:sp>
          <p:nvSpPr>
            <p:cNvPr id="85" name="矩形 84"/>
            <p:cNvSpPr/>
            <p:nvPr/>
          </p:nvSpPr>
          <p:spPr>
            <a:xfrm>
              <a:off x="1070563" y="4943862"/>
              <a:ext cx="3586854" cy="3143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070561" y="4943863"/>
              <a:ext cx="2083035" cy="314324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054007" y="4953239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99791" y="547964"/>
            <a:ext cx="2014482" cy="5628270"/>
            <a:chOff x="499856" y="547837"/>
            <a:chExt cx="2014744" cy="5626967"/>
          </a:xfrm>
        </p:grpSpPr>
        <p:sp>
          <p:nvSpPr>
            <p:cNvPr id="57" name="矩形 56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499856" y="54783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67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68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72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529568" y="4868524"/>
            <a:ext cx="3602941" cy="317227"/>
            <a:chOff x="1054007" y="4943862"/>
            <a:chExt cx="3603410" cy="317154"/>
          </a:xfrm>
        </p:grpSpPr>
        <p:sp>
          <p:nvSpPr>
            <p:cNvPr id="28" name="矩形 27"/>
            <p:cNvSpPr/>
            <p:nvPr/>
          </p:nvSpPr>
          <p:spPr>
            <a:xfrm>
              <a:off x="1070563" y="4943862"/>
              <a:ext cx="3586854" cy="31432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70562" y="4943863"/>
              <a:ext cx="1547132" cy="314324"/>
            </a:xfrm>
            <a:prstGeom prst="rect">
              <a:avLst/>
            </a:prstGeom>
            <a:solidFill>
              <a:srgbClr val="6BB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54007" y="4953239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29"/>
          <p:cNvSpPr txBox="1">
            <a:spLocks noChangeArrowheads="1"/>
          </p:cNvSpPr>
          <p:nvPr/>
        </p:nvSpPr>
        <p:spPr bwMode="auto">
          <a:xfrm>
            <a:off x="2621128" y="2760925"/>
            <a:ext cx="4094620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29"/>
          <p:cNvSpPr txBox="1">
            <a:spLocks noChangeArrowheads="1"/>
          </p:cNvSpPr>
          <p:nvPr/>
        </p:nvSpPr>
        <p:spPr bwMode="auto">
          <a:xfrm>
            <a:off x="2621128" y="2061196"/>
            <a:ext cx="4094620" cy="7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2734927" y="4620776"/>
            <a:ext cx="2047608" cy="618395"/>
            <a:chOff x="1069854" y="5473219"/>
            <a:chExt cx="2047875" cy="618252"/>
          </a:xfrm>
        </p:grpSpPr>
        <p:grpSp>
          <p:nvGrpSpPr>
            <p:cNvPr id="242" name="组合 241"/>
            <p:cNvGrpSpPr/>
            <p:nvPr/>
          </p:nvGrpSpPr>
          <p:grpSpPr>
            <a:xfrm>
              <a:off x="1069854" y="5473219"/>
              <a:ext cx="1991110" cy="618252"/>
              <a:chOff x="1069854" y="5473219"/>
              <a:chExt cx="1991110" cy="618252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1069854" y="5473219"/>
                <a:ext cx="1991110" cy="618252"/>
              </a:xfrm>
              <a:prstGeom prst="rect">
                <a:avLst/>
              </a:prstGeom>
              <a:solidFill>
                <a:srgbClr val="5151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1124467" y="5649159"/>
                <a:ext cx="353623" cy="301316"/>
                <a:chOff x="360363" y="11356975"/>
                <a:chExt cx="762001" cy="649288"/>
              </a:xfrm>
              <a:solidFill>
                <a:schemeClr val="bg1"/>
              </a:solidFill>
            </p:grpSpPr>
            <p:sp>
              <p:nvSpPr>
                <p:cNvPr id="110" name="Freeform 70"/>
                <p:cNvSpPr/>
                <p:nvPr/>
              </p:nvSpPr>
              <p:spPr bwMode="auto">
                <a:xfrm>
                  <a:off x="833439" y="11356975"/>
                  <a:ext cx="288925" cy="288925"/>
                </a:xfrm>
                <a:custGeom>
                  <a:avLst/>
                  <a:gdLst>
                    <a:gd name="T0" fmla="*/ 62 w 77"/>
                    <a:gd name="T1" fmla="*/ 75 h 77"/>
                    <a:gd name="T2" fmla="*/ 55 w 77"/>
                    <a:gd name="T3" fmla="*/ 75 h 77"/>
                    <a:gd name="T4" fmla="*/ 2 w 77"/>
                    <a:gd name="T5" fmla="*/ 22 h 77"/>
                    <a:gd name="T6" fmla="*/ 2 w 77"/>
                    <a:gd name="T7" fmla="*/ 15 h 77"/>
                    <a:gd name="T8" fmla="*/ 15 w 77"/>
                    <a:gd name="T9" fmla="*/ 2 h 77"/>
                    <a:gd name="T10" fmla="*/ 22 w 77"/>
                    <a:gd name="T11" fmla="*/ 2 h 77"/>
                    <a:gd name="T12" fmla="*/ 75 w 77"/>
                    <a:gd name="T13" fmla="*/ 55 h 77"/>
                    <a:gd name="T14" fmla="*/ 75 w 77"/>
                    <a:gd name="T15" fmla="*/ 62 h 77"/>
                    <a:gd name="T16" fmla="*/ 62 w 77"/>
                    <a:gd name="T17" fmla="*/ 7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7" h="77">
                      <a:moveTo>
                        <a:pt x="62" y="75"/>
                      </a:moveTo>
                      <a:cubicBezTo>
                        <a:pt x="60" y="77"/>
                        <a:pt x="57" y="77"/>
                        <a:pt x="55" y="75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0" y="20"/>
                        <a:pt x="0" y="17"/>
                        <a:pt x="2" y="15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7" y="0"/>
                        <a:pt x="20" y="0"/>
                        <a:pt x="22" y="2"/>
                      </a:cubicBezTo>
                      <a:cubicBezTo>
                        <a:pt x="75" y="55"/>
                        <a:pt x="75" y="55"/>
                        <a:pt x="75" y="55"/>
                      </a:cubicBezTo>
                      <a:cubicBezTo>
                        <a:pt x="77" y="57"/>
                        <a:pt x="77" y="60"/>
                        <a:pt x="75" y="62"/>
                      </a:cubicBezTo>
                      <a:lnTo>
                        <a:pt x="62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" name="Freeform 71"/>
                <p:cNvSpPr/>
                <p:nvPr/>
              </p:nvSpPr>
              <p:spPr bwMode="auto">
                <a:xfrm>
                  <a:off x="484189" y="11552238"/>
                  <a:ext cx="509589" cy="454025"/>
                </a:xfrm>
                <a:custGeom>
                  <a:avLst/>
                  <a:gdLst>
                    <a:gd name="T0" fmla="*/ 133 w 136"/>
                    <a:gd name="T1" fmla="*/ 60 h 121"/>
                    <a:gd name="T2" fmla="*/ 84 w 136"/>
                    <a:gd name="T3" fmla="*/ 12 h 121"/>
                    <a:gd name="T4" fmla="*/ 72 w 136"/>
                    <a:gd name="T5" fmla="*/ 17 h 121"/>
                    <a:gd name="T6" fmla="*/ 68 w 136"/>
                    <a:gd name="T7" fmla="*/ 27 h 121"/>
                    <a:gd name="T8" fmla="*/ 59 w 136"/>
                    <a:gd name="T9" fmla="*/ 37 h 121"/>
                    <a:gd name="T10" fmla="*/ 46 w 136"/>
                    <a:gd name="T11" fmla="*/ 38 h 121"/>
                    <a:gd name="T12" fmla="*/ 39 w 136"/>
                    <a:gd name="T13" fmla="*/ 34 h 121"/>
                    <a:gd name="T14" fmla="*/ 35 w 136"/>
                    <a:gd name="T15" fmla="*/ 16 h 121"/>
                    <a:gd name="T16" fmla="*/ 41 w 136"/>
                    <a:gd name="T17" fmla="*/ 0 h 121"/>
                    <a:gd name="T18" fmla="*/ 2 w 136"/>
                    <a:gd name="T19" fmla="*/ 39 h 121"/>
                    <a:gd name="T20" fmla="*/ 2 w 136"/>
                    <a:gd name="T21" fmla="*/ 45 h 121"/>
                    <a:gd name="T22" fmla="*/ 5 w 136"/>
                    <a:gd name="T23" fmla="*/ 49 h 121"/>
                    <a:gd name="T24" fmla="*/ 13 w 136"/>
                    <a:gd name="T25" fmla="*/ 41 h 121"/>
                    <a:gd name="T26" fmla="*/ 30 w 136"/>
                    <a:gd name="T27" fmla="*/ 41 h 121"/>
                    <a:gd name="T28" fmla="*/ 33 w 136"/>
                    <a:gd name="T29" fmla="*/ 50 h 121"/>
                    <a:gd name="T30" fmla="*/ 42 w 136"/>
                    <a:gd name="T31" fmla="*/ 54 h 121"/>
                    <a:gd name="T32" fmla="*/ 46 w 136"/>
                    <a:gd name="T33" fmla="*/ 62 h 121"/>
                    <a:gd name="T34" fmla="*/ 54 w 136"/>
                    <a:gd name="T35" fmla="*/ 66 h 121"/>
                    <a:gd name="T36" fmla="*/ 58 w 136"/>
                    <a:gd name="T37" fmla="*/ 74 h 121"/>
                    <a:gd name="T38" fmla="*/ 66 w 136"/>
                    <a:gd name="T39" fmla="*/ 78 h 121"/>
                    <a:gd name="T40" fmla="*/ 66 w 136"/>
                    <a:gd name="T41" fmla="*/ 95 h 121"/>
                    <a:gd name="T42" fmla="*/ 59 w 136"/>
                    <a:gd name="T43" fmla="*/ 102 h 121"/>
                    <a:gd name="T44" fmla="*/ 75 w 136"/>
                    <a:gd name="T45" fmla="*/ 118 h 121"/>
                    <a:gd name="T46" fmla="*/ 86 w 136"/>
                    <a:gd name="T47" fmla="*/ 118 h 121"/>
                    <a:gd name="T48" fmla="*/ 86 w 136"/>
                    <a:gd name="T49" fmla="*/ 107 h 121"/>
                    <a:gd name="T50" fmla="*/ 74 w 136"/>
                    <a:gd name="T51" fmla="*/ 94 h 121"/>
                    <a:gd name="T52" fmla="*/ 74 w 136"/>
                    <a:gd name="T53" fmla="*/ 90 h 121"/>
                    <a:gd name="T54" fmla="*/ 78 w 136"/>
                    <a:gd name="T55" fmla="*/ 90 h 121"/>
                    <a:gd name="T56" fmla="*/ 90 w 136"/>
                    <a:gd name="T57" fmla="*/ 103 h 121"/>
                    <a:gd name="T58" fmla="*/ 102 w 136"/>
                    <a:gd name="T59" fmla="*/ 103 h 121"/>
                    <a:gd name="T60" fmla="*/ 102 w 136"/>
                    <a:gd name="T61" fmla="*/ 91 h 121"/>
                    <a:gd name="T62" fmla="*/ 89 w 136"/>
                    <a:gd name="T63" fmla="*/ 79 h 121"/>
                    <a:gd name="T64" fmla="*/ 89 w 136"/>
                    <a:gd name="T65" fmla="*/ 75 h 121"/>
                    <a:gd name="T66" fmla="*/ 93 w 136"/>
                    <a:gd name="T67" fmla="*/ 75 h 121"/>
                    <a:gd name="T68" fmla="*/ 106 w 136"/>
                    <a:gd name="T69" fmla="*/ 87 h 121"/>
                    <a:gd name="T70" fmla="*/ 117 w 136"/>
                    <a:gd name="T71" fmla="*/ 87 h 121"/>
                    <a:gd name="T72" fmla="*/ 117 w 136"/>
                    <a:gd name="T73" fmla="*/ 76 h 121"/>
                    <a:gd name="T74" fmla="*/ 105 w 136"/>
                    <a:gd name="T75" fmla="*/ 63 h 121"/>
                    <a:gd name="T76" fmla="*/ 105 w 136"/>
                    <a:gd name="T77" fmla="*/ 59 h 121"/>
                    <a:gd name="T78" fmla="*/ 109 w 136"/>
                    <a:gd name="T79" fmla="*/ 59 h 121"/>
                    <a:gd name="T80" fmla="*/ 121 w 136"/>
                    <a:gd name="T81" fmla="*/ 72 h 121"/>
                    <a:gd name="T82" fmla="*/ 133 w 136"/>
                    <a:gd name="T83" fmla="*/ 72 h 121"/>
                    <a:gd name="T84" fmla="*/ 133 w 136"/>
                    <a:gd name="T85" fmla="*/ 6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36" h="121">
                      <a:moveTo>
                        <a:pt x="133" y="60"/>
                      </a:move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68" y="27"/>
                        <a:pt x="68" y="27"/>
                        <a:pt x="68" y="27"/>
                      </a:cubicBezTo>
                      <a:cubicBezTo>
                        <a:pt x="67" y="32"/>
                        <a:pt x="63" y="35"/>
                        <a:pt x="59" y="37"/>
                      </a:cubicBezTo>
                      <a:cubicBezTo>
                        <a:pt x="55" y="39"/>
                        <a:pt x="50" y="39"/>
                        <a:pt x="46" y="38"/>
                      </a:cubicBezTo>
                      <a:cubicBezTo>
                        <a:pt x="43" y="37"/>
                        <a:pt x="41" y="36"/>
                        <a:pt x="39" y="34"/>
                      </a:cubicBezTo>
                      <a:cubicBezTo>
                        <a:pt x="35" y="29"/>
                        <a:pt x="33" y="22"/>
                        <a:pt x="35" y="16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2" y="39"/>
                        <a:pt x="2" y="39"/>
                        <a:pt x="2" y="39"/>
                      </a:cubicBezTo>
                      <a:cubicBezTo>
                        <a:pt x="0" y="41"/>
                        <a:pt x="0" y="43"/>
                        <a:pt x="2" y="45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13" y="41"/>
                        <a:pt x="13" y="41"/>
                        <a:pt x="13" y="41"/>
                      </a:cubicBezTo>
                      <a:cubicBezTo>
                        <a:pt x="17" y="37"/>
                        <a:pt x="25" y="37"/>
                        <a:pt x="30" y="41"/>
                      </a:cubicBezTo>
                      <a:cubicBezTo>
                        <a:pt x="32" y="44"/>
                        <a:pt x="33" y="47"/>
                        <a:pt x="33" y="50"/>
                      </a:cubicBezTo>
                      <a:cubicBezTo>
                        <a:pt x="37" y="50"/>
                        <a:pt x="40" y="51"/>
                        <a:pt x="42" y="54"/>
                      </a:cubicBezTo>
                      <a:cubicBezTo>
                        <a:pt x="44" y="56"/>
                        <a:pt x="46" y="59"/>
                        <a:pt x="46" y="62"/>
                      </a:cubicBezTo>
                      <a:cubicBezTo>
                        <a:pt x="49" y="62"/>
                        <a:pt x="52" y="63"/>
                        <a:pt x="54" y="66"/>
                      </a:cubicBezTo>
                      <a:cubicBezTo>
                        <a:pt x="57" y="68"/>
                        <a:pt x="58" y="71"/>
                        <a:pt x="58" y="74"/>
                      </a:cubicBezTo>
                      <a:cubicBezTo>
                        <a:pt x="61" y="74"/>
                        <a:pt x="64" y="76"/>
                        <a:pt x="66" y="78"/>
                      </a:cubicBezTo>
                      <a:cubicBezTo>
                        <a:pt x="71" y="83"/>
                        <a:pt x="71" y="90"/>
                        <a:pt x="66" y="95"/>
                      </a:cubicBezTo>
                      <a:cubicBezTo>
                        <a:pt x="59" y="102"/>
                        <a:pt x="59" y="102"/>
                        <a:pt x="59" y="102"/>
                      </a:cubicBezTo>
                      <a:cubicBezTo>
                        <a:pt x="75" y="118"/>
                        <a:pt x="75" y="118"/>
                        <a:pt x="75" y="118"/>
                      </a:cubicBezTo>
                      <a:cubicBezTo>
                        <a:pt x="78" y="121"/>
                        <a:pt x="83" y="121"/>
                        <a:pt x="86" y="118"/>
                      </a:cubicBezTo>
                      <a:cubicBezTo>
                        <a:pt x="90" y="115"/>
                        <a:pt x="90" y="110"/>
                        <a:pt x="86" y="107"/>
                      </a:cubicBezTo>
                      <a:cubicBezTo>
                        <a:pt x="74" y="94"/>
                        <a:pt x="74" y="94"/>
                        <a:pt x="74" y="94"/>
                      </a:cubicBezTo>
                      <a:cubicBezTo>
                        <a:pt x="73" y="93"/>
                        <a:pt x="73" y="91"/>
                        <a:pt x="74" y="90"/>
                      </a:cubicBezTo>
                      <a:cubicBezTo>
                        <a:pt x="75" y="89"/>
                        <a:pt x="77" y="89"/>
                        <a:pt x="78" y="90"/>
                      </a:cubicBezTo>
                      <a:cubicBezTo>
                        <a:pt x="90" y="103"/>
                        <a:pt x="90" y="103"/>
                        <a:pt x="90" y="103"/>
                      </a:cubicBezTo>
                      <a:cubicBezTo>
                        <a:pt x="94" y="106"/>
                        <a:pt x="99" y="106"/>
                        <a:pt x="102" y="103"/>
                      </a:cubicBezTo>
                      <a:cubicBezTo>
                        <a:pt x="105" y="100"/>
                        <a:pt x="105" y="94"/>
                        <a:pt x="102" y="91"/>
                      </a:cubicBezTo>
                      <a:cubicBezTo>
                        <a:pt x="89" y="79"/>
                        <a:pt x="89" y="79"/>
                        <a:pt x="89" y="79"/>
                      </a:cubicBezTo>
                      <a:cubicBezTo>
                        <a:pt x="88" y="78"/>
                        <a:pt x="88" y="76"/>
                        <a:pt x="89" y="75"/>
                      </a:cubicBezTo>
                      <a:cubicBezTo>
                        <a:pt x="90" y="74"/>
                        <a:pt x="92" y="74"/>
                        <a:pt x="93" y="75"/>
                      </a:cubicBezTo>
                      <a:cubicBezTo>
                        <a:pt x="106" y="87"/>
                        <a:pt x="106" y="87"/>
                        <a:pt x="106" y="87"/>
                      </a:cubicBezTo>
                      <a:cubicBezTo>
                        <a:pt x="109" y="91"/>
                        <a:pt x="114" y="91"/>
                        <a:pt x="117" y="87"/>
                      </a:cubicBezTo>
                      <a:cubicBezTo>
                        <a:pt x="121" y="84"/>
                        <a:pt x="121" y="79"/>
                        <a:pt x="117" y="76"/>
                      </a:cubicBezTo>
                      <a:cubicBezTo>
                        <a:pt x="105" y="63"/>
                        <a:pt x="105" y="63"/>
                        <a:pt x="105" y="63"/>
                      </a:cubicBezTo>
                      <a:cubicBezTo>
                        <a:pt x="104" y="62"/>
                        <a:pt x="104" y="60"/>
                        <a:pt x="105" y="59"/>
                      </a:cubicBezTo>
                      <a:cubicBezTo>
                        <a:pt x="106" y="58"/>
                        <a:pt x="108" y="58"/>
                        <a:pt x="109" y="59"/>
                      </a:cubicBezTo>
                      <a:cubicBezTo>
                        <a:pt x="121" y="72"/>
                        <a:pt x="121" y="72"/>
                        <a:pt x="121" y="72"/>
                      </a:cubicBezTo>
                      <a:cubicBezTo>
                        <a:pt x="124" y="75"/>
                        <a:pt x="130" y="75"/>
                        <a:pt x="133" y="72"/>
                      </a:cubicBezTo>
                      <a:cubicBezTo>
                        <a:pt x="136" y="69"/>
                        <a:pt x="136" y="64"/>
                        <a:pt x="133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" name="Freeform 72"/>
                <p:cNvSpPr/>
                <p:nvPr/>
              </p:nvSpPr>
              <p:spPr bwMode="auto">
                <a:xfrm>
                  <a:off x="360363" y="11398251"/>
                  <a:ext cx="311150" cy="311150"/>
                </a:xfrm>
                <a:custGeom>
                  <a:avLst/>
                  <a:gdLst>
                    <a:gd name="T0" fmla="*/ 81 w 83"/>
                    <a:gd name="T1" fmla="*/ 16 h 83"/>
                    <a:gd name="T2" fmla="*/ 81 w 83"/>
                    <a:gd name="T3" fmla="*/ 23 h 83"/>
                    <a:gd name="T4" fmla="*/ 23 w 83"/>
                    <a:gd name="T5" fmla="*/ 81 h 83"/>
                    <a:gd name="T6" fmla="*/ 16 w 83"/>
                    <a:gd name="T7" fmla="*/ 81 h 83"/>
                    <a:gd name="T8" fmla="*/ 2 w 83"/>
                    <a:gd name="T9" fmla="*/ 66 h 83"/>
                    <a:gd name="T10" fmla="*/ 2 w 83"/>
                    <a:gd name="T11" fmla="*/ 59 h 83"/>
                    <a:gd name="T12" fmla="*/ 60 w 83"/>
                    <a:gd name="T13" fmla="*/ 1 h 83"/>
                    <a:gd name="T14" fmla="*/ 67 w 83"/>
                    <a:gd name="T15" fmla="*/ 1 h 83"/>
                    <a:gd name="T16" fmla="*/ 81 w 83"/>
                    <a:gd name="T17" fmla="*/ 16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3" h="83">
                      <a:moveTo>
                        <a:pt x="81" y="16"/>
                      </a:moveTo>
                      <a:cubicBezTo>
                        <a:pt x="83" y="18"/>
                        <a:pt x="83" y="21"/>
                        <a:pt x="81" y="23"/>
                      </a:cubicBezTo>
                      <a:cubicBezTo>
                        <a:pt x="23" y="81"/>
                        <a:pt x="23" y="81"/>
                        <a:pt x="23" y="81"/>
                      </a:cubicBezTo>
                      <a:cubicBezTo>
                        <a:pt x="21" y="83"/>
                        <a:pt x="18" y="83"/>
                        <a:pt x="16" y="81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0" y="64"/>
                        <a:pt x="0" y="61"/>
                        <a:pt x="2" y="59"/>
                      </a:cubicBezTo>
                      <a:cubicBezTo>
                        <a:pt x="60" y="1"/>
                        <a:pt x="60" y="1"/>
                        <a:pt x="60" y="1"/>
                      </a:cubicBezTo>
                      <a:cubicBezTo>
                        <a:pt x="62" y="0"/>
                        <a:pt x="65" y="0"/>
                        <a:pt x="67" y="1"/>
                      </a:cubicBezTo>
                      <a:lnTo>
                        <a:pt x="81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" name="Freeform 73"/>
                <p:cNvSpPr>
                  <a:spLocks noEditPoints="1"/>
                </p:cNvSpPr>
                <p:nvPr/>
              </p:nvSpPr>
              <p:spPr bwMode="auto">
                <a:xfrm>
                  <a:off x="498475" y="11466512"/>
                  <a:ext cx="492126" cy="476250"/>
                </a:xfrm>
                <a:custGeom>
                  <a:avLst/>
                  <a:gdLst>
                    <a:gd name="T0" fmla="*/ 126 w 131"/>
                    <a:gd name="T1" fmla="*/ 36 h 127"/>
                    <a:gd name="T2" fmla="*/ 94 w 131"/>
                    <a:gd name="T3" fmla="*/ 5 h 127"/>
                    <a:gd name="T4" fmla="*/ 80 w 131"/>
                    <a:gd name="T5" fmla="*/ 3 h 127"/>
                    <a:gd name="T6" fmla="*/ 51 w 131"/>
                    <a:gd name="T7" fmla="*/ 16 h 127"/>
                    <a:gd name="T8" fmla="*/ 44 w 131"/>
                    <a:gd name="T9" fmla="*/ 23 h 127"/>
                    <a:gd name="T10" fmla="*/ 38 w 131"/>
                    <a:gd name="T11" fmla="*/ 41 h 127"/>
                    <a:gd name="T12" fmla="*/ 41 w 131"/>
                    <a:gd name="T13" fmla="*/ 53 h 127"/>
                    <a:gd name="T14" fmla="*/ 45 w 131"/>
                    <a:gd name="T15" fmla="*/ 55 h 127"/>
                    <a:gd name="T16" fmla="*/ 59 w 131"/>
                    <a:gd name="T17" fmla="*/ 48 h 127"/>
                    <a:gd name="T18" fmla="*/ 64 w 131"/>
                    <a:gd name="T19" fmla="*/ 35 h 127"/>
                    <a:gd name="T20" fmla="*/ 82 w 131"/>
                    <a:gd name="T21" fmla="*/ 29 h 127"/>
                    <a:gd name="T22" fmla="*/ 117 w 131"/>
                    <a:gd name="T23" fmla="*/ 63 h 127"/>
                    <a:gd name="T24" fmla="*/ 126 w 131"/>
                    <a:gd name="T25" fmla="*/ 54 h 127"/>
                    <a:gd name="T26" fmla="*/ 126 w 131"/>
                    <a:gd name="T27" fmla="*/ 36 h 127"/>
                    <a:gd name="T28" fmla="*/ 22 w 131"/>
                    <a:gd name="T29" fmla="*/ 69 h 127"/>
                    <a:gd name="T30" fmla="*/ 13 w 131"/>
                    <a:gd name="T31" fmla="*/ 69 h 127"/>
                    <a:gd name="T32" fmla="*/ 3 w 131"/>
                    <a:gd name="T33" fmla="*/ 79 h 127"/>
                    <a:gd name="T34" fmla="*/ 3 w 131"/>
                    <a:gd name="T35" fmla="*/ 88 h 127"/>
                    <a:gd name="T36" fmla="*/ 12 w 131"/>
                    <a:gd name="T37" fmla="*/ 88 h 127"/>
                    <a:gd name="T38" fmla="*/ 22 w 131"/>
                    <a:gd name="T39" fmla="*/ 78 h 127"/>
                    <a:gd name="T40" fmla="*/ 22 w 131"/>
                    <a:gd name="T41" fmla="*/ 69 h 127"/>
                    <a:gd name="T42" fmla="*/ 34 w 131"/>
                    <a:gd name="T43" fmla="*/ 81 h 127"/>
                    <a:gd name="T44" fmla="*/ 25 w 131"/>
                    <a:gd name="T45" fmla="*/ 81 h 127"/>
                    <a:gd name="T46" fmla="*/ 15 w 131"/>
                    <a:gd name="T47" fmla="*/ 91 h 127"/>
                    <a:gd name="T48" fmla="*/ 15 w 131"/>
                    <a:gd name="T49" fmla="*/ 100 h 127"/>
                    <a:gd name="T50" fmla="*/ 24 w 131"/>
                    <a:gd name="T51" fmla="*/ 100 h 127"/>
                    <a:gd name="T52" fmla="*/ 34 w 131"/>
                    <a:gd name="T53" fmla="*/ 90 h 127"/>
                    <a:gd name="T54" fmla="*/ 34 w 131"/>
                    <a:gd name="T55" fmla="*/ 81 h 127"/>
                    <a:gd name="T56" fmla="*/ 49 w 131"/>
                    <a:gd name="T57" fmla="*/ 105 h 127"/>
                    <a:gd name="T58" fmla="*/ 39 w 131"/>
                    <a:gd name="T59" fmla="*/ 115 h 127"/>
                    <a:gd name="T60" fmla="*/ 39 w 131"/>
                    <a:gd name="T61" fmla="*/ 124 h 127"/>
                    <a:gd name="T62" fmla="*/ 48 w 131"/>
                    <a:gd name="T63" fmla="*/ 124 h 127"/>
                    <a:gd name="T64" fmla="*/ 58 w 131"/>
                    <a:gd name="T65" fmla="*/ 114 h 127"/>
                    <a:gd name="T66" fmla="*/ 58 w 131"/>
                    <a:gd name="T67" fmla="*/ 105 h 127"/>
                    <a:gd name="T68" fmla="*/ 49 w 131"/>
                    <a:gd name="T69" fmla="*/ 105 h 127"/>
                    <a:gd name="T70" fmla="*/ 46 w 131"/>
                    <a:gd name="T71" fmla="*/ 93 h 127"/>
                    <a:gd name="T72" fmla="*/ 37 w 131"/>
                    <a:gd name="T73" fmla="*/ 93 h 127"/>
                    <a:gd name="T74" fmla="*/ 27 w 131"/>
                    <a:gd name="T75" fmla="*/ 103 h 127"/>
                    <a:gd name="T76" fmla="*/ 27 w 131"/>
                    <a:gd name="T77" fmla="*/ 112 h 127"/>
                    <a:gd name="T78" fmla="*/ 36 w 131"/>
                    <a:gd name="T79" fmla="*/ 112 h 127"/>
                    <a:gd name="T80" fmla="*/ 46 w 131"/>
                    <a:gd name="T81" fmla="*/ 102 h 127"/>
                    <a:gd name="T82" fmla="*/ 46 w 131"/>
                    <a:gd name="T83" fmla="*/ 9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1" h="127">
                      <a:moveTo>
                        <a:pt x="126" y="36"/>
                      </a:moveTo>
                      <a:cubicBezTo>
                        <a:pt x="94" y="5"/>
                        <a:pt x="94" y="5"/>
                        <a:pt x="94" y="5"/>
                      </a:cubicBezTo>
                      <a:cubicBezTo>
                        <a:pt x="91" y="1"/>
                        <a:pt x="85" y="0"/>
                        <a:pt x="80" y="3"/>
                      </a:cubicBezTo>
                      <a:cubicBezTo>
                        <a:pt x="75" y="5"/>
                        <a:pt x="51" y="16"/>
                        <a:pt x="51" y="16"/>
                      </a:cubicBezTo>
                      <a:cubicBezTo>
                        <a:pt x="48" y="17"/>
                        <a:pt x="45" y="20"/>
                        <a:pt x="44" y="23"/>
                      </a:cubicBezTo>
                      <a:cubicBezTo>
                        <a:pt x="38" y="41"/>
                        <a:pt x="38" y="41"/>
                        <a:pt x="38" y="41"/>
                      </a:cubicBezTo>
                      <a:cubicBezTo>
                        <a:pt x="36" y="45"/>
                        <a:pt x="38" y="50"/>
                        <a:pt x="41" y="53"/>
                      </a:cubicBezTo>
                      <a:cubicBezTo>
                        <a:pt x="42" y="54"/>
                        <a:pt x="43" y="55"/>
                        <a:pt x="45" y="55"/>
                      </a:cubicBezTo>
                      <a:cubicBezTo>
                        <a:pt x="51" y="57"/>
                        <a:pt x="57" y="54"/>
                        <a:pt x="59" y="48"/>
                      </a:cubicBezTo>
                      <a:cubicBezTo>
                        <a:pt x="64" y="35"/>
                        <a:pt x="64" y="35"/>
                        <a:pt x="64" y="35"/>
                      </a:cubicBez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117" y="63"/>
                        <a:pt x="117" y="63"/>
                        <a:pt x="117" y="63"/>
                      </a:cubicBezTo>
                      <a:cubicBezTo>
                        <a:pt x="126" y="54"/>
                        <a:pt x="126" y="54"/>
                        <a:pt x="126" y="54"/>
                      </a:cubicBezTo>
                      <a:cubicBezTo>
                        <a:pt x="131" y="49"/>
                        <a:pt x="131" y="41"/>
                        <a:pt x="126" y="36"/>
                      </a:cubicBezTo>
                      <a:close/>
                      <a:moveTo>
                        <a:pt x="22" y="69"/>
                      </a:moveTo>
                      <a:cubicBezTo>
                        <a:pt x="19" y="66"/>
                        <a:pt x="15" y="66"/>
                        <a:pt x="13" y="69"/>
                      </a:cubicBezTo>
                      <a:cubicBezTo>
                        <a:pt x="3" y="79"/>
                        <a:pt x="3" y="79"/>
                        <a:pt x="3" y="79"/>
                      </a:cubicBezTo>
                      <a:cubicBezTo>
                        <a:pt x="0" y="81"/>
                        <a:pt x="0" y="85"/>
                        <a:pt x="3" y="88"/>
                      </a:cubicBezTo>
                      <a:cubicBezTo>
                        <a:pt x="5" y="90"/>
                        <a:pt x="9" y="90"/>
                        <a:pt x="12" y="88"/>
                      </a:cubicBezTo>
                      <a:cubicBezTo>
                        <a:pt x="22" y="78"/>
                        <a:pt x="22" y="78"/>
                        <a:pt x="22" y="78"/>
                      </a:cubicBezTo>
                      <a:cubicBezTo>
                        <a:pt x="24" y="75"/>
                        <a:pt x="24" y="71"/>
                        <a:pt x="22" y="69"/>
                      </a:cubicBezTo>
                      <a:close/>
                      <a:moveTo>
                        <a:pt x="34" y="81"/>
                      </a:moveTo>
                      <a:cubicBezTo>
                        <a:pt x="31" y="78"/>
                        <a:pt x="27" y="78"/>
                        <a:pt x="25" y="81"/>
                      </a:cubicBezTo>
                      <a:cubicBezTo>
                        <a:pt x="15" y="91"/>
                        <a:pt x="15" y="91"/>
                        <a:pt x="15" y="91"/>
                      </a:cubicBezTo>
                      <a:cubicBezTo>
                        <a:pt x="12" y="93"/>
                        <a:pt x="12" y="97"/>
                        <a:pt x="15" y="100"/>
                      </a:cubicBezTo>
                      <a:cubicBezTo>
                        <a:pt x="17" y="102"/>
                        <a:pt x="21" y="102"/>
                        <a:pt x="24" y="100"/>
                      </a:cubicBezTo>
                      <a:cubicBezTo>
                        <a:pt x="34" y="90"/>
                        <a:pt x="34" y="90"/>
                        <a:pt x="34" y="90"/>
                      </a:cubicBezTo>
                      <a:cubicBezTo>
                        <a:pt x="36" y="87"/>
                        <a:pt x="36" y="83"/>
                        <a:pt x="34" y="81"/>
                      </a:cubicBezTo>
                      <a:close/>
                      <a:moveTo>
                        <a:pt x="49" y="105"/>
                      </a:moveTo>
                      <a:cubicBezTo>
                        <a:pt x="39" y="115"/>
                        <a:pt x="39" y="115"/>
                        <a:pt x="39" y="115"/>
                      </a:cubicBezTo>
                      <a:cubicBezTo>
                        <a:pt x="37" y="118"/>
                        <a:pt x="37" y="122"/>
                        <a:pt x="39" y="124"/>
                      </a:cubicBezTo>
                      <a:cubicBezTo>
                        <a:pt x="42" y="127"/>
                        <a:pt x="46" y="127"/>
                        <a:pt x="48" y="124"/>
                      </a:cubicBezTo>
                      <a:cubicBezTo>
                        <a:pt x="58" y="114"/>
                        <a:pt x="58" y="114"/>
                        <a:pt x="58" y="114"/>
                      </a:cubicBezTo>
                      <a:cubicBezTo>
                        <a:pt x="61" y="112"/>
                        <a:pt x="61" y="108"/>
                        <a:pt x="58" y="105"/>
                      </a:cubicBezTo>
                      <a:cubicBezTo>
                        <a:pt x="56" y="103"/>
                        <a:pt x="52" y="103"/>
                        <a:pt x="49" y="105"/>
                      </a:cubicBezTo>
                      <a:close/>
                      <a:moveTo>
                        <a:pt x="46" y="93"/>
                      </a:moveTo>
                      <a:cubicBezTo>
                        <a:pt x="44" y="90"/>
                        <a:pt x="39" y="90"/>
                        <a:pt x="37" y="93"/>
                      </a:cubicBezTo>
                      <a:cubicBezTo>
                        <a:pt x="27" y="103"/>
                        <a:pt x="27" y="103"/>
                        <a:pt x="27" y="103"/>
                      </a:cubicBezTo>
                      <a:cubicBezTo>
                        <a:pt x="24" y="105"/>
                        <a:pt x="24" y="110"/>
                        <a:pt x="27" y="112"/>
                      </a:cubicBezTo>
                      <a:cubicBezTo>
                        <a:pt x="29" y="115"/>
                        <a:pt x="34" y="115"/>
                        <a:pt x="36" y="112"/>
                      </a:cubicBezTo>
                      <a:cubicBezTo>
                        <a:pt x="46" y="102"/>
                        <a:pt x="46" y="102"/>
                        <a:pt x="46" y="102"/>
                      </a:cubicBezTo>
                      <a:cubicBezTo>
                        <a:pt x="49" y="99"/>
                        <a:pt x="49" y="95"/>
                        <a:pt x="46" y="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6" name="矩形 95"/>
            <p:cNvSpPr/>
            <p:nvPr/>
          </p:nvSpPr>
          <p:spPr>
            <a:xfrm>
              <a:off x="1470291" y="5515940"/>
              <a:ext cx="1647438" cy="553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2734926" y="4012686"/>
            <a:ext cx="1990851" cy="618395"/>
            <a:chOff x="1069854" y="4865271"/>
            <a:chExt cx="1991110" cy="618252"/>
          </a:xfrm>
        </p:grpSpPr>
        <p:sp>
          <p:nvSpPr>
            <p:cNvPr id="87" name="矩形 86"/>
            <p:cNvSpPr/>
            <p:nvPr/>
          </p:nvSpPr>
          <p:spPr>
            <a:xfrm>
              <a:off x="1069854" y="4865271"/>
              <a:ext cx="1991110" cy="618252"/>
            </a:xfrm>
            <a:prstGeom prst="rect">
              <a:avLst/>
            </a:pr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93" name="TextBox 29"/>
            <p:cNvSpPr txBox="1">
              <a:spLocks noChangeArrowheads="1"/>
            </p:cNvSpPr>
            <p:nvPr/>
          </p:nvSpPr>
          <p:spPr bwMode="auto">
            <a:xfrm>
              <a:off x="1481978" y="4900171"/>
              <a:ext cx="1524449" cy="553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1181363" y="5059303"/>
              <a:ext cx="304689" cy="244217"/>
              <a:chOff x="-2169257" y="2225978"/>
              <a:chExt cx="1353028" cy="1084487"/>
            </a:xfrm>
            <a:solidFill>
              <a:srgbClr val="E2E2E2"/>
            </a:solidFill>
          </p:grpSpPr>
          <p:sp>
            <p:nvSpPr>
              <p:cNvPr id="97" name="Freeform 7"/>
              <p:cNvSpPr/>
              <p:nvPr/>
            </p:nvSpPr>
            <p:spPr bwMode="auto">
              <a:xfrm>
                <a:off x="-2010887" y="2254668"/>
                <a:ext cx="1014484" cy="709220"/>
              </a:xfrm>
              <a:custGeom>
                <a:avLst/>
                <a:gdLst>
                  <a:gd name="T0" fmla="*/ 57 w 884"/>
                  <a:gd name="T1" fmla="*/ 618 h 618"/>
                  <a:gd name="T2" fmla="*/ 0 w 884"/>
                  <a:gd name="T3" fmla="*/ 561 h 618"/>
                  <a:gd name="T4" fmla="*/ 354 w 884"/>
                  <a:gd name="T5" fmla="*/ 145 h 618"/>
                  <a:gd name="T6" fmla="*/ 568 w 884"/>
                  <a:gd name="T7" fmla="*/ 328 h 618"/>
                  <a:gd name="T8" fmla="*/ 821 w 884"/>
                  <a:gd name="T9" fmla="*/ 0 h 618"/>
                  <a:gd name="T10" fmla="*/ 884 w 884"/>
                  <a:gd name="T11" fmla="*/ 44 h 618"/>
                  <a:gd name="T12" fmla="*/ 581 w 884"/>
                  <a:gd name="T13" fmla="*/ 447 h 618"/>
                  <a:gd name="T14" fmla="*/ 360 w 884"/>
                  <a:gd name="T15" fmla="*/ 258 h 618"/>
                  <a:gd name="T16" fmla="*/ 57 w 884"/>
                  <a:gd name="T17" fmla="*/ 618 h 618"/>
                  <a:gd name="T18" fmla="*/ 57 w 884"/>
                  <a:gd name="T19" fmla="*/ 618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4" h="618">
                    <a:moveTo>
                      <a:pt x="57" y="618"/>
                    </a:moveTo>
                    <a:lnTo>
                      <a:pt x="0" y="561"/>
                    </a:lnTo>
                    <a:lnTo>
                      <a:pt x="354" y="145"/>
                    </a:lnTo>
                    <a:lnTo>
                      <a:pt x="568" y="328"/>
                    </a:lnTo>
                    <a:lnTo>
                      <a:pt x="821" y="0"/>
                    </a:lnTo>
                    <a:lnTo>
                      <a:pt x="884" y="44"/>
                    </a:lnTo>
                    <a:lnTo>
                      <a:pt x="581" y="447"/>
                    </a:lnTo>
                    <a:lnTo>
                      <a:pt x="360" y="258"/>
                    </a:lnTo>
                    <a:lnTo>
                      <a:pt x="57" y="618"/>
                    </a:lnTo>
                    <a:lnTo>
                      <a:pt x="57" y="6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8" name="Freeform 8"/>
              <p:cNvSpPr/>
              <p:nvPr/>
            </p:nvSpPr>
            <p:spPr bwMode="auto">
              <a:xfrm>
                <a:off x="-1199530" y="2232864"/>
                <a:ext cx="224931" cy="223783"/>
              </a:xfrm>
              <a:custGeom>
                <a:avLst/>
                <a:gdLst>
                  <a:gd name="T0" fmla="*/ 0 w 196"/>
                  <a:gd name="T1" fmla="*/ 0 h 195"/>
                  <a:gd name="T2" fmla="*/ 196 w 196"/>
                  <a:gd name="T3" fmla="*/ 0 h 195"/>
                  <a:gd name="T4" fmla="*/ 196 w 196"/>
                  <a:gd name="T5" fmla="*/ 195 h 195"/>
                  <a:gd name="T6" fmla="*/ 0 w 196"/>
                  <a:gd name="T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6" h="195">
                    <a:moveTo>
                      <a:pt x="0" y="0"/>
                    </a:moveTo>
                    <a:lnTo>
                      <a:pt x="196" y="0"/>
                    </a:lnTo>
                    <a:lnTo>
                      <a:pt x="196" y="1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99" name="Freeform 9"/>
              <p:cNvSpPr/>
              <p:nvPr/>
            </p:nvSpPr>
            <p:spPr bwMode="auto">
              <a:xfrm>
                <a:off x="-2169257" y="2225978"/>
                <a:ext cx="1353028" cy="1084487"/>
              </a:xfrm>
              <a:custGeom>
                <a:avLst/>
                <a:gdLst>
                  <a:gd name="T0" fmla="*/ 1179 w 1179"/>
                  <a:gd name="T1" fmla="*/ 945 h 945"/>
                  <a:gd name="T2" fmla="*/ 0 w 1179"/>
                  <a:gd name="T3" fmla="*/ 945 h 945"/>
                  <a:gd name="T4" fmla="*/ 0 w 1179"/>
                  <a:gd name="T5" fmla="*/ 0 h 945"/>
                  <a:gd name="T6" fmla="*/ 69 w 1179"/>
                  <a:gd name="T7" fmla="*/ 0 h 945"/>
                  <a:gd name="T8" fmla="*/ 69 w 1179"/>
                  <a:gd name="T9" fmla="*/ 876 h 945"/>
                  <a:gd name="T10" fmla="*/ 1179 w 1179"/>
                  <a:gd name="T11" fmla="*/ 876 h 945"/>
                  <a:gd name="T12" fmla="*/ 1179 w 1179"/>
                  <a:gd name="T13" fmla="*/ 945 h 945"/>
                  <a:gd name="T14" fmla="*/ 1179 w 1179"/>
                  <a:gd name="T15" fmla="*/ 945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9" h="945">
                    <a:moveTo>
                      <a:pt x="1179" y="945"/>
                    </a:moveTo>
                    <a:lnTo>
                      <a:pt x="0" y="945"/>
                    </a:lnTo>
                    <a:lnTo>
                      <a:pt x="0" y="0"/>
                    </a:lnTo>
                    <a:lnTo>
                      <a:pt x="69" y="0"/>
                    </a:lnTo>
                    <a:lnTo>
                      <a:pt x="69" y="876"/>
                    </a:lnTo>
                    <a:lnTo>
                      <a:pt x="1179" y="876"/>
                    </a:lnTo>
                    <a:lnTo>
                      <a:pt x="1179" y="945"/>
                    </a:lnTo>
                    <a:lnTo>
                      <a:pt x="1179" y="9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Rectangle 10"/>
              <p:cNvSpPr>
                <a:spLocks noChangeArrowheads="1"/>
              </p:cNvSpPr>
              <p:nvPr/>
            </p:nvSpPr>
            <p:spPr bwMode="auto">
              <a:xfrm>
                <a:off x="-1952359" y="3006350"/>
                <a:ext cx="159517" cy="23870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1" name="Rectangle 11"/>
              <p:cNvSpPr>
                <a:spLocks noChangeArrowheads="1"/>
              </p:cNvSpPr>
              <p:nvPr/>
            </p:nvSpPr>
            <p:spPr bwMode="auto">
              <a:xfrm>
                <a:off x="-1676934" y="2717153"/>
                <a:ext cx="158370" cy="52789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Rectangle 12"/>
              <p:cNvSpPr>
                <a:spLocks noChangeArrowheads="1"/>
              </p:cNvSpPr>
              <p:nvPr/>
            </p:nvSpPr>
            <p:spPr bwMode="auto">
              <a:xfrm>
                <a:off x="-1402656" y="2868637"/>
                <a:ext cx="159517" cy="37641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03" name="Rectangle 13"/>
              <p:cNvSpPr>
                <a:spLocks noChangeArrowheads="1"/>
              </p:cNvSpPr>
              <p:nvPr/>
            </p:nvSpPr>
            <p:spPr bwMode="auto">
              <a:xfrm>
                <a:off x="-1127230" y="2528946"/>
                <a:ext cx="159517" cy="71610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00">
                  <a:solidFill>
                    <a:prstClr val="black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39" name="组合 238"/>
          <p:cNvGrpSpPr/>
          <p:nvPr/>
        </p:nvGrpSpPr>
        <p:grpSpPr>
          <a:xfrm>
            <a:off x="4706509" y="4012686"/>
            <a:ext cx="1990851" cy="618395"/>
            <a:chOff x="3041695" y="4865271"/>
            <a:chExt cx="1991110" cy="618252"/>
          </a:xfrm>
        </p:grpSpPr>
        <p:sp>
          <p:nvSpPr>
            <p:cNvPr id="89" name="矩形 88"/>
            <p:cNvSpPr/>
            <p:nvPr/>
          </p:nvSpPr>
          <p:spPr>
            <a:xfrm>
              <a:off x="3041695" y="4865271"/>
              <a:ext cx="1991110" cy="618252"/>
            </a:xfrm>
            <a:prstGeom prst="rect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385367" y="4900950"/>
              <a:ext cx="1647438" cy="553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3117515" y="5046064"/>
              <a:ext cx="292476" cy="302445"/>
              <a:chOff x="457201" y="10228263"/>
              <a:chExt cx="558800" cy="577850"/>
            </a:xfrm>
            <a:solidFill>
              <a:schemeClr val="bg1"/>
            </a:solidFill>
          </p:grpSpPr>
          <p:sp>
            <p:nvSpPr>
              <p:cNvPr id="114" name="Freeform 59"/>
              <p:cNvSpPr>
                <a:spLocks noEditPoints="1"/>
              </p:cNvSpPr>
              <p:nvPr/>
            </p:nvSpPr>
            <p:spPr bwMode="auto">
              <a:xfrm>
                <a:off x="739776" y="10228263"/>
                <a:ext cx="276225" cy="577850"/>
              </a:xfrm>
              <a:custGeom>
                <a:avLst/>
                <a:gdLst>
                  <a:gd name="T0" fmla="*/ 44 w 74"/>
                  <a:gd name="T1" fmla="*/ 73 h 154"/>
                  <a:gd name="T2" fmla="*/ 74 w 74"/>
                  <a:gd name="T3" fmla="*/ 73 h 154"/>
                  <a:gd name="T4" fmla="*/ 67 w 74"/>
                  <a:gd name="T5" fmla="*/ 43 h 154"/>
                  <a:gd name="T6" fmla="*/ 40 w 74"/>
                  <a:gd name="T7" fmla="*/ 43 h 154"/>
                  <a:gd name="T8" fmla="*/ 44 w 74"/>
                  <a:gd name="T9" fmla="*/ 73 h 154"/>
                  <a:gd name="T10" fmla="*/ 24 w 74"/>
                  <a:gd name="T11" fmla="*/ 21 h 154"/>
                  <a:gd name="T12" fmla="*/ 0 w 74"/>
                  <a:gd name="T13" fmla="*/ 0 h 154"/>
                  <a:gd name="T14" fmla="*/ 0 w 74"/>
                  <a:gd name="T15" fmla="*/ 37 h 154"/>
                  <a:gd name="T16" fmla="*/ 31 w 74"/>
                  <a:gd name="T17" fmla="*/ 37 h 154"/>
                  <a:gd name="T18" fmla="*/ 24 w 74"/>
                  <a:gd name="T19" fmla="*/ 21 h 154"/>
                  <a:gd name="T20" fmla="*/ 32 w 74"/>
                  <a:gd name="T21" fmla="*/ 43 h 154"/>
                  <a:gd name="T22" fmla="*/ 0 w 74"/>
                  <a:gd name="T23" fmla="*/ 43 h 154"/>
                  <a:gd name="T24" fmla="*/ 0 w 74"/>
                  <a:gd name="T25" fmla="*/ 73 h 154"/>
                  <a:gd name="T26" fmla="*/ 36 w 74"/>
                  <a:gd name="T27" fmla="*/ 73 h 154"/>
                  <a:gd name="T28" fmla="*/ 32 w 74"/>
                  <a:gd name="T29" fmla="*/ 43 h 154"/>
                  <a:gd name="T30" fmla="*/ 39 w 74"/>
                  <a:gd name="T31" fmla="*/ 37 h 154"/>
                  <a:gd name="T32" fmla="*/ 63 w 74"/>
                  <a:gd name="T33" fmla="*/ 37 h 154"/>
                  <a:gd name="T34" fmla="*/ 21 w 74"/>
                  <a:gd name="T35" fmla="*/ 3 h 154"/>
                  <a:gd name="T36" fmla="*/ 31 w 74"/>
                  <a:gd name="T37" fmla="*/ 18 h 154"/>
                  <a:gd name="T38" fmla="*/ 39 w 74"/>
                  <a:gd name="T39" fmla="*/ 37 h 154"/>
                  <a:gd name="T40" fmla="*/ 31 w 74"/>
                  <a:gd name="T41" fmla="*/ 136 h 154"/>
                  <a:gd name="T42" fmla="*/ 21 w 74"/>
                  <a:gd name="T43" fmla="*/ 151 h 154"/>
                  <a:gd name="T44" fmla="*/ 64 w 74"/>
                  <a:gd name="T45" fmla="*/ 115 h 154"/>
                  <a:gd name="T46" fmla="*/ 39 w 74"/>
                  <a:gd name="T47" fmla="*/ 115 h 154"/>
                  <a:gd name="T48" fmla="*/ 31 w 74"/>
                  <a:gd name="T49" fmla="*/ 136 h 154"/>
                  <a:gd name="T50" fmla="*/ 44 w 74"/>
                  <a:gd name="T51" fmla="*/ 79 h 154"/>
                  <a:gd name="T52" fmla="*/ 40 w 74"/>
                  <a:gd name="T53" fmla="*/ 109 h 154"/>
                  <a:gd name="T54" fmla="*/ 67 w 74"/>
                  <a:gd name="T55" fmla="*/ 109 h 154"/>
                  <a:gd name="T56" fmla="*/ 74 w 74"/>
                  <a:gd name="T57" fmla="*/ 79 h 154"/>
                  <a:gd name="T58" fmla="*/ 44 w 74"/>
                  <a:gd name="T59" fmla="*/ 79 h 154"/>
                  <a:gd name="T60" fmla="*/ 36 w 74"/>
                  <a:gd name="T61" fmla="*/ 79 h 154"/>
                  <a:gd name="T62" fmla="*/ 0 w 74"/>
                  <a:gd name="T63" fmla="*/ 79 h 154"/>
                  <a:gd name="T64" fmla="*/ 0 w 74"/>
                  <a:gd name="T65" fmla="*/ 109 h 154"/>
                  <a:gd name="T66" fmla="*/ 33 w 74"/>
                  <a:gd name="T67" fmla="*/ 109 h 154"/>
                  <a:gd name="T68" fmla="*/ 36 w 74"/>
                  <a:gd name="T69" fmla="*/ 79 h 154"/>
                  <a:gd name="T70" fmla="*/ 31 w 74"/>
                  <a:gd name="T71" fmla="*/ 115 h 154"/>
                  <a:gd name="T72" fmla="*/ 0 w 74"/>
                  <a:gd name="T73" fmla="*/ 115 h 154"/>
                  <a:gd name="T74" fmla="*/ 0 w 74"/>
                  <a:gd name="T75" fmla="*/ 154 h 154"/>
                  <a:gd name="T76" fmla="*/ 24 w 74"/>
                  <a:gd name="T77" fmla="*/ 133 h 154"/>
                  <a:gd name="T78" fmla="*/ 31 w 74"/>
                  <a:gd name="T79" fmla="*/ 115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4" h="154">
                    <a:moveTo>
                      <a:pt x="44" y="73"/>
                    </a:moveTo>
                    <a:cubicBezTo>
                      <a:pt x="74" y="73"/>
                      <a:pt x="74" y="73"/>
                      <a:pt x="74" y="73"/>
                    </a:cubicBezTo>
                    <a:cubicBezTo>
                      <a:pt x="74" y="63"/>
                      <a:pt x="71" y="53"/>
                      <a:pt x="67" y="43"/>
                    </a:cubicBezTo>
                    <a:cubicBezTo>
                      <a:pt x="40" y="43"/>
                      <a:pt x="40" y="43"/>
                      <a:pt x="40" y="43"/>
                    </a:cubicBezTo>
                    <a:cubicBezTo>
                      <a:pt x="42" y="53"/>
                      <a:pt x="43" y="63"/>
                      <a:pt x="44" y="73"/>
                    </a:cubicBezTo>
                    <a:close/>
                    <a:moveTo>
                      <a:pt x="24" y="21"/>
                    </a:moveTo>
                    <a:cubicBezTo>
                      <a:pt x="18" y="8"/>
                      <a:pt x="9" y="1"/>
                      <a:pt x="0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9" y="32"/>
                      <a:pt x="27" y="26"/>
                      <a:pt x="24" y="21"/>
                    </a:cubicBezTo>
                    <a:close/>
                    <a:moveTo>
                      <a:pt x="32" y="4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63"/>
                      <a:pt x="35" y="53"/>
                      <a:pt x="32" y="43"/>
                    </a:cubicBezTo>
                    <a:close/>
                    <a:moveTo>
                      <a:pt x="39" y="37"/>
                    </a:moveTo>
                    <a:cubicBezTo>
                      <a:pt x="63" y="37"/>
                      <a:pt x="63" y="37"/>
                      <a:pt x="63" y="37"/>
                    </a:cubicBezTo>
                    <a:cubicBezTo>
                      <a:pt x="54" y="21"/>
                      <a:pt x="39" y="9"/>
                      <a:pt x="21" y="3"/>
                    </a:cubicBezTo>
                    <a:cubicBezTo>
                      <a:pt x="24" y="7"/>
                      <a:pt x="28" y="12"/>
                      <a:pt x="31" y="18"/>
                    </a:cubicBezTo>
                    <a:cubicBezTo>
                      <a:pt x="34" y="24"/>
                      <a:pt x="36" y="30"/>
                      <a:pt x="39" y="37"/>
                    </a:cubicBezTo>
                    <a:close/>
                    <a:moveTo>
                      <a:pt x="31" y="136"/>
                    </a:moveTo>
                    <a:cubicBezTo>
                      <a:pt x="28" y="142"/>
                      <a:pt x="24" y="147"/>
                      <a:pt x="21" y="151"/>
                    </a:cubicBezTo>
                    <a:cubicBezTo>
                      <a:pt x="39" y="145"/>
                      <a:pt x="55" y="132"/>
                      <a:pt x="64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37" y="123"/>
                      <a:pt x="34" y="130"/>
                      <a:pt x="31" y="136"/>
                    </a:cubicBezTo>
                    <a:close/>
                    <a:moveTo>
                      <a:pt x="44" y="79"/>
                    </a:moveTo>
                    <a:cubicBezTo>
                      <a:pt x="44" y="90"/>
                      <a:pt x="42" y="100"/>
                      <a:pt x="40" y="109"/>
                    </a:cubicBezTo>
                    <a:cubicBezTo>
                      <a:pt x="67" y="109"/>
                      <a:pt x="67" y="109"/>
                      <a:pt x="67" y="109"/>
                    </a:cubicBezTo>
                    <a:cubicBezTo>
                      <a:pt x="71" y="100"/>
                      <a:pt x="74" y="90"/>
                      <a:pt x="74" y="79"/>
                    </a:cubicBezTo>
                    <a:lnTo>
                      <a:pt x="44" y="79"/>
                    </a:lnTo>
                    <a:close/>
                    <a:moveTo>
                      <a:pt x="36" y="79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0"/>
                      <a:pt x="36" y="90"/>
                      <a:pt x="36" y="79"/>
                    </a:cubicBezTo>
                    <a:close/>
                    <a:moveTo>
                      <a:pt x="31" y="115"/>
                    </a:move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9" y="153"/>
                      <a:pt x="18" y="145"/>
                      <a:pt x="24" y="133"/>
                    </a:cubicBezTo>
                    <a:cubicBezTo>
                      <a:pt x="27" y="128"/>
                      <a:pt x="29" y="122"/>
                      <a:pt x="31" y="1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60"/>
              <p:cNvSpPr>
                <a:spLocks noEditPoints="1"/>
              </p:cNvSpPr>
              <p:nvPr/>
            </p:nvSpPr>
            <p:spPr bwMode="auto">
              <a:xfrm>
                <a:off x="457201" y="10228263"/>
                <a:ext cx="241300" cy="577850"/>
              </a:xfrm>
              <a:custGeom>
                <a:avLst/>
                <a:gdLst>
                  <a:gd name="T0" fmla="*/ 64 w 64"/>
                  <a:gd name="T1" fmla="*/ 154 h 154"/>
                  <a:gd name="T2" fmla="*/ 64 w 64"/>
                  <a:gd name="T3" fmla="*/ 0 h 154"/>
                  <a:gd name="T4" fmla="*/ 51 w 64"/>
                  <a:gd name="T5" fmla="*/ 0 h 154"/>
                  <a:gd name="T6" fmla="*/ 51 w 64"/>
                  <a:gd name="T7" fmla="*/ 7 h 154"/>
                  <a:gd name="T8" fmla="*/ 17 w 64"/>
                  <a:gd name="T9" fmla="*/ 20 h 154"/>
                  <a:gd name="T10" fmla="*/ 5 w 64"/>
                  <a:gd name="T11" fmla="*/ 47 h 154"/>
                  <a:gd name="T12" fmla="*/ 11 w 64"/>
                  <a:gd name="T13" fmla="*/ 67 h 154"/>
                  <a:gd name="T14" fmla="*/ 25 w 64"/>
                  <a:gd name="T15" fmla="*/ 79 h 154"/>
                  <a:gd name="T16" fmla="*/ 51 w 64"/>
                  <a:gd name="T17" fmla="*/ 88 h 154"/>
                  <a:gd name="T18" fmla="*/ 51 w 64"/>
                  <a:gd name="T19" fmla="*/ 121 h 154"/>
                  <a:gd name="T20" fmla="*/ 42 w 64"/>
                  <a:gd name="T21" fmla="*/ 114 h 154"/>
                  <a:gd name="T22" fmla="*/ 37 w 64"/>
                  <a:gd name="T23" fmla="*/ 101 h 154"/>
                  <a:gd name="T24" fmla="*/ 0 w 64"/>
                  <a:gd name="T25" fmla="*/ 105 h 154"/>
                  <a:gd name="T26" fmla="*/ 5 w 64"/>
                  <a:gd name="T27" fmla="*/ 121 h 154"/>
                  <a:gd name="T28" fmla="*/ 14 w 64"/>
                  <a:gd name="T29" fmla="*/ 133 h 154"/>
                  <a:gd name="T30" fmla="*/ 29 w 64"/>
                  <a:gd name="T31" fmla="*/ 142 h 154"/>
                  <a:gd name="T32" fmla="*/ 51 w 64"/>
                  <a:gd name="T33" fmla="*/ 146 h 154"/>
                  <a:gd name="T34" fmla="*/ 51 w 64"/>
                  <a:gd name="T35" fmla="*/ 154 h 154"/>
                  <a:gd name="T36" fmla="*/ 64 w 64"/>
                  <a:gd name="T37" fmla="*/ 154 h 154"/>
                  <a:gd name="T38" fmla="*/ 43 w 64"/>
                  <a:gd name="T39" fmla="*/ 50 h 154"/>
                  <a:gd name="T40" fmla="*/ 40 w 64"/>
                  <a:gd name="T41" fmla="*/ 43 h 154"/>
                  <a:gd name="T42" fmla="*/ 43 w 64"/>
                  <a:gd name="T43" fmla="*/ 36 h 154"/>
                  <a:gd name="T44" fmla="*/ 51 w 64"/>
                  <a:gd name="T45" fmla="*/ 31 h 154"/>
                  <a:gd name="T46" fmla="*/ 51 w 64"/>
                  <a:gd name="T47" fmla="*/ 55 h 154"/>
                  <a:gd name="T48" fmla="*/ 43 w 64"/>
                  <a:gd name="T49" fmla="*/ 5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154">
                    <a:moveTo>
                      <a:pt x="64" y="154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36" y="8"/>
                      <a:pt x="24" y="12"/>
                      <a:pt x="17" y="20"/>
                    </a:cubicBezTo>
                    <a:cubicBezTo>
                      <a:pt x="9" y="27"/>
                      <a:pt x="5" y="36"/>
                      <a:pt x="5" y="47"/>
                    </a:cubicBezTo>
                    <a:cubicBezTo>
                      <a:pt x="5" y="55"/>
                      <a:pt x="7" y="62"/>
                      <a:pt x="11" y="67"/>
                    </a:cubicBezTo>
                    <a:cubicBezTo>
                      <a:pt x="15" y="73"/>
                      <a:pt x="19" y="77"/>
                      <a:pt x="25" y="79"/>
                    </a:cubicBezTo>
                    <a:cubicBezTo>
                      <a:pt x="30" y="82"/>
                      <a:pt x="39" y="85"/>
                      <a:pt x="51" y="88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47" y="119"/>
                      <a:pt x="44" y="117"/>
                      <a:pt x="42" y="114"/>
                    </a:cubicBezTo>
                    <a:cubicBezTo>
                      <a:pt x="40" y="111"/>
                      <a:pt x="38" y="107"/>
                      <a:pt x="37" y="101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" y="111"/>
                      <a:pt x="3" y="116"/>
                      <a:pt x="5" y="121"/>
                    </a:cubicBezTo>
                    <a:cubicBezTo>
                      <a:pt x="7" y="125"/>
                      <a:pt x="10" y="129"/>
                      <a:pt x="14" y="133"/>
                    </a:cubicBezTo>
                    <a:cubicBezTo>
                      <a:pt x="18" y="137"/>
                      <a:pt x="23" y="140"/>
                      <a:pt x="29" y="142"/>
                    </a:cubicBezTo>
                    <a:cubicBezTo>
                      <a:pt x="35" y="144"/>
                      <a:pt x="42" y="145"/>
                      <a:pt x="51" y="146"/>
                    </a:cubicBezTo>
                    <a:cubicBezTo>
                      <a:pt x="51" y="154"/>
                      <a:pt x="51" y="154"/>
                      <a:pt x="51" y="154"/>
                    </a:cubicBezTo>
                    <a:lnTo>
                      <a:pt x="64" y="154"/>
                    </a:lnTo>
                    <a:close/>
                    <a:moveTo>
                      <a:pt x="43" y="50"/>
                    </a:moveTo>
                    <a:cubicBezTo>
                      <a:pt x="41" y="48"/>
                      <a:pt x="40" y="45"/>
                      <a:pt x="40" y="43"/>
                    </a:cubicBezTo>
                    <a:cubicBezTo>
                      <a:pt x="40" y="40"/>
                      <a:pt x="41" y="38"/>
                      <a:pt x="43" y="36"/>
                    </a:cubicBezTo>
                    <a:cubicBezTo>
                      <a:pt x="44" y="34"/>
                      <a:pt x="47" y="32"/>
                      <a:pt x="51" y="3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47" y="53"/>
                      <a:pt x="44" y="52"/>
                      <a:pt x="43" y="5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0" name="组合 239"/>
          <p:cNvGrpSpPr/>
          <p:nvPr/>
        </p:nvGrpSpPr>
        <p:grpSpPr>
          <a:xfrm>
            <a:off x="4706509" y="4620776"/>
            <a:ext cx="2071330" cy="618395"/>
            <a:chOff x="3041695" y="5473219"/>
            <a:chExt cx="2071600" cy="618252"/>
          </a:xfrm>
        </p:grpSpPr>
        <p:sp>
          <p:nvSpPr>
            <p:cNvPr id="90" name="矩形 89"/>
            <p:cNvSpPr/>
            <p:nvPr/>
          </p:nvSpPr>
          <p:spPr>
            <a:xfrm>
              <a:off x="3041695" y="5473219"/>
              <a:ext cx="1991110" cy="618252"/>
            </a:xfrm>
            <a:prstGeom prst="rect">
              <a:avLst/>
            </a:pr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black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3362347" y="5511319"/>
              <a:ext cx="1750948" cy="553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3117515" y="5687259"/>
              <a:ext cx="290790" cy="294433"/>
              <a:chOff x="431801" y="8897938"/>
              <a:chExt cx="633413" cy="641350"/>
            </a:xfrm>
            <a:solidFill>
              <a:schemeClr val="bg1"/>
            </a:solidFill>
          </p:grpSpPr>
          <p:sp>
            <p:nvSpPr>
              <p:cNvPr id="108" name="Freeform 29"/>
              <p:cNvSpPr>
                <a:spLocks noEditPoints="1"/>
              </p:cNvSpPr>
              <p:nvPr/>
            </p:nvSpPr>
            <p:spPr bwMode="auto">
              <a:xfrm>
                <a:off x="431801" y="8977313"/>
                <a:ext cx="633413" cy="561975"/>
              </a:xfrm>
              <a:custGeom>
                <a:avLst/>
                <a:gdLst>
                  <a:gd name="T0" fmla="*/ 161 w 169"/>
                  <a:gd name="T1" fmla="*/ 68 h 150"/>
                  <a:gd name="T2" fmla="*/ 155 w 169"/>
                  <a:gd name="T3" fmla="*/ 68 h 150"/>
                  <a:gd name="T4" fmla="*/ 124 w 169"/>
                  <a:gd name="T5" fmla="*/ 24 h 150"/>
                  <a:gd name="T6" fmla="*/ 96 w 169"/>
                  <a:gd name="T7" fmla="*/ 38 h 150"/>
                  <a:gd name="T8" fmla="*/ 64 w 169"/>
                  <a:gd name="T9" fmla="*/ 15 h 150"/>
                  <a:gd name="T10" fmla="*/ 47 w 169"/>
                  <a:gd name="T11" fmla="*/ 2 h 150"/>
                  <a:gd name="T12" fmla="*/ 43 w 169"/>
                  <a:gd name="T13" fmla="*/ 4 h 150"/>
                  <a:gd name="T14" fmla="*/ 40 w 169"/>
                  <a:gd name="T15" fmla="*/ 29 h 150"/>
                  <a:gd name="T16" fmla="*/ 20 w 169"/>
                  <a:gd name="T17" fmla="*/ 55 h 150"/>
                  <a:gd name="T18" fmla="*/ 9 w 169"/>
                  <a:gd name="T19" fmla="*/ 55 h 150"/>
                  <a:gd name="T20" fmla="*/ 0 w 169"/>
                  <a:gd name="T21" fmla="*/ 63 h 150"/>
                  <a:gd name="T22" fmla="*/ 0 w 169"/>
                  <a:gd name="T23" fmla="*/ 88 h 150"/>
                  <a:gd name="T24" fmla="*/ 9 w 169"/>
                  <a:gd name="T25" fmla="*/ 96 h 150"/>
                  <a:gd name="T26" fmla="*/ 18 w 169"/>
                  <a:gd name="T27" fmla="*/ 96 h 150"/>
                  <a:gd name="T28" fmla="*/ 46 w 169"/>
                  <a:gd name="T29" fmla="*/ 130 h 150"/>
                  <a:gd name="T30" fmla="*/ 46 w 169"/>
                  <a:gd name="T31" fmla="*/ 146 h 150"/>
                  <a:gd name="T32" fmla="*/ 50 w 169"/>
                  <a:gd name="T33" fmla="*/ 150 h 150"/>
                  <a:gd name="T34" fmla="*/ 68 w 169"/>
                  <a:gd name="T35" fmla="*/ 150 h 150"/>
                  <a:gd name="T36" fmla="*/ 72 w 169"/>
                  <a:gd name="T37" fmla="*/ 146 h 150"/>
                  <a:gd name="T38" fmla="*/ 72 w 169"/>
                  <a:gd name="T39" fmla="*/ 140 h 150"/>
                  <a:gd name="T40" fmla="*/ 85 w 169"/>
                  <a:gd name="T41" fmla="*/ 141 h 150"/>
                  <a:gd name="T42" fmla="*/ 99 w 169"/>
                  <a:gd name="T43" fmla="*/ 140 h 150"/>
                  <a:gd name="T44" fmla="*/ 99 w 169"/>
                  <a:gd name="T45" fmla="*/ 146 h 150"/>
                  <a:gd name="T46" fmla="*/ 103 w 169"/>
                  <a:gd name="T47" fmla="*/ 150 h 150"/>
                  <a:gd name="T48" fmla="*/ 121 w 169"/>
                  <a:gd name="T49" fmla="*/ 150 h 150"/>
                  <a:gd name="T50" fmla="*/ 124 w 169"/>
                  <a:gd name="T51" fmla="*/ 146 h 150"/>
                  <a:gd name="T52" fmla="*/ 124 w 169"/>
                  <a:gd name="T53" fmla="*/ 130 h 150"/>
                  <a:gd name="T54" fmla="*/ 155 w 169"/>
                  <a:gd name="T55" fmla="*/ 84 h 150"/>
                  <a:gd name="T56" fmla="*/ 161 w 169"/>
                  <a:gd name="T57" fmla="*/ 84 h 150"/>
                  <a:gd name="T58" fmla="*/ 169 w 169"/>
                  <a:gd name="T59" fmla="*/ 76 h 150"/>
                  <a:gd name="T60" fmla="*/ 161 w 169"/>
                  <a:gd name="T61" fmla="*/ 68 h 150"/>
                  <a:gd name="T62" fmla="*/ 48 w 169"/>
                  <a:gd name="T63" fmla="*/ 61 h 150"/>
                  <a:gd name="T64" fmla="*/ 38 w 169"/>
                  <a:gd name="T65" fmla="*/ 53 h 150"/>
                  <a:gd name="T66" fmla="*/ 44 w 169"/>
                  <a:gd name="T67" fmla="*/ 56 h 150"/>
                  <a:gd name="T68" fmla="*/ 51 w 169"/>
                  <a:gd name="T69" fmla="*/ 48 h 150"/>
                  <a:gd name="T70" fmla="*/ 44 w 169"/>
                  <a:gd name="T71" fmla="*/ 41 h 150"/>
                  <a:gd name="T72" fmla="*/ 43 w 169"/>
                  <a:gd name="T73" fmla="*/ 41 h 150"/>
                  <a:gd name="T74" fmla="*/ 48 w 169"/>
                  <a:gd name="T75" fmla="*/ 40 h 150"/>
                  <a:gd name="T76" fmla="*/ 58 w 169"/>
                  <a:gd name="T77" fmla="*/ 50 h 150"/>
                  <a:gd name="T78" fmla="*/ 48 w 169"/>
                  <a:gd name="T79" fmla="*/ 61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9" h="150">
                    <a:moveTo>
                      <a:pt x="161" y="68"/>
                    </a:moveTo>
                    <a:cubicBezTo>
                      <a:pt x="155" y="68"/>
                      <a:pt x="155" y="68"/>
                      <a:pt x="155" y="68"/>
                    </a:cubicBezTo>
                    <a:cubicBezTo>
                      <a:pt x="152" y="49"/>
                      <a:pt x="140" y="34"/>
                      <a:pt x="124" y="24"/>
                    </a:cubicBezTo>
                    <a:cubicBezTo>
                      <a:pt x="117" y="32"/>
                      <a:pt x="108" y="38"/>
                      <a:pt x="96" y="38"/>
                    </a:cubicBezTo>
                    <a:cubicBezTo>
                      <a:pt x="81" y="38"/>
                      <a:pt x="69" y="28"/>
                      <a:pt x="64" y="15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5" y="0"/>
                      <a:pt x="43" y="1"/>
                      <a:pt x="43" y="4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1" y="36"/>
                      <a:pt x="24" y="45"/>
                      <a:pt x="20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4" y="55"/>
                      <a:pt x="0" y="58"/>
                      <a:pt x="0" y="63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4" y="96"/>
                      <a:pt x="9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23" y="110"/>
                      <a:pt x="33" y="122"/>
                      <a:pt x="46" y="130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48"/>
                      <a:pt x="48" y="150"/>
                      <a:pt x="50" y="150"/>
                    </a:cubicBezTo>
                    <a:cubicBezTo>
                      <a:pt x="68" y="150"/>
                      <a:pt x="68" y="150"/>
                      <a:pt x="68" y="150"/>
                    </a:cubicBezTo>
                    <a:cubicBezTo>
                      <a:pt x="70" y="150"/>
                      <a:pt x="72" y="148"/>
                      <a:pt x="72" y="146"/>
                    </a:cubicBezTo>
                    <a:cubicBezTo>
                      <a:pt x="72" y="140"/>
                      <a:pt x="72" y="140"/>
                      <a:pt x="72" y="140"/>
                    </a:cubicBezTo>
                    <a:cubicBezTo>
                      <a:pt x="76" y="141"/>
                      <a:pt x="81" y="141"/>
                      <a:pt x="85" y="141"/>
                    </a:cubicBezTo>
                    <a:cubicBezTo>
                      <a:pt x="90" y="141"/>
                      <a:pt x="95" y="141"/>
                      <a:pt x="99" y="140"/>
                    </a:cubicBezTo>
                    <a:cubicBezTo>
                      <a:pt x="99" y="146"/>
                      <a:pt x="99" y="146"/>
                      <a:pt x="99" y="146"/>
                    </a:cubicBezTo>
                    <a:cubicBezTo>
                      <a:pt x="99" y="148"/>
                      <a:pt x="101" y="150"/>
                      <a:pt x="103" y="150"/>
                    </a:cubicBezTo>
                    <a:cubicBezTo>
                      <a:pt x="121" y="150"/>
                      <a:pt x="121" y="150"/>
                      <a:pt x="121" y="150"/>
                    </a:cubicBezTo>
                    <a:cubicBezTo>
                      <a:pt x="123" y="150"/>
                      <a:pt x="124" y="148"/>
                      <a:pt x="124" y="146"/>
                    </a:cubicBezTo>
                    <a:cubicBezTo>
                      <a:pt x="124" y="130"/>
                      <a:pt x="124" y="130"/>
                      <a:pt x="124" y="130"/>
                    </a:cubicBezTo>
                    <a:cubicBezTo>
                      <a:pt x="141" y="120"/>
                      <a:pt x="153" y="103"/>
                      <a:pt x="155" y="84"/>
                    </a:cubicBezTo>
                    <a:cubicBezTo>
                      <a:pt x="161" y="84"/>
                      <a:pt x="161" y="84"/>
                      <a:pt x="161" y="84"/>
                    </a:cubicBezTo>
                    <a:cubicBezTo>
                      <a:pt x="165" y="84"/>
                      <a:pt x="169" y="81"/>
                      <a:pt x="169" y="76"/>
                    </a:cubicBezTo>
                    <a:cubicBezTo>
                      <a:pt x="169" y="72"/>
                      <a:pt x="165" y="68"/>
                      <a:pt x="161" y="68"/>
                    </a:cubicBezTo>
                    <a:close/>
                    <a:moveTo>
                      <a:pt x="48" y="61"/>
                    </a:moveTo>
                    <a:cubicBezTo>
                      <a:pt x="43" y="61"/>
                      <a:pt x="39" y="57"/>
                      <a:pt x="38" y="53"/>
                    </a:cubicBezTo>
                    <a:cubicBezTo>
                      <a:pt x="39" y="55"/>
                      <a:pt x="41" y="56"/>
                      <a:pt x="44" y="56"/>
                    </a:cubicBezTo>
                    <a:cubicBezTo>
                      <a:pt x="48" y="56"/>
                      <a:pt x="51" y="52"/>
                      <a:pt x="51" y="48"/>
                    </a:cubicBezTo>
                    <a:cubicBezTo>
                      <a:pt x="51" y="44"/>
                      <a:pt x="48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4" y="40"/>
                      <a:pt x="46" y="40"/>
                      <a:pt x="48" y="40"/>
                    </a:cubicBezTo>
                    <a:cubicBezTo>
                      <a:pt x="54" y="40"/>
                      <a:pt x="58" y="44"/>
                      <a:pt x="58" y="50"/>
                    </a:cubicBezTo>
                    <a:cubicBezTo>
                      <a:pt x="58" y="56"/>
                      <a:pt x="54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30"/>
              <p:cNvSpPr>
                <a:spLocks noEditPoints="1"/>
              </p:cNvSpPr>
              <p:nvPr/>
            </p:nvSpPr>
            <p:spPr bwMode="auto">
              <a:xfrm>
                <a:off x="701676" y="8897938"/>
                <a:ext cx="184150" cy="184150"/>
              </a:xfrm>
              <a:custGeom>
                <a:avLst/>
                <a:gdLst>
                  <a:gd name="T0" fmla="*/ 24 w 49"/>
                  <a:gd name="T1" fmla="*/ 0 h 49"/>
                  <a:gd name="T2" fmla="*/ 0 w 49"/>
                  <a:gd name="T3" fmla="*/ 25 h 49"/>
                  <a:gd name="T4" fmla="*/ 24 w 49"/>
                  <a:gd name="T5" fmla="*/ 49 h 49"/>
                  <a:gd name="T6" fmla="*/ 49 w 49"/>
                  <a:gd name="T7" fmla="*/ 25 h 49"/>
                  <a:gd name="T8" fmla="*/ 24 w 49"/>
                  <a:gd name="T9" fmla="*/ 0 h 49"/>
                  <a:gd name="T10" fmla="*/ 26 w 49"/>
                  <a:gd name="T11" fmla="*/ 37 h 49"/>
                  <a:gd name="T12" fmla="*/ 26 w 49"/>
                  <a:gd name="T13" fmla="*/ 41 h 49"/>
                  <a:gd name="T14" fmla="*/ 21 w 49"/>
                  <a:gd name="T15" fmla="*/ 41 h 49"/>
                  <a:gd name="T16" fmla="*/ 21 w 49"/>
                  <a:gd name="T17" fmla="*/ 37 h 49"/>
                  <a:gd name="T18" fmla="*/ 13 w 49"/>
                  <a:gd name="T19" fmla="*/ 36 h 49"/>
                  <a:gd name="T20" fmla="*/ 15 w 49"/>
                  <a:gd name="T21" fmla="*/ 30 h 49"/>
                  <a:gd name="T22" fmla="*/ 23 w 49"/>
                  <a:gd name="T23" fmla="*/ 32 h 49"/>
                  <a:gd name="T24" fmla="*/ 26 w 49"/>
                  <a:gd name="T25" fmla="*/ 30 h 49"/>
                  <a:gd name="T26" fmla="*/ 22 w 49"/>
                  <a:gd name="T27" fmla="*/ 27 h 49"/>
                  <a:gd name="T28" fmla="*/ 14 w 49"/>
                  <a:gd name="T29" fmla="*/ 19 h 49"/>
                  <a:gd name="T30" fmla="*/ 21 w 49"/>
                  <a:gd name="T31" fmla="*/ 12 h 49"/>
                  <a:gd name="T32" fmla="*/ 21 w 49"/>
                  <a:gd name="T33" fmla="*/ 8 h 49"/>
                  <a:gd name="T34" fmla="*/ 26 w 49"/>
                  <a:gd name="T35" fmla="*/ 8 h 49"/>
                  <a:gd name="T36" fmla="*/ 26 w 49"/>
                  <a:gd name="T37" fmla="*/ 11 h 49"/>
                  <a:gd name="T38" fmla="*/ 33 w 49"/>
                  <a:gd name="T39" fmla="*/ 13 h 49"/>
                  <a:gd name="T40" fmla="*/ 32 w 49"/>
                  <a:gd name="T41" fmla="*/ 18 h 49"/>
                  <a:gd name="T42" fmla="*/ 25 w 49"/>
                  <a:gd name="T43" fmla="*/ 17 h 49"/>
                  <a:gd name="T44" fmla="*/ 22 w 49"/>
                  <a:gd name="T45" fmla="*/ 19 h 49"/>
                  <a:gd name="T46" fmla="*/ 27 w 49"/>
                  <a:gd name="T47" fmla="*/ 22 h 49"/>
                  <a:gd name="T48" fmla="*/ 35 w 49"/>
                  <a:gd name="T49" fmla="*/ 29 h 49"/>
                  <a:gd name="T50" fmla="*/ 26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4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11"/>
                      <a:pt x="38" y="0"/>
                      <a:pt x="24" y="0"/>
                    </a:cubicBezTo>
                    <a:close/>
                    <a:moveTo>
                      <a:pt x="26" y="37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18" y="37"/>
                      <a:pt x="15" y="37"/>
                      <a:pt x="13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7" y="31"/>
                      <a:pt x="20" y="32"/>
                      <a:pt x="23" y="32"/>
                    </a:cubicBezTo>
                    <a:cubicBezTo>
                      <a:pt x="25" y="32"/>
                      <a:pt x="26" y="31"/>
                      <a:pt x="26" y="30"/>
                    </a:cubicBezTo>
                    <a:cubicBezTo>
                      <a:pt x="26" y="29"/>
                      <a:pt x="25" y="28"/>
                      <a:pt x="22" y="27"/>
                    </a:cubicBezTo>
                    <a:cubicBezTo>
                      <a:pt x="17" y="26"/>
                      <a:pt x="14" y="23"/>
                      <a:pt x="14" y="19"/>
                    </a:cubicBezTo>
                    <a:cubicBezTo>
                      <a:pt x="14" y="16"/>
                      <a:pt x="16" y="13"/>
                      <a:pt x="21" y="12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0" y="11"/>
                      <a:pt x="32" y="12"/>
                      <a:pt x="33" y="13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1" y="18"/>
                      <a:pt x="28" y="17"/>
                      <a:pt x="25" y="17"/>
                    </a:cubicBezTo>
                    <a:cubicBezTo>
                      <a:pt x="22" y="17"/>
                      <a:pt x="22" y="18"/>
                      <a:pt x="22" y="19"/>
                    </a:cubicBezTo>
                    <a:cubicBezTo>
                      <a:pt x="22" y="20"/>
                      <a:pt x="23" y="20"/>
                      <a:pt x="27" y="22"/>
                    </a:cubicBezTo>
                    <a:cubicBezTo>
                      <a:pt x="32" y="23"/>
                      <a:pt x="35" y="26"/>
                      <a:pt x="35" y="29"/>
                    </a:cubicBezTo>
                    <a:cubicBezTo>
                      <a:pt x="35" y="33"/>
                      <a:pt x="32" y="36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7" name="组合 236"/>
          <p:cNvGrpSpPr/>
          <p:nvPr/>
        </p:nvGrpSpPr>
        <p:grpSpPr>
          <a:xfrm>
            <a:off x="6801424" y="1197913"/>
            <a:ext cx="4119912" cy="4148216"/>
            <a:chOff x="6385627" y="1123648"/>
            <a:chExt cx="4436697" cy="4465563"/>
          </a:xfrm>
        </p:grpSpPr>
        <p:sp>
          <p:nvSpPr>
            <p:cNvPr id="81" name="等腰三角形 1122"/>
            <p:cNvSpPr/>
            <p:nvPr/>
          </p:nvSpPr>
          <p:spPr>
            <a:xfrm>
              <a:off x="6913350" y="1853760"/>
              <a:ext cx="2888236" cy="2920576"/>
            </a:xfrm>
            <a:custGeom>
              <a:avLst/>
              <a:gdLst>
                <a:gd name="connsiteX0" fmla="*/ 0 w 3775707"/>
                <a:gd name="connsiteY0" fmla="*/ 2402131 h 2402131"/>
                <a:gd name="connsiteX1" fmla="*/ 1887854 w 3775707"/>
                <a:gd name="connsiteY1" fmla="*/ 0 h 2402131"/>
                <a:gd name="connsiteX2" fmla="*/ 3775707 w 3775707"/>
                <a:gd name="connsiteY2" fmla="*/ 2402131 h 2402131"/>
                <a:gd name="connsiteX3" fmla="*/ 0 w 3775707"/>
                <a:gd name="connsiteY3" fmla="*/ 2402131 h 2402131"/>
                <a:gd name="connsiteX0-1" fmla="*/ 0 w 2375532"/>
                <a:gd name="connsiteY0-2" fmla="*/ 2402131 h 2402131"/>
                <a:gd name="connsiteX1-3" fmla="*/ 1887854 w 2375532"/>
                <a:gd name="connsiteY1-4" fmla="*/ 0 h 2402131"/>
                <a:gd name="connsiteX2-5" fmla="*/ 2375532 w 2375532"/>
                <a:gd name="connsiteY2-6" fmla="*/ 2402131 h 2402131"/>
                <a:gd name="connsiteX3-7" fmla="*/ 0 w 2375532"/>
                <a:gd name="connsiteY3-8" fmla="*/ 2402131 h 2402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75532" h="2402131">
                  <a:moveTo>
                    <a:pt x="0" y="2402131"/>
                  </a:moveTo>
                  <a:lnTo>
                    <a:pt x="1887854" y="0"/>
                  </a:lnTo>
                  <a:lnTo>
                    <a:pt x="2375532" y="2402131"/>
                  </a:lnTo>
                  <a:lnTo>
                    <a:pt x="0" y="240213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627" y="1123648"/>
              <a:ext cx="2856053" cy="4465563"/>
            </a:xfrm>
            <a:prstGeom prst="rect">
              <a:avLst/>
            </a:prstGeom>
          </p:spPr>
        </p:pic>
        <p:grpSp>
          <p:nvGrpSpPr>
            <p:cNvPr id="66" name="组合 65"/>
            <p:cNvGrpSpPr/>
            <p:nvPr/>
          </p:nvGrpSpPr>
          <p:grpSpPr>
            <a:xfrm>
              <a:off x="8135458" y="3855289"/>
              <a:ext cx="2686866" cy="1666536"/>
              <a:chOff x="8216576" y="4130103"/>
              <a:chExt cx="2243797" cy="1391721"/>
            </a:xfrm>
          </p:grpSpPr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6576" y="4130103"/>
                <a:ext cx="2243797" cy="1391721"/>
              </a:xfrm>
              <a:prstGeom prst="rect">
                <a:avLst/>
              </a:prstGeom>
            </p:spPr>
          </p:pic>
          <p:sp>
            <p:nvSpPr>
              <p:cNvPr id="61" name="矩形 60"/>
              <p:cNvSpPr/>
              <p:nvPr/>
            </p:nvSpPr>
            <p:spPr>
              <a:xfrm>
                <a:off x="8537575" y="4185586"/>
                <a:ext cx="1584944" cy="932873"/>
              </a:xfrm>
              <a:prstGeom prst="rect">
                <a:avLst/>
              </a:prstGeom>
              <a:solidFill>
                <a:srgbClr val="6F6F6F"/>
              </a:solidFill>
              <a:ln>
                <a:noFill/>
              </a:ln>
              <a:effectLst>
                <a:innerShdw blurRad="177800" dist="25400" dir="1140000">
                  <a:prstClr val="black">
                    <a:alpha val="8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6" name="组合 115"/>
              <p:cNvGrpSpPr/>
              <p:nvPr/>
            </p:nvGrpSpPr>
            <p:grpSpPr>
              <a:xfrm>
                <a:off x="9147009" y="4465927"/>
                <a:ext cx="360281" cy="405688"/>
                <a:chOff x="1041400" y="-2195513"/>
                <a:chExt cx="1725613" cy="1943100"/>
              </a:xfrm>
              <a:solidFill>
                <a:schemeClr val="bg1"/>
              </a:solidFill>
            </p:grpSpPr>
            <p:sp>
              <p:nvSpPr>
                <p:cNvPr id="117" name="Freeform 64"/>
                <p:cNvSpPr>
                  <a:spLocks noEditPoints="1"/>
                </p:cNvSpPr>
                <p:nvPr/>
              </p:nvSpPr>
              <p:spPr bwMode="auto">
                <a:xfrm>
                  <a:off x="1041400" y="-433388"/>
                  <a:ext cx="180975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35 w 48"/>
                    <a:gd name="T21" fmla="*/ 27 h 48"/>
                    <a:gd name="T22" fmla="*/ 48 w 48"/>
                    <a:gd name="T23" fmla="*/ 48 h 48"/>
                    <a:gd name="T24" fmla="*/ 46 w 48"/>
                    <a:gd name="T25" fmla="*/ 48 h 48"/>
                    <a:gd name="T26" fmla="*/ 33 w 48"/>
                    <a:gd name="T27" fmla="*/ 27 h 48"/>
                    <a:gd name="T28" fmla="*/ 2 w 48"/>
                    <a:gd name="T29" fmla="*/ 27 h 48"/>
                    <a:gd name="T30" fmla="*/ 2 w 48"/>
                    <a:gd name="T31" fmla="*/ 48 h 48"/>
                    <a:gd name="T32" fmla="*/ 0 w 48"/>
                    <a:gd name="T33" fmla="*/ 48 h 48"/>
                    <a:gd name="T34" fmla="*/ 0 w 48"/>
                    <a:gd name="T35" fmla="*/ 0 h 48"/>
                    <a:gd name="T36" fmla="*/ 39 w 48"/>
                    <a:gd name="T37" fmla="*/ 24 h 48"/>
                    <a:gd name="T38" fmla="*/ 43 w 48"/>
                    <a:gd name="T39" fmla="*/ 22 h 48"/>
                    <a:gd name="T40" fmla="*/ 45 w 48"/>
                    <a:gd name="T41" fmla="*/ 18 h 48"/>
                    <a:gd name="T42" fmla="*/ 46 w 48"/>
                    <a:gd name="T43" fmla="*/ 13 h 48"/>
                    <a:gd name="T44" fmla="*/ 45 w 48"/>
                    <a:gd name="T45" fmla="*/ 9 h 48"/>
                    <a:gd name="T46" fmla="*/ 43 w 48"/>
                    <a:gd name="T47" fmla="*/ 6 h 48"/>
                    <a:gd name="T48" fmla="*/ 39 w 48"/>
                    <a:gd name="T49" fmla="*/ 3 h 48"/>
                    <a:gd name="T50" fmla="*/ 35 w 48"/>
                    <a:gd name="T51" fmla="*/ 2 h 48"/>
                    <a:gd name="T52" fmla="*/ 2 w 48"/>
                    <a:gd name="T53" fmla="*/ 2 h 48"/>
                    <a:gd name="T54" fmla="*/ 2 w 48"/>
                    <a:gd name="T55" fmla="*/ 25 h 48"/>
                    <a:gd name="T56" fmla="*/ 35 w 48"/>
                    <a:gd name="T57" fmla="*/ 25 h 48"/>
                    <a:gd name="T58" fmla="*/ 39 w 48"/>
                    <a:gd name="T59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48" y="48"/>
                        <a:pt x="48" y="48"/>
                        <a:pt x="48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4"/>
                      </a:move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5"/>
                        <a:pt x="38" y="25"/>
                        <a:pt x="39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Freeform 65"/>
                <p:cNvSpPr>
                  <a:spLocks noEditPoints="1"/>
                </p:cNvSpPr>
                <p:nvPr/>
              </p:nvSpPr>
              <p:spPr bwMode="auto">
                <a:xfrm>
                  <a:off x="1233488" y="-433388"/>
                  <a:ext cx="179388" cy="180975"/>
                </a:xfrm>
                <a:custGeom>
                  <a:avLst/>
                  <a:gdLst>
                    <a:gd name="T0" fmla="*/ 113 w 113"/>
                    <a:gd name="T1" fmla="*/ 114 h 114"/>
                    <a:gd name="T2" fmla="*/ 108 w 113"/>
                    <a:gd name="T3" fmla="*/ 114 h 114"/>
                    <a:gd name="T4" fmla="*/ 104 w 113"/>
                    <a:gd name="T5" fmla="*/ 104 h 114"/>
                    <a:gd name="T6" fmla="*/ 9 w 113"/>
                    <a:gd name="T7" fmla="*/ 104 h 114"/>
                    <a:gd name="T8" fmla="*/ 4 w 113"/>
                    <a:gd name="T9" fmla="*/ 114 h 114"/>
                    <a:gd name="T10" fmla="*/ 0 w 113"/>
                    <a:gd name="T11" fmla="*/ 114 h 114"/>
                    <a:gd name="T12" fmla="*/ 52 w 113"/>
                    <a:gd name="T13" fmla="*/ 0 h 114"/>
                    <a:gd name="T14" fmla="*/ 56 w 113"/>
                    <a:gd name="T15" fmla="*/ 0 h 114"/>
                    <a:gd name="T16" fmla="*/ 113 w 113"/>
                    <a:gd name="T17" fmla="*/ 114 h 114"/>
                    <a:gd name="T18" fmla="*/ 113 w 113"/>
                    <a:gd name="T19" fmla="*/ 114 h 114"/>
                    <a:gd name="T20" fmla="*/ 12 w 113"/>
                    <a:gd name="T21" fmla="*/ 99 h 114"/>
                    <a:gd name="T22" fmla="*/ 101 w 113"/>
                    <a:gd name="T23" fmla="*/ 99 h 114"/>
                    <a:gd name="T24" fmla="*/ 54 w 113"/>
                    <a:gd name="T25" fmla="*/ 7 h 114"/>
                    <a:gd name="T26" fmla="*/ 12 w 113"/>
                    <a:gd name="T27" fmla="*/ 99 h 114"/>
                    <a:gd name="T28" fmla="*/ 12 w 113"/>
                    <a:gd name="T29" fmla="*/ 9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3" h="114">
                      <a:moveTo>
                        <a:pt x="113" y="114"/>
                      </a:moveTo>
                      <a:lnTo>
                        <a:pt x="108" y="114"/>
                      </a:lnTo>
                      <a:lnTo>
                        <a:pt x="104" y="104"/>
                      </a:lnTo>
                      <a:lnTo>
                        <a:pt x="9" y="104"/>
                      </a:lnTo>
                      <a:lnTo>
                        <a:pt x="4" y="114"/>
                      </a:lnTo>
                      <a:lnTo>
                        <a:pt x="0" y="114"/>
                      </a:lnTo>
                      <a:lnTo>
                        <a:pt x="52" y="0"/>
                      </a:lnTo>
                      <a:lnTo>
                        <a:pt x="56" y="0"/>
                      </a:lnTo>
                      <a:lnTo>
                        <a:pt x="113" y="114"/>
                      </a:lnTo>
                      <a:lnTo>
                        <a:pt x="113" y="114"/>
                      </a:lnTo>
                      <a:close/>
                      <a:moveTo>
                        <a:pt x="12" y="99"/>
                      </a:moveTo>
                      <a:lnTo>
                        <a:pt x="101" y="99"/>
                      </a:lnTo>
                      <a:lnTo>
                        <a:pt x="54" y="7"/>
                      </a:lnTo>
                      <a:lnTo>
                        <a:pt x="12" y="99"/>
                      </a:lnTo>
                      <a:lnTo>
                        <a:pt x="12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" name="Freeform 66"/>
                <p:cNvSpPr>
                  <a:spLocks noEditPoints="1"/>
                </p:cNvSpPr>
                <p:nvPr/>
              </p:nvSpPr>
              <p:spPr bwMode="auto">
                <a:xfrm>
                  <a:off x="1420813" y="-433388"/>
                  <a:ext cx="179388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2 w 48"/>
                    <a:gd name="T21" fmla="*/ 27 h 48"/>
                    <a:gd name="T22" fmla="*/ 2 w 48"/>
                    <a:gd name="T23" fmla="*/ 48 h 48"/>
                    <a:gd name="T24" fmla="*/ 0 w 48"/>
                    <a:gd name="T25" fmla="*/ 48 h 48"/>
                    <a:gd name="T26" fmla="*/ 0 w 48"/>
                    <a:gd name="T27" fmla="*/ 0 h 48"/>
                    <a:gd name="T28" fmla="*/ 35 w 48"/>
                    <a:gd name="T29" fmla="*/ 25 h 48"/>
                    <a:gd name="T30" fmla="*/ 39 w 48"/>
                    <a:gd name="T31" fmla="*/ 24 h 48"/>
                    <a:gd name="T32" fmla="*/ 43 w 48"/>
                    <a:gd name="T33" fmla="*/ 22 h 48"/>
                    <a:gd name="T34" fmla="*/ 45 w 48"/>
                    <a:gd name="T35" fmla="*/ 18 h 48"/>
                    <a:gd name="T36" fmla="*/ 46 w 48"/>
                    <a:gd name="T37" fmla="*/ 13 h 48"/>
                    <a:gd name="T38" fmla="*/ 45 w 48"/>
                    <a:gd name="T39" fmla="*/ 9 h 48"/>
                    <a:gd name="T40" fmla="*/ 43 w 48"/>
                    <a:gd name="T41" fmla="*/ 6 h 48"/>
                    <a:gd name="T42" fmla="*/ 39 w 48"/>
                    <a:gd name="T43" fmla="*/ 3 h 48"/>
                    <a:gd name="T44" fmla="*/ 35 w 48"/>
                    <a:gd name="T45" fmla="*/ 2 h 48"/>
                    <a:gd name="T46" fmla="*/ 2 w 48"/>
                    <a:gd name="T47" fmla="*/ 2 h 48"/>
                    <a:gd name="T48" fmla="*/ 2 w 48"/>
                    <a:gd name="T49" fmla="*/ 25 h 48"/>
                    <a:gd name="T50" fmla="*/ 35 w 48"/>
                    <a:gd name="T51" fmla="*/ 2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8" y="25"/>
                        <a:pt x="39" y="24"/>
                      </a:cubicBez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" name="Freeform 67"/>
                <p:cNvSpPr/>
                <p:nvPr/>
              </p:nvSpPr>
              <p:spPr bwMode="auto">
                <a:xfrm>
                  <a:off x="1608138" y="-433388"/>
                  <a:ext cx="7938" cy="180975"/>
                </a:xfrm>
                <a:custGeom>
                  <a:avLst/>
                  <a:gdLst>
                    <a:gd name="T0" fmla="*/ 0 w 5"/>
                    <a:gd name="T1" fmla="*/ 0 h 114"/>
                    <a:gd name="T2" fmla="*/ 0 w 5"/>
                    <a:gd name="T3" fmla="*/ 114 h 114"/>
                    <a:gd name="T4" fmla="*/ 5 w 5"/>
                    <a:gd name="T5" fmla="*/ 114 h 114"/>
                    <a:gd name="T6" fmla="*/ 5 w 5"/>
                    <a:gd name="T7" fmla="*/ 0 h 114"/>
                    <a:gd name="T8" fmla="*/ 0 w 5"/>
                    <a:gd name="T9" fmla="*/ 0 h 114"/>
                    <a:gd name="T10" fmla="*/ 0 w 5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5" y="114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" name="Freeform 68"/>
                <p:cNvSpPr>
                  <a:spLocks noEditPoints="1"/>
                </p:cNvSpPr>
                <p:nvPr/>
              </p:nvSpPr>
              <p:spPr bwMode="auto">
                <a:xfrm>
                  <a:off x="1630363" y="-433388"/>
                  <a:ext cx="184150" cy="180975"/>
                </a:xfrm>
                <a:custGeom>
                  <a:avLst/>
                  <a:gdLst>
                    <a:gd name="T0" fmla="*/ 0 w 49"/>
                    <a:gd name="T1" fmla="*/ 0 h 48"/>
                    <a:gd name="T2" fmla="*/ 25 w 49"/>
                    <a:gd name="T3" fmla="*/ 0 h 48"/>
                    <a:gd name="T4" fmla="*/ 34 w 49"/>
                    <a:gd name="T5" fmla="*/ 2 h 48"/>
                    <a:gd name="T6" fmla="*/ 42 w 49"/>
                    <a:gd name="T7" fmla="*/ 7 h 48"/>
                    <a:gd name="T8" fmla="*/ 47 w 49"/>
                    <a:gd name="T9" fmla="*/ 15 h 48"/>
                    <a:gd name="T10" fmla="*/ 49 w 49"/>
                    <a:gd name="T11" fmla="*/ 24 h 48"/>
                    <a:gd name="T12" fmla="*/ 47 w 49"/>
                    <a:gd name="T13" fmla="*/ 33 h 48"/>
                    <a:gd name="T14" fmla="*/ 42 w 49"/>
                    <a:gd name="T15" fmla="*/ 41 h 48"/>
                    <a:gd name="T16" fmla="*/ 34 w 49"/>
                    <a:gd name="T17" fmla="*/ 46 h 48"/>
                    <a:gd name="T18" fmla="*/ 25 w 49"/>
                    <a:gd name="T19" fmla="*/ 48 h 48"/>
                    <a:gd name="T20" fmla="*/ 0 w 49"/>
                    <a:gd name="T21" fmla="*/ 48 h 48"/>
                    <a:gd name="T22" fmla="*/ 0 w 49"/>
                    <a:gd name="T23" fmla="*/ 0 h 48"/>
                    <a:gd name="T24" fmla="*/ 25 w 49"/>
                    <a:gd name="T25" fmla="*/ 46 h 48"/>
                    <a:gd name="T26" fmla="*/ 33 w 49"/>
                    <a:gd name="T27" fmla="*/ 44 h 48"/>
                    <a:gd name="T28" fmla="*/ 40 w 49"/>
                    <a:gd name="T29" fmla="*/ 39 h 48"/>
                    <a:gd name="T30" fmla="*/ 45 w 49"/>
                    <a:gd name="T31" fmla="*/ 32 h 48"/>
                    <a:gd name="T32" fmla="*/ 47 w 49"/>
                    <a:gd name="T33" fmla="*/ 24 h 48"/>
                    <a:gd name="T34" fmla="*/ 45 w 49"/>
                    <a:gd name="T35" fmla="*/ 15 h 48"/>
                    <a:gd name="T36" fmla="*/ 40 w 49"/>
                    <a:gd name="T37" fmla="*/ 9 h 48"/>
                    <a:gd name="T38" fmla="*/ 33 w 49"/>
                    <a:gd name="T39" fmla="*/ 4 h 48"/>
                    <a:gd name="T40" fmla="*/ 25 w 49"/>
                    <a:gd name="T41" fmla="*/ 2 h 48"/>
                    <a:gd name="T42" fmla="*/ 2 w 49"/>
                    <a:gd name="T43" fmla="*/ 2 h 48"/>
                    <a:gd name="T44" fmla="*/ 2 w 49"/>
                    <a:gd name="T45" fmla="*/ 46 h 48"/>
                    <a:gd name="T46" fmla="*/ 25 w 49"/>
                    <a:gd name="T47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" h="48">
                      <a:moveTo>
                        <a:pt x="0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8" y="0"/>
                        <a:pt x="31" y="1"/>
                        <a:pt x="34" y="2"/>
                      </a:cubicBezTo>
                      <a:cubicBezTo>
                        <a:pt x="37" y="3"/>
                        <a:pt x="39" y="5"/>
                        <a:pt x="42" y="7"/>
                      </a:cubicBezTo>
                      <a:cubicBezTo>
                        <a:pt x="44" y="9"/>
                        <a:pt x="46" y="12"/>
                        <a:pt x="47" y="15"/>
                      </a:cubicBezTo>
                      <a:cubicBezTo>
                        <a:pt x="48" y="18"/>
                        <a:pt x="49" y="21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6" y="36"/>
                        <a:pt x="44" y="39"/>
                        <a:pt x="42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5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5" y="46"/>
                      </a:moveTo>
                      <a:cubicBezTo>
                        <a:pt x="28" y="46"/>
                        <a:pt x="31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1"/>
                        <a:pt x="46" y="18"/>
                        <a:pt x="45" y="15"/>
                      </a:cubicBezTo>
                      <a:cubicBezTo>
                        <a:pt x="44" y="13"/>
                        <a:pt x="42" y="10"/>
                        <a:pt x="40" y="9"/>
                      </a:cubicBezTo>
                      <a:cubicBezTo>
                        <a:pt x="38" y="7"/>
                        <a:pt x="36" y="5"/>
                        <a:pt x="33" y="4"/>
                      </a:cubicBezTo>
                      <a:cubicBezTo>
                        <a:pt x="31" y="3"/>
                        <a:pt x="28" y="2"/>
                        <a:pt x="2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5" y="46"/>
                        <a:pt x="25" y="46"/>
                        <a:pt x="25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Freeform 69"/>
                <p:cNvSpPr/>
                <p:nvPr/>
              </p:nvSpPr>
              <p:spPr bwMode="auto">
                <a:xfrm>
                  <a:off x="1825625" y="-433388"/>
                  <a:ext cx="179388" cy="180975"/>
                </a:xfrm>
                <a:custGeom>
                  <a:avLst/>
                  <a:gdLst>
                    <a:gd name="T0" fmla="*/ 0 w 113"/>
                    <a:gd name="T1" fmla="*/ 0 h 114"/>
                    <a:gd name="T2" fmla="*/ 113 w 113"/>
                    <a:gd name="T3" fmla="*/ 0 h 114"/>
                    <a:gd name="T4" fmla="*/ 113 w 113"/>
                    <a:gd name="T5" fmla="*/ 5 h 114"/>
                    <a:gd name="T6" fmla="*/ 2 w 113"/>
                    <a:gd name="T7" fmla="*/ 5 h 114"/>
                    <a:gd name="T8" fmla="*/ 2 w 113"/>
                    <a:gd name="T9" fmla="*/ 55 h 114"/>
                    <a:gd name="T10" fmla="*/ 111 w 113"/>
                    <a:gd name="T11" fmla="*/ 55 h 114"/>
                    <a:gd name="T12" fmla="*/ 111 w 113"/>
                    <a:gd name="T13" fmla="*/ 59 h 114"/>
                    <a:gd name="T14" fmla="*/ 2 w 113"/>
                    <a:gd name="T15" fmla="*/ 59 h 114"/>
                    <a:gd name="T16" fmla="*/ 2 w 113"/>
                    <a:gd name="T17" fmla="*/ 109 h 114"/>
                    <a:gd name="T18" fmla="*/ 113 w 113"/>
                    <a:gd name="T19" fmla="*/ 109 h 114"/>
                    <a:gd name="T20" fmla="*/ 113 w 113"/>
                    <a:gd name="T21" fmla="*/ 114 h 114"/>
                    <a:gd name="T22" fmla="*/ 0 w 113"/>
                    <a:gd name="T23" fmla="*/ 114 h 114"/>
                    <a:gd name="T24" fmla="*/ 0 w 113"/>
                    <a:gd name="T25" fmla="*/ 0 h 114"/>
                    <a:gd name="T26" fmla="*/ 0 w 113"/>
                    <a:gd name="T2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3" h="114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113" y="5"/>
                      </a:lnTo>
                      <a:lnTo>
                        <a:pt x="2" y="5"/>
                      </a:lnTo>
                      <a:lnTo>
                        <a:pt x="2" y="55"/>
                      </a:lnTo>
                      <a:lnTo>
                        <a:pt x="111" y="55"/>
                      </a:lnTo>
                      <a:lnTo>
                        <a:pt x="111" y="59"/>
                      </a:lnTo>
                      <a:lnTo>
                        <a:pt x="2" y="59"/>
                      </a:lnTo>
                      <a:lnTo>
                        <a:pt x="2" y="109"/>
                      </a:lnTo>
                      <a:lnTo>
                        <a:pt x="113" y="109"/>
                      </a:lnTo>
                      <a:lnTo>
                        <a:pt x="113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" name="Freeform 70"/>
                <p:cNvSpPr/>
                <p:nvPr/>
              </p:nvSpPr>
              <p:spPr bwMode="auto">
                <a:xfrm>
                  <a:off x="2009775" y="-433388"/>
                  <a:ext cx="352425" cy="180975"/>
                </a:xfrm>
                <a:custGeom>
                  <a:avLst/>
                  <a:gdLst>
                    <a:gd name="T0" fmla="*/ 92 w 94"/>
                    <a:gd name="T1" fmla="*/ 24 h 48"/>
                    <a:gd name="T2" fmla="*/ 91 w 94"/>
                    <a:gd name="T3" fmla="*/ 15 h 48"/>
                    <a:gd name="T4" fmla="*/ 86 w 94"/>
                    <a:gd name="T5" fmla="*/ 8 h 48"/>
                    <a:gd name="T6" fmla="*/ 79 w 94"/>
                    <a:gd name="T7" fmla="*/ 3 h 48"/>
                    <a:gd name="T8" fmla="*/ 70 w 94"/>
                    <a:gd name="T9" fmla="*/ 2 h 48"/>
                    <a:gd name="T10" fmla="*/ 63 w 94"/>
                    <a:gd name="T11" fmla="*/ 3 h 48"/>
                    <a:gd name="T12" fmla="*/ 56 w 94"/>
                    <a:gd name="T13" fmla="*/ 7 h 48"/>
                    <a:gd name="T14" fmla="*/ 51 w 94"/>
                    <a:gd name="T15" fmla="*/ 14 h 48"/>
                    <a:gd name="T16" fmla="*/ 49 w 94"/>
                    <a:gd name="T17" fmla="*/ 24 h 48"/>
                    <a:gd name="T18" fmla="*/ 46 w 94"/>
                    <a:gd name="T19" fmla="*/ 34 h 48"/>
                    <a:gd name="T20" fmla="*/ 41 w 94"/>
                    <a:gd name="T21" fmla="*/ 41 h 48"/>
                    <a:gd name="T22" fmla="*/ 33 w 94"/>
                    <a:gd name="T23" fmla="*/ 46 h 48"/>
                    <a:gd name="T24" fmla="*/ 24 w 94"/>
                    <a:gd name="T25" fmla="*/ 48 h 48"/>
                    <a:gd name="T26" fmla="*/ 15 w 94"/>
                    <a:gd name="T27" fmla="*/ 46 h 48"/>
                    <a:gd name="T28" fmla="*/ 7 w 94"/>
                    <a:gd name="T29" fmla="*/ 41 h 48"/>
                    <a:gd name="T30" fmla="*/ 2 w 94"/>
                    <a:gd name="T31" fmla="*/ 33 h 48"/>
                    <a:gd name="T32" fmla="*/ 0 w 94"/>
                    <a:gd name="T33" fmla="*/ 24 h 48"/>
                    <a:gd name="T34" fmla="*/ 2 w 94"/>
                    <a:gd name="T35" fmla="*/ 14 h 48"/>
                    <a:gd name="T36" fmla="*/ 7 w 94"/>
                    <a:gd name="T37" fmla="*/ 7 h 48"/>
                    <a:gd name="T38" fmla="*/ 15 w 94"/>
                    <a:gd name="T39" fmla="*/ 1 h 48"/>
                    <a:gd name="T40" fmla="*/ 24 w 94"/>
                    <a:gd name="T41" fmla="*/ 0 h 48"/>
                    <a:gd name="T42" fmla="*/ 24 w 94"/>
                    <a:gd name="T43" fmla="*/ 1 h 48"/>
                    <a:gd name="T44" fmla="*/ 16 w 94"/>
                    <a:gd name="T45" fmla="*/ 3 h 48"/>
                    <a:gd name="T46" fmla="*/ 9 w 94"/>
                    <a:gd name="T47" fmla="*/ 8 h 48"/>
                    <a:gd name="T48" fmla="*/ 4 w 94"/>
                    <a:gd name="T49" fmla="*/ 15 h 48"/>
                    <a:gd name="T50" fmla="*/ 2 w 94"/>
                    <a:gd name="T51" fmla="*/ 24 h 48"/>
                    <a:gd name="T52" fmla="*/ 4 w 94"/>
                    <a:gd name="T53" fmla="*/ 32 h 48"/>
                    <a:gd name="T54" fmla="*/ 9 w 94"/>
                    <a:gd name="T55" fmla="*/ 39 h 48"/>
                    <a:gd name="T56" fmla="*/ 16 w 94"/>
                    <a:gd name="T57" fmla="*/ 44 h 48"/>
                    <a:gd name="T58" fmla="*/ 24 w 94"/>
                    <a:gd name="T59" fmla="*/ 46 h 48"/>
                    <a:gd name="T60" fmla="*/ 33 w 94"/>
                    <a:gd name="T61" fmla="*/ 44 h 48"/>
                    <a:gd name="T62" fmla="*/ 39 w 94"/>
                    <a:gd name="T63" fmla="*/ 40 h 48"/>
                    <a:gd name="T64" fmla="*/ 44 w 94"/>
                    <a:gd name="T65" fmla="*/ 33 h 48"/>
                    <a:gd name="T66" fmla="*/ 46 w 94"/>
                    <a:gd name="T67" fmla="*/ 24 h 48"/>
                    <a:gd name="T68" fmla="*/ 49 w 94"/>
                    <a:gd name="T69" fmla="*/ 14 h 48"/>
                    <a:gd name="T70" fmla="*/ 54 w 94"/>
                    <a:gd name="T71" fmla="*/ 6 h 48"/>
                    <a:gd name="T72" fmla="*/ 61 w 94"/>
                    <a:gd name="T73" fmla="*/ 1 h 48"/>
                    <a:gd name="T74" fmla="*/ 70 w 94"/>
                    <a:gd name="T75" fmla="*/ 0 h 48"/>
                    <a:gd name="T76" fmla="*/ 80 w 94"/>
                    <a:gd name="T77" fmla="*/ 2 h 48"/>
                    <a:gd name="T78" fmla="*/ 87 w 94"/>
                    <a:gd name="T79" fmla="*/ 7 h 48"/>
                    <a:gd name="T80" fmla="*/ 92 w 94"/>
                    <a:gd name="T81" fmla="*/ 14 h 48"/>
                    <a:gd name="T82" fmla="*/ 94 w 94"/>
                    <a:gd name="T83" fmla="*/ 24 h 48"/>
                    <a:gd name="T84" fmla="*/ 93 w 94"/>
                    <a:gd name="T85" fmla="*/ 31 h 48"/>
                    <a:gd name="T86" fmla="*/ 90 w 94"/>
                    <a:gd name="T87" fmla="*/ 37 h 48"/>
                    <a:gd name="T88" fmla="*/ 86 w 94"/>
                    <a:gd name="T89" fmla="*/ 42 h 48"/>
                    <a:gd name="T90" fmla="*/ 80 w 94"/>
                    <a:gd name="T91" fmla="*/ 46 h 48"/>
                    <a:gd name="T92" fmla="*/ 80 w 94"/>
                    <a:gd name="T93" fmla="*/ 44 h 48"/>
                    <a:gd name="T94" fmla="*/ 85 w 94"/>
                    <a:gd name="T95" fmla="*/ 40 h 48"/>
                    <a:gd name="T96" fmla="*/ 89 w 94"/>
                    <a:gd name="T97" fmla="*/ 35 h 48"/>
                    <a:gd name="T98" fmla="*/ 92 w 94"/>
                    <a:gd name="T99" fmla="*/ 30 h 48"/>
                    <a:gd name="T100" fmla="*/ 92 w 94"/>
                    <a:gd name="T101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4" h="48">
                      <a:moveTo>
                        <a:pt x="92" y="24"/>
                      </a:moveTo>
                      <a:cubicBezTo>
                        <a:pt x="92" y="21"/>
                        <a:pt x="92" y="18"/>
                        <a:pt x="91" y="15"/>
                      </a:cubicBezTo>
                      <a:cubicBezTo>
                        <a:pt x="90" y="12"/>
                        <a:pt x="88" y="10"/>
                        <a:pt x="86" y="8"/>
                      </a:cubicBezTo>
                      <a:cubicBezTo>
                        <a:pt x="84" y="6"/>
                        <a:pt x="82" y="4"/>
                        <a:pt x="79" y="3"/>
                      </a:cubicBezTo>
                      <a:cubicBezTo>
                        <a:pt x="76" y="2"/>
                        <a:pt x="74" y="2"/>
                        <a:pt x="70" y="2"/>
                      </a:cubicBezTo>
                      <a:cubicBezTo>
                        <a:pt x="68" y="2"/>
                        <a:pt x="65" y="2"/>
                        <a:pt x="63" y="3"/>
                      </a:cubicBezTo>
                      <a:cubicBezTo>
                        <a:pt x="60" y="4"/>
                        <a:pt x="58" y="5"/>
                        <a:pt x="56" y="7"/>
                      </a:cubicBezTo>
                      <a:cubicBezTo>
                        <a:pt x="54" y="9"/>
                        <a:pt x="53" y="11"/>
                        <a:pt x="51" y="14"/>
                      </a:cubicBezTo>
                      <a:cubicBezTo>
                        <a:pt x="50" y="17"/>
                        <a:pt x="49" y="20"/>
                        <a:pt x="49" y="24"/>
                      </a:cubicBezTo>
                      <a:cubicBezTo>
                        <a:pt x="48" y="28"/>
                        <a:pt x="47" y="31"/>
                        <a:pt x="46" y="34"/>
                      </a:cubicBezTo>
                      <a:cubicBezTo>
                        <a:pt x="45" y="37"/>
                        <a:pt x="43" y="39"/>
                        <a:pt x="41" y="41"/>
                      </a:cubicBezTo>
                      <a:cubicBezTo>
                        <a:pt x="39" y="43"/>
                        <a:pt x="36" y="45"/>
                        <a:pt x="33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9" y="43"/>
                        <a:pt x="7" y="41"/>
                      </a:cubicBezTo>
                      <a:cubicBezTo>
                        <a:pt x="5" y="38"/>
                        <a:pt x="3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3" y="11"/>
                        <a:pt x="5" y="9"/>
                        <a:pt x="7" y="7"/>
                      </a:cubicBezTo>
                      <a:cubicBezTo>
                        <a:pt x="9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7" y="46"/>
                        <a:pt x="30" y="45"/>
                        <a:pt x="33" y="44"/>
                      </a:cubicBezTo>
                      <a:cubicBezTo>
                        <a:pt x="35" y="43"/>
                        <a:pt x="37" y="42"/>
                        <a:pt x="39" y="40"/>
                      </a:cubicBezTo>
                      <a:cubicBezTo>
                        <a:pt x="41" y="38"/>
                        <a:pt x="43" y="36"/>
                        <a:pt x="44" y="33"/>
                      </a:cubicBezTo>
                      <a:cubicBezTo>
                        <a:pt x="45" y="30"/>
                        <a:pt x="46" y="27"/>
                        <a:pt x="46" y="24"/>
                      </a:cubicBezTo>
                      <a:cubicBezTo>
                        <a:pt x="47" y="20"/>
                        <a:pt x="48" y="17"/>
                        <a:pt x="49" y="14"/>
                      </a:cubicBezTo>
                      <a:cubicBezTo>
                        <a:pt x="51" y="11"/>
                        <a:pt x="52" y="8"/>
                        <a:pt x="54" y="6"/>
                      </a:cubicBezTo>
                      <a:cubicBezTo>
                        <a:pt x="56" y="4"/>
                        <a:pt x="59" y="2"/>
                        <a:pt x="61" y="1"/>
                      </a:cubicBezTo>
                      <a:cubicBezTo>
                        <a:pt x="64" y="0"/>
                        <a:pt x="67" y="0"/>
                        <a:pt x="70" y="0"/>
                      </a:cubicBezTo>
                      <a:cubicBezTo>
                        <a:pt x="74" y="0"/>
                        <a:pt x="77" y="0"/>
                        <a:pt x="80" y="2"/>
                      </a:cubicBezTo>
                      <a:cubicBezTo>
                        <a:pt x="83" y="3"/>
                        <a:pt x="85" y="5"/>
                        <a:pt x="87" y="7"/>
                      </a:cubicBezTo>
                      <a:cubicBezTo>
                        <a:pt x="90" y="9"/>
                        <a:pt x="91" y="11"/>
                        <a:pt x="92" y="14"/>
                      </a:cubicBezTo>
                      <a:cubicBezTo>
                        <a:pt x="94" y="17"/>
                        <a:pt x="94" y="20"/>
                        <a:pt x="94" y="24"/>
                      </a:cubicBezTo>
                      <a:cubicBezTo>
                        <a:pt x="94" y="26"/>
                        <a:pt x="94" y="28"/>
                        <a:pt x="93" y="31"/>
                      </a:cubicBezTo>
                      <a:cubicBezTo>
                        <a:pt x="93" y="33"/>
                        <a:pt x="92" y="35"/>
                        <a:pt x="90" y="37"/>
                      </a:cubicBezTo>
                      <a:cubicBezTo>
                        <a:pt x="89" y="39"/>
                        <a:pt x="88" y="41"/>
                        <a:pt x="86" y="42"/>
                      </a:cubicBezTo>
                      <a:cubicBezTo>
                        <a:pt x="84" y="43"/>
                        <a:pt x="83" y="45"/>
                        <a:pt x="80" y="46"/>
                      </a:cubicBezTo>
                      <a:cubicBezTo>
                        <a:pt x="80" y="44"/>
                        <a:pt x="80" y="44"/>
                        <a:pt x="80" y="44"/>
                      </a:cubicBezTo>
                      <a:cubicBezTo>
                        <a:pt x="82" y="43"/>
                        <a:pt x="84" y="41"/>
                        <a:pt x="85" y="40"/>
                      </a:cubicBezTo>
                      <a:cubicBezTo>
                        <a:pt x="87" y="39"/>
                        <a:pt x="88" y="37"/>
                        <a:pt x="89" y="35"/>
                      </a:cubicBezTo>
                      <a:cubicBezTo>
                        <a:pt x="90" y="34"/>
                        <a:pt x="91" y="32"/>
                        <a:pt x="92" y="30"/>
                      </a:cubicBezTo>
                      <a:cubicBezTo>
                        <a:pt x="92" y="28"/>
                        <a:pt x="92" y="26"/>
                        <a:pt x="92" y="2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71"/>
                <p:cNvSpPr/>
                <p:nvPr/>
              </p:nvSpPr>
              <p:spPr bwMode="auto">
                <a:xfrm>
                  <a:off x="2373313" y="-433388"/>
                  <a:ext cx="11113" cy="180975"/>
                </a:xfrm>
                <a:custGeom>
                  <a:avLst/>
                  <a:gdLst>
                    <a:gd name="T0" fmla="*/ 0 w 7"/>
                    <a:gd name="T1" fmla="*/ 0 h 114"/>
                    <a:gd name="T2" fmla="*/ 0 w 7"/>
                    <a:gd name="T3" fmla="*/ 114 h 114"/>
                    <a:gd name="T4" fmla="*/ 7 w 7"/>
                    <a:gd name="T5" fmla="*/ 114 h 114"/>
                    <a:gd name="T6" fmla="*/ 7 w 7"/>
                    <a:gd name="T7" fmla="*/ 0 h 114"/>
                    <a:gd name="T8" fmla="*/ 0 w 7"/>
                    <a:gd name="T9" fmla="*/ 0 h 114"/>
                    <a:gd name="T10" fmla="*/ 0 w 7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7" y="11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Freeform 72"/>
                <p:cNvSpPr/>
                <p:nvPr/>
              </p:nvSpPr>
              <p:spPr bwMode="auto">
                <a:xfrm>
                  <a:off x="2395538" y="-433388"/>
                  <a:ext cx="184150" cy="180975"/>
                </a:xfrm>
                <a:custGeom>
                  <a:avLst/>
                  <a:gdLst>
                    <a:gd name="T0" fmla="*/ 4 w 49"/>
                    <a:gd name="T1" fmla="*/ 32 h 48"/>
                    <a:gd name="T2" fmla="*/ 9 w 49"/>
                    <a:gd name="T3" fmla="*/ 39 h 48"/>
                    <a:gd name="T4" fmla="*/ 16 w 49"/>
                    <a:gd name="T5" fmla="*/ 44 h 48"/>
                    <a:gd name="T6" fmla="*/ 24 w 49"/>
                    <a:gd name="T7" fmla="*/ 46 h 48"/>
                    <a:gd name="T8" fmla="*/ 33 w 49"/>
                    <a:gd name="T9" fmla="*/ 44 h 48"/>
                    <a:gd name="T10" fmla="*/ 40 w 49"/>
                    <a:gd name="T11" fmla="*/ 39 h 48"/>
                    <a:gd name="T12" fmla="*/ 45 w 49"/>
                    <a:gd name="T13" fmla="*/ 32 h 48"/>
                    <a:gd name="T14" fmla="*/ 47 w 49"/>
                    <a:gd name="T15" fmla="*/ 24 h 48"/>
                    <a:gd name="T16" fmla="*/ 47 w 49"/>
                    <a:gd name="T17" fmla="*/ 24 h 48"/>
                    <a:gd name="T18" fmla="*/ 26 w 49"/>
                    <a:gd name="T19" fmla="*/ 24 h 48"/>
                    <a:gd name="T20" fmla="*/ 26 w 49"/>
                    <a:gd name="T21" fmla="*/ 22 h 48"/>
                    <a:gd name="T22" fmla="*/ 49 w 49"/>
                    <a:gd name="T23" fmla="*/ 22 h 48"/>
                    <a:gd name="T24" fmla="*/ 49 w 49"/>
                    <a:gd name="T25" fmla="*/ 24 h 48"/>
                    <a:gd name="T26" fmla="*/ 47 w 49"/>
                    <a:gd name="T27" fmla="*/ 33 h 48"/>
                    <a:gd name="T28" fmla="*/ 41 w 49"/>
                    <a:gd name="T29" fmla="*/ 41 h 48"/>
                    <a:gd name="T30" fmla="*/ 34 w 49"/>
                    <a:gd name="T31" fmla="*/ 46 h 48"/>
                    <a:gd name="T32" fmla="*/ 24 w 49"/>
                    <a:gd name="T33" fmla="*/ 48 h 48"/>
                    <a:gd name="T34" fmla="*/ 15 w 49"/>
                    <a:gd name="T35" fmla="*/ 46 h 48"/>
                    <a:gd name="T36" fmla="*/ 7 w 49"/>
                    <a:gd name="T37" fmla="*/ 41 h 48"/>
                    <a:gd name="T38" fmla="*/ 2 w 49"/>
                    <a:gd name="T39" fmla="*/ 33 h 48"/>
                    <a:gd name="T40" fmla="*/ 0 w 49"/>
                    <a:gd name="T41" fmla="*/ 24 h 48"/>
                    <a:gd name="T42" fmla="*/ 0 w 49"/>
                    <a:gd name="T43" fmla="*/ 24 h 48"/>
                    <a:gd name="T44" fmla="*/ 2 w 49"/>
                    <a:gd name="T45" fmla="*/ 14 h 48"/>
                    <a:gd name="T46" fmla="*/ 7 w 49"/>
                    <a:gd name="T47" fmla="*/ 7 h 48"/>
                    <a:gd name="T48" fmla="*/ 15 w 49"/>
                    <a:gd name="T49" fmla="*/ 1 h 48"/>
                    <a:gd name="T50" fmla="*/ 24 w 49"/>
                    <a:gd name="T51" fmla="*/ 0 h 48"/>
                    <a:gd name="T52" fmla="*/ 31 w 49"/>
                    <a:gd name="T53" fmla="*/ 1 h 48"/>
                    <a:gd name="T54" fmla="*/ 38 w 49"/>
                    <a:gd name="T55" fmla="*/ 3 h 48"/>
                    <a:gd name="T56" fmla="*/ 34 w 49"/>
                    <a:gd name="T57" fmla="*/ 3 h 48"/>
                    <a:gd name="T58" fmla="*/ 29 w 49"/>
                    <a:gd name="T59" fmla="*/ 2 h 48"/>
                    <a:gd name="T60" fmla="*/ 24 w 49"/>
                    <a:gd name="T61" fmla="*/ 1 h 48"/>
                    <a:gd name="T62" fmla="*/ 16 w 49"/>
                    <a:gd name="T63" fmla="*/ 3 h 48"/>
                    <a:gd name="T64" fmla="*/ 9 w 49"/>
                    <a:gd name="T65" fmla="*/ 8 h 48"/>
                    <a:gd name="T66" fmla="*/ 4 w 49"/>
                    <a:gd name="T67" fmla="*/ 15 h 48"/>
                    <a:gd name="T68" fmla="*/ 2 w 49"/>
                    <a:gd name="T69" fmla="*/ 24 h 48"/>
                    <a:gd name="T70" fmla="*/ 4 w 49"/>
                    <a:gd name="T71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9" h="48">
                      <a:moveTo>
                        <a:pt x="4" y="32"/>
                      </a:move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8" y="46"/>
                        <a:pt x="30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49" y="24"/>
                        <a:pt x="49" y="24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5" y="36"/>
                        <a:pt x="44" y="39"/>
                        <a:pt x="41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10" y="43"/>
                        <a:pt x="7" y="41"/>
                      </a:cubicBezTo>
                      <a:cubicBezTo>
                        <a:pt x="5" y="39"/>
                        <a:pt x="4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4" y="11"/>
                        <a:pt x="5" y="9"/>
                        <a:pt x="7" y="7"/>
                      </a:cubicBezTo>
                      <a:cubicBezTo>
                        <a:pt x="10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7" y="0"/>
                        <a:pt x="29" y="0"/>
                        <a:pt x="31" y="1"/>
                      </a:cubicBezTo>
                      <a:cubicBezTo>
                        <a:pt x="34" y="1"/>
                        <a:pt x="36" y="2"/>
                        <a:pt x="38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2" y="3"/>
                        <a:pt x="31" y="2"/>
                        <a:pt x="29" y="2"/>
                      </a:cubicBezTo>
                      <a:cubicBezTo>
                        <a:pt x="28" y="2"/>
                        <a:pt x="26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Freeform 73"/>
                <p:cNvSpPr/>
                <p:nvPr/>
              </p:nvSpPr>
              <p:spPr bwMode="auto">
                <a:xfrm>
                  <a:off x="2586038" y="-433388"/>
                  <a:ext cx="180975" cy="180975"/>
                </a:xfrm>
                <a:custGeom>
                  <a:avLst/>
                  <a:gdLst>
                    <a:gd name="T0" fmla="*/ 109 w 114"/>
                    <a:gd name="T1" fmla="*/ 0 h 114"/>
                    <a:gd name="T2" fmla="*/ 114 w 114"/>
                    <a:gd name="T3" fmla="*/ 0 h 114"/>
                    <a:gd name="T4" fmla="*/ 114 w 114"/>
                    <a:gd name="T5" fmla="*/ 114 h 114"/>
                    <a:gd name="T6" fmla="*/ 109 w 114"/>
                    <a:gd name="T7" fmla="*/ 114 h 114"/>
                    <a:gd name="T8" fmla="*/ 5 w 114"/>
                    <a:gd name="T9" fmla="*/ 7 h 114"/>
                    <a:gd name="T10" fmla="*/ 5 w 114"/>
                    <a:gd name="T11" fmla="*/ 114 h 114"/>
                    <a:gd name="T12" fmla="*/ 0 w 114"/>
                    <a:gd name="T13" fmla="*/ 114 h 114"/>
                    <a:gd name="T14" fmla="*/ 0 w 114"/>
                    <a:gd name="T15" fmla="*/ 0 h 114"/>
                    <a:gd name="T16" fmla="*/ 5 w 114"/>
                    <a:gd name="T17" fmla="*/ 0 h 114"/>
                    <a:gd name="T18" fmla="*/ 109 w 114"/>
                    <a:gd name="T19" fmla="*/ 107 h 114"/>
                    <a:gd name="T20" fmla="*/ 109 w 114"/>
                    <a:gd name="T21" fmla="*/ 0 h 114"/>
                    <a:gd name="T22" fmla="*/ 109 w 114"/>
                    <a:gd name="T2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4" h="114">
                      <a:moveTo>
                        <a:pt x="109" y="0"/>
                      </a:moveTo>
                      <a:lnTo>
                        <a:pt x="114" y="0"/>
                      </a:lnTo>
                      <a:lnTo>
                        <a:pt x="114" y="114"/>
                      </a:lnTo>
                      <a:lnTo>
                        <a:pt x="109" y="114"/>
                      </a:lnTo>
                      <a:lnTo>
                        <a:pt x="5" y="7"/>
                      </a:lnTo>
                      <a:lnTo>
                        <a:pt x="5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09" y="107"/>
                      </a:lnTo>
                      <a:lnTo>
                        <a:pt x="109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" name="Freeform 74"/>
                <p:cNvSpPr>
                  <a:spLocks noEditPoints="1"/>
                </p:cNvSpPr>
                <p:nvPr/>
              </p:nvSpPr>
              <p:spPr bwMode="auto">
                <a:xfrm>
                  <a:off x="1041400" y="-433388"/>
                  <a:ext cx="180975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35 w 48"/>
                    <a:gd name="T21" fmla="*/ 27 h 48"/>
                    <a:gd name="T22" fmla="*/ 48 w 48"/>
                    <a:gd name="T23" fmla="*/ 48 h 48"/>
                    <a:gd name="T24" fmla="*/ 46 w 48"/>
                    <a:gd name="T25" fmla="*/ 48 h 48"/>
                    <a:gd name="T26" fmla="*/ 33 w 48"/>
                    <a:gd name="T27" fmla="*/ 27 h 48"/>
                    <a:gd name="T28" fmla="*/ 2 w 48"/>
                    <a:gd name="T29" fmla="*/ 27 h 48"/>
                    <a:gd name="T30" fmla="*/ 2 w 48"/>
                    <a:gd name="T31" fmla="*/ 48 h 48"/>
                    <a:gd name="T32" fmla="*/ 0 w 48"/>
                    <a:gd name="T33" fmla="*/ 48 h 48"/>
                    <a:gd name="T34" fmla="*/ 0 w 48"/>
                    <a:gd name="T35" fmla="*/ 0 h 48"/>
                    <a:gd name="T36" fmla="*/ 39 w 48"/>
                    <a:gd name="T37" fmla="*/ 24 h 48"/>
                    <a:gd name="T38" fmla="*/ 43 w 48"/>
                    <a:gd name="T39" fmla="*/ 22 h 48"/>
                    <a:gd name="T40" fmla="*/ 45 w 48"/>
                    <a:gd name="T41" fmla="*/ 18 h 48"/>
                    <a:gd name="T42" fmla="*/ 46 w 48"/>
                    <a:gd name="T43" fmla="*/ 13 h 48"/>
                    <a:gd name="T44" fmla="*/ 45 w 48"/>
                    <a:gd name="T45" fmla="*/ 9 h 48"/>
                    <a:gd name="T46" fmla="*/ 43 w 48"/>
                    <a:gd name="T47" fmla="*/ 6 h 48"/>
                    <a:gd name="T48" fmla="*/ 39 w 48"/>
                    <a:gd name="T49" fmla="*/ 3 h 48"/>
                    <a:gd name="T50" fmla="*/ 35 w 48"/>
                    <a:gd name="T51" fmla="*/ 2 h 48"/>
                    <a:gd name="T52" fmla="*/ 2 w 48"/>
                    <a:gd name="T53" fmla="*/ 2 h 48"/>
                    <a:gd name="T54" fmla="*/ 2 w 48"/>
                    <a:gd name="T55" fmla="*/ 25 h 48"/>
                    <a:gd name="T56" fmla="*/ 35 w 48"/>
                    <a:gd name="T57" fmla="*/ 25 h 48"/>
                    <a:gd name="T58" fmla="*/ 39 w 48"/>
                    <a:gd name="T59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48" y="48"/>
                        <a:pt x="48" y="48"/>
                        <a:pt x="48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4"/>
                      </a:move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5"/>
                        <a:pt x="38" y="25"/>
                        <a:pt x="39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" name="Freeform 75"/>
                <p:cNvSpPr>
                  <a:spLocks noEditPoints="1"/>
                </p:cNvSpPr>
                <p:nvPr/>
              </p:nvSpPr>
              <p:spPr bwMode="auto">
                <a:xfrm>
                  <a:off x="1233488" y="-433388"/>
                  <a:ext cx="179388" cy="180975"/>
                </a:xfrm>
                <a:custGeom>
                  <a:avLst/>
                  <a:gdLst>
                    <a:gd name="T0" fmla="*/ 113 w 113"/>
                    <a:gd name="T1" fmla="*/ 114 h 114"/>
                    <a:gd name="T2" fmla="*/ 108 w 113"/>
                    <a:gd name="T3" fmla="*/ 114 h 114"/>
                    <a:gd name="T4" fmla="*/ 104 w 113"/>
                    <a:gd name="T5" fmla="*/ 104 h 114"/>
                    <a:gd name="T6" fmla="*/ 9 w 113"/>
                    <a:gd name="T7" fmla="*/ 104 h 114"/>
                    <a:gd name="T8" fmla="*/ 4 w 113"/>
                    <a:gd name="T9" fmla="*/ 114 h 114"/>
                    <a:gd name="T10" fmla="*/ 0 w 113"/>
                    <a:gd name="T11" fmla="*/ 114 h 114"/>
                    <a:gd name="T12" fmla="*/ 52 w 113"/>
                    <a:gd name="T13" fmla="*/ 0 h 114"/>
                    <a:gd name="T14" fmla="*/ 56 w 113"/>
                    <a:gd name="T15" fmla="*/ 0 h 114"/>
                    <a:gd name="T16" fmla="*/ 113 w 113"/>
                    <a:gd name="T17" fmla="*/ 114 h 114"/>
                    <a:gd name="T18" fmla="*/ 113 w 113"/>
                    <a:gd name="T19" fmla="*/ 114 h 114"/>
                    <a:gd name="T20" fmla="*/ 12 w 113"/>
                    <a:gd name="T21" fmla="*/ 99 h 114"/>
                    <a:gd name="T22" fmla="*/ 101 w 113"/>
                    <a:gd name="T23" fmla="*/ 99 h 114"/>
                    <a:gd name="T24" fmla="*/ 54 w 113"/>
                    <a:gd name="T25" fmla="*/ 7 h 114"/>
                    <a:gd name="T26" fmla="*/ 12 w 113"/>
                    <a:gd name="T27" fmla="*/ 99 h 114"/>
                    <a:gd name="T28" fmla="*/ 12 w 113"/>
                    <a:gd name="T29" fmla="*/ 9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3" h="114">
                      <a:moveTo>
                        <a:pt x="113" y="114"/>
                      </a:moveTo>
                      <a:lnTo>
                        <a:pt x="108" y="114"/>
                      </a:lnTo>
                      <a:lnTo>
                        <a:pt x="104" y="104"/>
                      </a:lnTo>
                      <a:lnTo>
                        <a:pt x="9" y="104"/>
                      </a:lnTo>
                      <a:lnTo>
                        <a:pt x="4" y="114"/>
                      </a:lnTo>
                      <a:lnTo>
                        <a:pt x="0" y="114"/>
                      </a:lnTo>
                      <a:lnTo>
                        <a:pt x="52" y="0"/>
                      </a:lnTo>
                      <a:lnTo>
                        <a:pt x="56" y="0"/>
                      </a:lnTo>
                      <a:lnTo>
                        <a:pt x="113" y="114"/>
                      </a:lnTo>
                      <a:lnTo>
                        <a:pt x="113" y="114"/>
                      </a:lnTo>
                      <a:close/>
                      <a:moveTo>
                        <a:pt x="12" y="99"/>
                      </a:moveTo>
                      <a:lnTo>
                        <a:pt x="101" y="99"/>
                      </a:lnTo>
                      <a:lnTo>
                        <a:pt x="54" y="7"/>
                      </a:lnTo>
                      <a:lnTo>
                        <a:pt x="12" y="99"/>
                      </a:lnTo>
                      <a:lnTo>
                        <a:pt x="12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" name="Freeform 76"/>
                <p:cNvSpPr>
                  <a:spLocks noEditPoints="1"/>
                </p:cNvSpPr>
                <p:nvPr/>
              </p:nvSpPr>
              <p:spPr bwMode="auto">
                <a:xfrm>
                  <a:off x="1420813" y="-433388"/>
                  <a:ext cx="179388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2 w 48"/>
                    <a:gd name="T21" fmla="*/ 27 h 48"/>
                    <a:gd name="T22" fmla="*/ 2 w 48"/>
                    <a:gd name="T23" fmla="*/ 48 h 48"/>
                    <a:gd name="T24" fmla="*/ 0 w 48"/>
                    <a:gd name="T25" fmla="*/ 48 h 48"/>
                    <a:gd name="T26" fmla="*/ 0 w 48"/>
                    <a:gd name="T27" fmla="*/ 0 h 48"/>
                    <a:gd name="T28" fmla="*/ 35 w 48"/>
                    <a:gd name="T29" fmla="*/ 25 h 48"/>
                    <a:gd name="T30" fmla="*/ 39 w 48"/>
                    <a:gd name="T31" fmla="*/ 24 h 48"/>
                    <a:gd name="T32" fmla="*/ 43 w 48"/>
                    <a:gd name="T33" fmla="*/ 22 h 48"/>
                    <a:gd name="T34" fmla="*/ 45 w 48"/>
                    <a:gd name="T35" fmla="*/ 18 h 48"/>
                    <a:gd name="T36" fmla="*/ 46 w 48"/>
                    <a:gd name="T37" fmla="*/ 13 h 48"/>
                    <a:gd name="T38" fmla="*/ 45 w 48"/>
                    <a:gd name="T39" fmla="*/ 9 h 48"/>
                    <a:gd name="T40" fmla="*/ 43 w 48"/>
                    <a:gd name="T41" fmla="*/ 6 h 48"/>
                    <a:gd name="T42" fmla="*/ 39 w 48"/>
                    <a:gd name="T43" fmla="*/ 3 h 48"/>
                    <a:gd name="T44" fmla="*/ 35 w 48"/>
                    <a:gd name="T45" fmla="*/ 2 h 48"/>
                    <a:gd name="T46" fmla="*/ 2 w 48"/>
                    <a:gd name="T47" fmla="*/ 2 h 48"/>
                    <a:gd name="T48" fmla="*/ 2 w 48"/>
                    <a:gd name="T49" fmla="*/ 25 h 48"/>
                    <a:gd name="T50" fmla="*/ 35 w 48"/>
                    <a:gd name="T51" fmla="*/ 2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8" y="25"/>
                        <a:pt x="39" y="24"/>
                      </a:cubicBez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" name="Freeform 77"/>
                <p:cNvSpPr/>
                <p:nvPr/>
              </p:nvSpPr>
              <p:spPr bwMode="auto">
                <a:xfrm>
                  <a:off x="1608138" y="-433388"/>
                  <a:ext cx="7938" cy="180975"/>
                </a:xfrm>
                <a:custGeom>
                  <a:avLst/>
                  <a:gdLst>
                    <a:gd name="T0" fmla="*/ 0 w 5"/>
                    <a:gd name="T1" fmla="*/ 0 h 114"/>
                    <a:gd name="T2" fmla="*/ 0 w 5"/>
                    <a:gd name="T3" fmla="*/ 114 h 114"/>
                    <a:gd name="T4" fmla="*/ 5 w 5"/>
                    <a:gd name="T5" fmla="*/ 114 h 114"/>
                    <a:gd name="T6" fmla="*/ 5 w 5"/>
                    <a:gd name="T7" fmla="*/ 0 h 114"/>
                    <a:gd name="T8" fmla="*/ 0 w 5"/>
                    <a:gd name="T9" fmla="*/ 0 h 114"/>
                    <a:gd name="T10" fmla="*/ 0 w 5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5" y="114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78"/>
                <p:cNvSpPr>
                  <a:spLocks noEditPoints="1"/>
                </p:cNvSpPr>
                <p:nvPr/>
              </p:nvSpPr>
              <p:spPr bwMode="auto">
                <a:xfrm>
                  <a:off x="1630363" y="-433388"/>
                  <a:ext cx="184150" cy="180975"/>
                </a:xfrm>
                <a:custGeom>
                  <a:avLst/>
                  <a:gdLst>
                    <a:gd name="T0" fmla="*/ 0 w 49"/>
                    <a:gd name="T1" fmla="*/ 0 h 48"/>
                    <a:gd name="T2" fmla="*/ 25 w 49"/>
                    <a:gd name="T3" fmla="*/ 0 h 48"/>
                    <a:gd name="T4" fmla="*/ 34 w 49"/>
                    <a:gd name="T5" fmla="*/ 2 h 48"/>
                    <a:gd name="T6" fmla="*/ 42 w 49"/>
                    <a:gd name="T7" fmla="*/ 7 h 48"/>
                    <a:gd name="T8" fmla="*/ 47 w 49"/>
                    <a:gd name="T9" fmla="*/ 15 h 48"/>
                    <a:gd name="T10" fmla="*/ 49 w 49"/>
                    <a:gd name="T11" fmla="*/ 24 h 48"/>
                    <a:gd name="T12" fmla="*/ 47 w 49"/>
                    <a:gd name="T13" fmla="*/ 33 h 48"/>
                    <a:gd name="T14" fmla="*/ 42 w 49"/>
                    <a:gd name="T15" fmla="*/ 41 h 48"/>
                    <a:gd name="T16" fmla="*/ 34 w 49"/>
                    <a:gd name="T17" fmla="*/ 46 h 48"/>
                    <a:gd name="T18" fmla="*/ 25 w 49"/>
                    <a:gd name="T19" fmla="*/ 48 h 48"/>
                    <a:gd name="T20" fmla="*/ 0 w 49"/>
                    <a:gd name="T21" fmla="*/ 48 h 48"/>
                    <a:gd name="T22" fmla="*/ 0 w 49"/>
                    <a:gd name="T23" fmla="*/ 0 h 48"/>
                    <a:gd name="T24" fmla="*/ 25 w 49"/>
                    <a:gd name="T25" fmla="*/ 46 h 48"/>
                    <a:gd name="T26" fmla="*/ 33 w 49"/>
                    <a:gd name="T27" fmla="*/ 44 h 48"/>
                    <a:gd name="T28" fmla="*/ 40 w 49"/>
                    <a:gd name="T29" fmla="*/ 39 h 48"/>
                    <a:gd name="T30" fmla="*/ 45 w 49"/>
                    <a:gd name="T31" fmla="*/ 32 h 48"/>
                    <a:gd name="T32" fmla="*/ 47 w 49"/>
                    <a:gd name="T33" fmla="*/ 24 h 48"/>
                    <a:gd name="T34" fmla="*/ 45 w 49"/>
                    <a:gd name="T35" fmla="*/ 15 h 48"/>
                    <a:gd name="T36" fmla="*/ 40 w 49"/>
                    <a:gd name="T37" fmla="*/ 9 h 48"/>
                    <a:gd name="T38" fmla="*/ 33 w 49"/>
                    <a:gd name="T39" fmla="*/ 4 h 48"/>
                    <a:gd name="T40" fmla="*/ 25 w 49"/>
                    <a:gd name="T41" fmla="*/ 2 h 48"/>
                    <a:gd name="T42" fmla="*/ 2 w 49"/>
                    <a:gd name="T43" fmla="*/ 2 h 48"/>
                    <a:gd name="T44" fmla="*/ 2 w 49"/>
                    <a:gd name="T45" fmla="*/ 46 h 48"/>
                    <a:gd name="T46" fmla="*/ 25 w 49"/>
                    <a:gd name="T47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" h="48">
                      <a:moveTo>
                        <a:pt x="0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8" y="0"/>
                        <a:pt x="31" y="1"/>
                        <a:pt x="34" y="2"/>
                      </a:cubicBezTo>
                      <a:cubicBezTo>
                        <a:pt x="37" y="3"/>
                        <a:pt x="39" y="5"/>
                        <a:pt x="42" y="7"/>
                      </a:cubicBezTo>
                      <a:cubicBezTo>
                        <a:pt x="44" y="9"/>
                        <a:pt x="46" y="12"/>
                        <a:pt x="47" y="15"/>
                      </a:cubicBezTo>
                      <a:cubicBezTo>
                        <a:pt x="48" y="18"/>
                        <a:pt x="49" y="21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6" y="36"/>
                        <a:pt x="44" y="39"/>
                        <a:pt x="42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5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5" y="46"/>
                      </a:moveTo>
                      <a:cubicBezTo>
                        <a:pt x="28" y="46"/>
                        <a:pt x="31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1"/>
                        <a:pt x="46" y="18"/>
                        <a:pt x="45" y="15"/>
                      </a:cubicBezTo>
                      <a:cubicBezTo>
                        <a:pt x="44" y="13"/>
                        <a:pt x="42" y="10"/>
                        <a:pt x="40" y="9"/>
                      </a:cubicBezTo>
                      <a:cubicBezTo>
                        <a:pt x="38" y="7"/>
                        <a:pt x="36" y="5"/>
                        <a:pt x="33" y="4"/>
                      </a:cubicBezTo>
                      <a:cubicBezTo>
                        <a:pt x="31" y="3"/>
                        <a:pt x="28" y="2"/>
                        <a:pt x="2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5" y="46"/>
                        <a:pt x="25" y="46"/>
                        <a:pt x="25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" name="Freeform 79"/>
                <p:cNvSpPr/>
                <p:nvPr/>
              </p:nvSpPr>
              <p:spPr bwMode="auto">
                <a:xfrm>
                  <a:off x="1825625" y="-433388"/>
                  <a:ext cx="179388" cy="180975"/>
                </a:xfrm>
                <a:custGeom>
                  <a:avLst/>
                  <a:gdLst>
                    <a:gd name="T0" fmla="*/ 0 w 113"/>
                    <a:gd name="T1" fmla="*/ 0 h 114"/>
                    <a:gd name="T2" fmla="*/ 113 w 113"/>
                    <a:gd name="T3" fmla="*/ 0 h 114"/>
                    <a:gd name="T4" fmla="*/ 113 w 113"/>
                    <a:gd name="T5" fmla="*/ 5 h 114"/>
                    <a:gd name="T6" fmla="*/ 2 w 113"/>
                    <a:gd name="T7" fmla="*/ 5 h 114"/>
                    <a:gd name="T8" fmla="*/ 2 w 113"/>
                    <a:gd name="T9" fmla="*/ 55 h 114"/>
                    <a:gd name="T10" fmla="*/ 111 w 113"/>
                    <a:gd name="T11" fmla="*/ 55 h 114"/>
                    <a:gd name="T12" fmla="*/ 111 w 113"/>
                    <a:gd name="T13" fmla="*/ 59 h 114"/>
                    <a:gd name="T14" fmla="*/ 2 w 113"/>
                    <a:gd name="T15" fmla="*/ 59 h 114"/>
                    <a:gd name="T16" fmla="*/ 2 w 113"/>
                    <a:gd name="T17" fmla="*/ 109 h 114"/>
                    <a:gd name="T18" fmla="*/ 113 w 113"/>
                    <a:gd name="T19" fmla="*/ 109 h 114"/>
                    <a:gd name="T20" fmla="*/ 113 w 113"/>
                    <a:gd name="T21" fmla="*/ 114 h 114"/>
                    <a:gd name="T22" fmla="*/ 0 w 113"/>
                    <a:gd name="T23" fmla="*/ 114 h 114"/>
                    <a:gd name="T24" fmla="*/ 0 w 113"/>
                    <a:gd name="T25" fmla="*/ 0 h 114"/>
                    <a:gd name="T26" fmla="*/ 0 w 113"/>
                    <a:gd name="T2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3" h="114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113" y="5"/>
                      </a:lnTo>
                      <a:lnTo>
                        <a:pt x="2" y="5"/>
                      </a:lnTo>
                      <a:lnTo>
                        <a:pt x="2" y="55"/>
                      </a:lnTo>
                      <a:lnTo>
                        <a:pt x="111" y="55"/>
                      </a:lnTo>
                      <a:lnTo>
                        <a:pt x="111" y="59"/>
                      </a:lnTo>
                      <a:lnTo>
                        <a:pt x="2" y="59"/>
                      </a:lnTo>
                      <a:lnTo>
                        <a:pt x="2" y="109"/>
                      </a:lnTo>
                      <a:lnTo>
                        <a:pt x="113" y="109"/>
                      </a:lnTo>
                      <a:lnTo>
                        <a:pt x="113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Freeform 80"/>
                <p:cNvSpPr/>
                <p:nvPr/>
              </p:nvSpPr>
              <p:spPr bwMode="auto">
                <a:xfrm>
                  <a:off x="2009775" y="-433388"/>
                  <a:ext cx="352425" cy="180975"/>
                </a:xfrm>
                <a:custGeom>
                  <a:avLst/>
                  <a:gdLst>
                    <a:gd name="T0" fmla="*/ 92 w 94"/>
                    <a:gd name="T1" fmla="*/ 24 h 48"/>
                    <a:gd name="T2" fmla="*/ 91 w 94"/>
                    <a:gd name="T3" fmla="*/ 15 h 48"/>
                    <a:gd name="T4" fmla="*/ 86 w 94"/>
                    <a:gd name="T5" fmla="*/ 8 h 48"/>
                    <a:gd name="T6" fmla="*/ 79 w 94"/>
                    <a:gd name="T7" fmla="*/ 3 h 48"/>
                    <a:gd name="T8" fmla="*/ 70 w 94"/>
                    <a:gd name="T9" fmla="*/ 2 h 48"/>
                    <a:gd name="T10" fmla="*/ 63 w 94"/>
                    <a:gd name="T11" fmla="*/ 3 h 48"/>
                    <a:gd name="T12" fmla="*/ 56 w 94"/>
                    <a:gd name="T13" fmla="*/ 7 h 48"/>
                    <a:gd name="T14" fmla="*/ 51 w 94"/>
                    <a:gd name="T15" fmla="*/ 14 h 48"/>
                    <a:gd name="T16" fmla="*/ 49 w 94"/>
                    <a:gd name="T17" fmla="*/ 24 h 48"/>
                    <a:gd name="T18" fmla="*/ 46 w 94"/>
                    <a:gd name="T19" fmla="*/ 34 h 48"/>
                    <a:gd name="T20" fmla="*/ 41 w 94"/>
                    <a:gd name="T21" fmla="*/ 41 h 48"/>
                    <a:gd name="T22" fmla="*/ 33 w 94"/>
                    <a:gd name="T23" fmla="*/ 46 h 48"/>
                    <a:gd name="T24" fmla="*/ 24 w 94"/>
                    <a:gd name="T25" fmla="*/ 48 h 48"/>
                    <a:gd name="T26" fmla="*/ 15 w 94"/>
                    <a:gd name="T27" fmla="*/ 46 h 48"/>
                    <a:gd name="T28" fmla="*/ 7 w 94"/>
                    <a:gd name="T29" fmla="*/ 41 h 48"/>
                    <a:gd name="T30" fmla="*/ 2 w 94"/>
                    <a:gd name="T31" fmla="*/ 33 h 48"/>
                    <a:gd name="T32" fmla="*/ 0 w 94"/>
                    <a:gd name="T33" fmla="*/ 24 h 48"/>
                    <a:gd name="T34" fmla="*/ 2 w 94"/>
                    <a:gd name="T35" fmla="*/ 14 h 48"/>
                    <a:gd name="T36" fmla="*/ 7 w 94"/>
                    <a:gd name="T37" fmla="*/ 7 h 48"/>
                    <a:gd name="T38" fmla="*/ 15 w 94"/>
                    <a:gd name="T39" fmla="*/ 1 h 48"/>
                    <a:gd name="T40" fmla="*/ 24 w 94"/>
                    <a:gd name="T41" fmla="*/ 0 h 48"/>
                    <a:gd name="T42" fmla="*/ 24 w 94"/>
                    <a:gd name="T43" fmla="*/ 1 h 48"/>
                    <a:gd name="T44" fmla="*/ 16 w 94"/>
                    <a:gd name="T45" fmla="*/ 3 h 48"/>
                    <a:gd name="T46" fmla="*/ 9 w 94"/>
                    <a:gd name="T47" fmla="*/ 8 h 48"/>
                    <a:gd name="T48" fmla="*/ 4 w 94"/>
                    <a:gd name="T49" fmla="*/ 15 h 48"/>
                    <a:gd name="T50" fmla="*/ 2 w 94"/>
                    <a:gd name="T51" fmla="*/ 24 h 48"/>
                    <a:gd name="T52" fmla="*/ 4 w 94"/>
                    <a:gd name="T53" fmla="*/ 32 h 48"/>
                    <a:gd name="T54" fmla="*/ 9 w 94"/>
                    <a:gd name="T55" fmla="*/ 39 h 48"/>
                    <a:gd name="T56" fmla="*/ 16 w 94"/>
                    <a:gd name="T57" fmla="*/ 44 h 48"/>
                    <a:gd name="T58" fmla="*/ 24 w 94"/>
                    <a:gd name="T59" fmla="*/ 46 h 48"/>
                    <a:gd name="T60" fmla="*/ 33 w 94"/>
                    <a:gd name="T61" fmla="*/ 44 h 48"/>
                    <a:gd name="T62" fmla="*/ 39 w 94"/>
                    <a:gd name="T63" fmla="*/ 40 h 48"/>
                    <a:gd name="T64" fmla="*/ 44 w 94"/>
                    <a:gd name="T65" fmla="*/ 33 h 48"/>
                    <a:gd name="T66" fmla="*/ 46 w 94"/>
                    <a:gd name="T67" fmla="*/ 24 h 48"/>
                    <a:gd name="T68" fmla="*/ 49 w 94"/>
                    <a:gd name="T69" fmla="*/ 14 h 48"/>
                    <a:gd name="T70" fmla="*/ 54 w 94"/>
                    <a:gd name="T71" fmla="*/ 6 h 48"/>
                    <a:gd name="T72" fmla="*/ 61 w 94"/>
                    <a:gd name="T73" fmla="*/ 1 h 48"/>
                    <a:gd name="T74" fmla="*/ 70 w 94"/>
                    <a:gd name="T75" fmla="*/ 0 h 48"/>
                    <a:gd name="T76" fmla="*/ 80 w 94"/>
                    <a:gd name="T77" fmla="*/ 2 h 48"/>
                    <a:gd name="T78" fmla="*/ 87 w 94"/>
                    <a:gd name="T79" fmla="*/ 7 h 48"/>
                    <a:gd name="T80" fmla="*/ 92 w 94"/>
                    <a:gd name="T81" fmla="*/ 14 h 48"/>
                    <a:gd name="T82" fmla="*/ 94 w 94"/>
                    <a:gd name="T83" fmla="*/ 24 h 48"/>
                    <a:gd name="T84" fmla="*/ 93 w 94"/>
                    <a:gd name="T85" fmla="*/ 31 h 48"/>
                    <a:gd name="T86" fmla="*/ 90 w 94"/>
                    <a:gd name="T87" fmla="*/ 37 h 48"/>
                    <a:gd name="T88" fmla="*/ 86 w 94"/>
                    <a:gd name="T89" fmla="*/ 42 h 48"/>
                    <a:gd name="T90" fmla="*/ 80 w 94"/>
                    <a:gd name="T91" fmla="*/ 46 h 48"/>
                    <a:gd name="T92" fmla="*/ 80 w 94"/>
                    <a:gd name="T93" fmla="*/ 44 h 48"/>
                    <a:gd name="T94" fmla="*/ 85 w 94"/>
                    <a:gd name="T95" fmla="*/ 40 h 48"/>
                    <a:gd name="T96" fmla="*/ 89 w 94"/>
                    <a:gd name="T97" fmla="*/ 35 h 48"/>
                    <a:gd name="T98" fmla="*/ 92 w 94"/>
                    <a:gd name="T99" fmla="*/ 30 h 48"/>
                    <a:gd name="T100" fmla="*/ 92 w 94"/>
                    <a:gd name="T101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4" h="48">
                      <a:moveTo>
                        <a:pt x="92" y="24"/>
                      </a:moveTo>
                      <a:cubicBezTo>
                        <a:pt x="92" y="21"/>
                        <a:pt x="92" y="18"/>
                        <a:pt x="91" y="15"/>
                      </a:cubicBezTo>
                      <a:cubicBezTo>
                        <a:pt x="90" y="12"/>
                        <a:pt x="88" y="10"/>
                        <a:pt x="86" y="8"/>
                      </a:cubicBezTo>
                      <a:cubicBezTo>
                        <a:pt x="84" y="6"/>
                        <a:pt x="82" y="4"/>
                        <a:pt x="79" y="3"/>
                      </a:cubicBezTo>
                      <a:cubicBezTo>
                        <a:pt x="76" y="2"/>
                        <a:pt x="74" y="2"/>
                        <a:pt x="70" y="2"/>
                      </a:cubicBezTo>
                      <a:cubicBezTo>
                        <a:pt x="68" y="2"/>
                        <a:pt x="65" y="2"/>
                        <a:pt x="63" y="3"/>
                      </a:cubicBezTo>
                      <a:cubicBezTo>
                        <a:pt x="60" y="4"/>
                        <a:pt x="58" y="5"/>
                        <a:pt x="56" y="7"/>
                      </a:cubicBezTo>
                      <a:cubicBezTo>
                        <a:pt x="54" y="9"/>
                        <a:pt x="53" y="11"/>
                        <a:pt x="51" y="14"/>
                      </a:cubicBezTo>
                      <a:cubicBezTo>
                        <a:pt x="50" y="17"/>
                        <a:pt x="49" y="20"/>
                        <a:pt x="49" y="24"/>
                      </a:cubicBezTo>
                      <a:cubicBezTo>
                        <a:pt x="48" y="28"/>
                        <a:pt x="47" y="31"/>
                        <a:pt x="46" y="34"/>
                      </a:cubicBezTo>
                      <a:cubicBezTo>
                        <a:pt x="45" y="37"/>
                        <a:pt x="43" y="39"/>
                        <a:pt x="41" y="41"/>
                      </a:cubicBezTo>
                      <a:cubicBezTo>
                        <a:pt x="39" y="43"/>
                        <a:pt x="36" y="45"/>
                        <a:pt x="33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9" y="43"/>
                        <a:pt x="7" y="41"/>
                      </a:cubicBezTo>
                      <a:cubicBezTo>
                        <a:pt x="5" y="38"/>
                        <a:pt x="3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3" y="11"/>
                        <a:pt x="5" y="9"/>
                        <a:pt x="7" y="7"/>
                      </a:cubicBezTo>
                      <a:cubicBezTo>
                        <a:pt x="9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7" y="46"/>
                        <a:pt x="30" y="45"/>
                        <a:pt x="33" y="44"/>
                      </a:cubicBezTo>
                      <a:cubicBezTo>
                        <a:pt x="35" y="43"/>
                        <a:pt x="37" y="42"/>
                        <a:pt x="39" y="40"/>
                      </a:cubicBezTo>
                      <a:cubicBezTo>
                        <a:pt x="41" y="38"/>
                        <a:pt x="43" y="36"/>
                        <a:pt x="44" y="33"/>
                      </a:cubicBezTo>
                      <a:cubicBezTo>
                        <a:pt x="45" y="30"/>
                        <a:pt x="46" y="27"/>
                        <a:pt x="46" y="24"/>
                      </a:cubicBezTo>
                      <a:cubicBezTo>
                        <a:pt x="47" y="20"/>
                        <a:pt x="48" y="17"/>
                        <a:pt x="49" y="14"/>
                      </a:cubicBezTo>
                      <a:cubicBezTo>
                        <a:pt x="51" y="11"/>
                        <a:pt x="52" y="8"/>
                        <a:pt x="54" y="6"/>
                      </a:cubicBezTo>
                      <a:cubicBezTo>
                        <a:pt x="56" y="4"/>
                        <a:pt x="59" y="2"/>
                        <a:pt x="61" y="1"/>
                      </a:cubicBezTo>
                      <a:cubicBezTo>
                        <a:pt x="64" y="0"/>
                        <a:pt x="67" y="0"/>
                        <a:pt x="70" y="0"/>
                      </a:cubicBezTo>
                      <a:cubicBezTo>
                        <a:pt x="74" y="0"/>
                        <a:pt x="77" y="0"/>
                        <a:pt x="80" y="2"/>
                      </a:cubicBezTo>
                      <a:cubicBezTo>
                        <a:pt x="83" y="3"/>
                        <a:pt x="85" y="5"/>
                        <a:pt x="87" y="7"/>
                      </a:cubicBezTo>
                      <a:cubicBezTo>
                        <a:pt x="90" y="9"/>
                        <a:pt x="91" y="11"/>
                        <a:pt x="92" y="14"/>
                      </a:cubicBezTo>
                      <a:cubicBezTo>
                        <a:pt x="94" y="17"/>
                        <a:pt x="94" y="20"/>
                        <a:pt x="94" y="24"/>
                      </a:cubicBezTo>
                      <a:cubicBezTo>
                        <a:pt x="94" y="26"/>
                        <a:pt x="94" y="28"/>
                        <a:pt x="93" y="31"/>
                      </a:cubicBezTo>
                      <a:cubicBezTo>
                        <a:pt x="93" y="33"/>
                        <a:pt x="92" y="35"/>
                        <a:pt x="90" y="37"/>
                      </a:cubicBezTo>
                      <a:cubicBezTo>
                        <a:pt x="89" y="39"/>
                        <a:pt x="88" y="41"/>
                        <a:pt x="86" y="42"/>
                      </a:cubicBezTo>
                      <a:cubicBezTo>
                        <a:pt x="84" y="43"/>
                        <a:pt x="83" y="45"/>
                        <a:pt x="80" y="46"/>
                      </a:cubicBezTo>
                      <a:cubicBezTo>
                        <a:pt x="80" y="44"/>
                        <a:pt x="80" y="44"/>
                        <a:pt x="80" y="44"/>
                      </a:cubicBezTo>
                      <a:cubicBezTo>
                        <a:pt x="82" y="43"/>
                        <a:pt x="84" y="41"/>
                        <a:pt x="85" y="40"/>
                      </a:cubicBezTo>
                      <a:cubicBezTo>
                        <a:pt x="87" y="39"/>
                        <a:pt x="88" y="37"/>
                        <a:pt x="89" y="35"/>
                      </a:cubicBezTo>
                      <a:cubicBezTo>
                        <a:pt x="90" y="34"/>
                        <a:pt x="91" y="32"/>
                        <a:pt x="92" y="30"/>
                      </a:cubicBezTo>
                      <a:cubicBezTo>
                        <a:pt x="92" y="28"/>
                        <a:pt x="92" y="26"/>
                        <a:pt x="92" y="2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4" name="Freeform 81"/>
                <p:cNvSpPr/>
                <p:nvPr/>
              </p:nvSpPr>
              <p:spPr bwMode="auto">
                <a:xfrm>
                  <a:off x="2373313" y="-433388"/>
                  <a:ext cx="11113" cy="180975"/>
                </a:xfrm>
                <a:custGeom>
                  <a:avLst/>
                  <a:gdLst>
                    <a:gd name="T0" fmla="*/ 0 w 7"/>
                    <a:gd name="T1" fmla="*/ 0 h 114"/>
                    <a:gd name="T2" fmla="*/ 0 w 7"/>
                    <a:gd name="T3" fmla="*/ 114 h 114"/>
                    <a:gd name="T4" fmla="*/ 7 w 7"/>
                    <a:gd name="T5" fmla="*/ 114 h 114"/>
                    <a:gd name="T6" fmla="*/ 7 w 7"/>
                    <a:gd name="T7" fmla="*/ 0 h 114"/>
                    <a:gd name="T8" fmla="*/ 0 w 7"/>
                    <a:gd name="T9" fmla="*/ 0 h 114"/>
                    <a:gd name="T10" fmla="*/ 0 w 7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7" y="11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5" name="Freeform 82"/>
                <p:cNvSpPr/>
                <p:nvPr/>
              </p:nvSpPr>
              <p:spPr bwMode="auto">
                <a:xfrm>
                  <a:off x="2395538" y="-433388"/>
                  <a:ext cx="184150" cy="180975"/>
                </a:xfrm>
                <a:custGeom>
                  <a:avLst/>
                  <a:gdLst>
                    <a:gd name="T0" fmla="*/ 4 w 49"/>
                    <a:gd name="T1" fmla="*/ 32 h 48"/>
                    <a:gd name="T2" fmla="*/ 9 w 49"/>
                    <a:gd name="T3" fmla="*/ 39 h 48"/>
                    <a:gd name="T4" fmla="*/ 16 w 49"/>
                    <a:gd name="T5" fmla="*/ 44 h 48"/>
                    <a:gd name="T6" fmla="*/ 24 w 49"/>
                    <a:gd name="T7" fmla="*/ 46 h 48"/>
                    <a:gd name="T8" fmla="*/ 33 w 49"/>
                    <a:gd name="T9" fmla="*/ 44 h 48"/>
                    <a:gd name="T10" fmla="*/ 40 w 49"/>
                    <a:gd name="T11" fmla="*/ 39 h 48"/>
                    <a:gd name="T12" fmla="*/ 45 w 49"/>
                    <a:gd name="T13" fmla="*/ 32 h 48"/>
                    <a:gd name="T14" fmla="*/ 47 w 49"/>
                    <a:gd name="T15" fmla="*/ 24 h 48"/>
                    <a:gd name="T16" fmla="*/ 47 w 49"/>
                    <a:gd name="T17" fmla="*/ 24 h 48"/>
                    <a:gd name="T18" fmla="*/ 26 w 49"/>
                    <a:gd name="T19" fmla="*/ 24 h 48"/>
                    <a:gd name="T20" fmla="*/ 26 w 49"/>
                    <a:gd name="T21" fmla="*/ 22 h 48"/>
                    <a:gd name="T22" fmla="*/ 49 w 49"/>
                    <a:gd name="T23" fmla="*/ 22 h 48"/>
                    <a:gd name="T24" fmla="*/ 49 w 49"/>
                    <a:gd name="T25" fmla="*/ 24 h 48"/>
                    <a:gd name="T26" fmla="*/ 47 w 49"/>
                    <a:gd name="T27" fmla="*/ 33 h 48"/>
                    <a:gd name="T28" fmla="*/ 41 w 49"/>
                    <a:gd name="T29" fmla="*/ 41 h 48"/>
                    <a:gd name="T30" fmla="*/ 34 w 49"/>
                    <a:gd name="T31" fmla="*/ 46 h 48"/>
                    <a:gd name="T32" fmla="*/ 24 w 49"/>
                    <a:gd name="T33" fmla="*/ 48 h 48"/>
                    <a:gd name="T34" fmla="*/ 15 w 49"/>
                    <a:gd name="T35" fmla="*/ 46 h 48"/>
                    <a:gd name="T36" fmla="*/ 7 w 49"/>
                    <a:gd name="T37" fmla="*/ 41 h 48"/>
                    <a:gd name="T38" fmla="*/ 2 w 49"/>
                    <a:gd name="T39" fmla="*/ 33 h 48"/>
                    <a:gd name="T40" fmla="*/ 0 w 49"/>
                    <a:gd name="T41" fmla="*/ 24 h 48"/>
                    <a:gd name="T42" fmla="*/ 0 w 49"/>
                    <a:gd name="T43" fmla="*/ 24 h 48"/>
                    <a:gd name="T44" fmla="*/ 2 w 49"/>
                    <a:gd name="T45" fmla="*/ 14 h 48"/>
                    <a:gd name="T46" fmla="*/ 7 w 49"/>
                    <a:gd name="T47" fmla="*/ 7 h 48"/>
                    <a:gd name="T48" fmla="*/ 15 w 49"/>
                    <a:gd name="T49" fmla="*/ 1 h 48"/>
                    <a:gd name="T50" fmla="*/ 24 w 49"/>
                    <a:gd name="T51" fmla="*/ 0 h 48"/>
                    <a:gd name="T52" fmla="*/ 31 w 49"/>
                    <a:gd name="T53" fmla="*/ 1 h 48"/>
                    <a:gd name="T54" fmla="*/ 38 w 49"/>
                    <a:gd name="T55" fmla="*/ 3 h 48"/>
                    <a:gd name="T56" fmla="*/ 34 w 49"/>
                    <a:gd name="T57" fmla="*/ 3 h 48"/>
                    <a:gd name="T58" fmla="*/ 29 w 49"/>
                    <a:gd name="T59" fmla="*/ 2 h 48"/>
                    <a:gd name="T60" fmla="*/ 24 w 49"/>
                    <a:gd name="T61" fmla="*/ 1 h 48"/>
                    <a:gd name="T62" fmla="*/ 16 w 49"/>
                    <a:gd name="T63" fmla="*/ 3 h 48"/>
                    <a:gd name="T64" fmla="*/ 9 w 49"/>
                    <a:gd name="T65" fmla="*/ 8 h 48"/>
                    <a:gd name="T66" fmla="*/ 4 w 49"/>
                    <a:gd name="T67" fmla="*/ 15 h 48"/>
                    <a:gd name="T68" fmla="*/ 2 w 49"/>
                    <a:gd name="T69" fmla="*/ 24 h 48"/>
                    <a:gd name="T70" fmla="*/ 4 w 49"/>
                    <a:gd name="T71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9" h="48">
                      <a:moveTo>
                        <a:pt x="4" y="32"/>
                      </a:move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8" y="46"/>
                        <a:pt x="30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49" y="24"/>
                        <a:pt x="49" y="24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5" y="36"/>
                        <a:pt x="44" y="39"/>
                        <a:pt x="41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10" y="43"/>
                        <a:pt x="7" y="41"/>
                      </a:cubicBezTo>
                      <a:cubicBezTo>
                        <a:pt x="5" y="39"/>
                        <a:pt x="4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4" y="11"/>
                        <a:pt x="5" y="9"/>
                        <a:pt x="7" y="7"/>
                      </a:cubicBezTo>
                      <a:cubicBezTo>
                        <a:pt x="10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7" y="0"/>
                        <a:pt x="29" y="0"/>
                        <a:pt x="31" y="1"/>
                      </a:cubicBezTo>
                      <a:cubicBezTo>
                        <a:pt x="34" y="1"/>
                        <a:pt x="36" y="2"/>
                        <a:pt x="38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2" y="3"/>
                        <a:pt x="31" y="2"/>
                        <a:pt x="29" y="2"/>
                      </a:cubicBezTo>
                      <a:cubicBezTo>
                        <a:pt x="28" y="2"/>
                        <a:pt x="26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6" name="Freeform 83"/>
                <p:cNvSpPr/>
                <p:nvPr/>
              </p:nvSpPr>
              <p:spPr bwMode="auto">
                <a:xfrm>
                  <a:off x="2586038" y="-433388"/>
                  <a:ext cx="180975" cy="180975"/>
                </a:xfrm>
                <a:custGeom>
                  <a:avLst/>
                  <a:gdLst>
                    <a:gd name="T0" fmla="*/ 109 w 114"/>
                    <a:gd name="T1" fmla="*/ 0 h 114"/>
                    <a:gd name="T2" fmla="*/ 114 w 114"/>
                    <a:gd name="T3" fmla="*/ 0 h 114"/>
                    <a:gd name="T4" fmla="*/ 114 w 114"/>
                    <a:gd name="T5" fmla="*/ 114 h 114"/>
                    <a:gd name="T6" fmla="*/ 109 w 114"/>
                    <a:gd name="T7" fmla="*/ 114 h 114"/>
                    <a:gd name="T8" fmla="*/ 5 w 114"/>
                    <a:gd name="T9" fmla="*/ 7 h 114"/>
                    <a:gd name="T10" fmla="*/ 5 w 114"/>
                    <a:gd name="T11" fmla="*/ 114 h 114"/>
                    <a:gd name="T12" fmla="*/ 0 w 114"/>
                    <a:gd name="T13" fmla="*/ 114 h 114"/>
                    <a:gd name="T14" fmla="*/ 0 w 114"/>
                    <a:gd name="T15" fmla="*/ 0 h 114"/>
                    <a:gd name="T16" fmla="*/ 5 w 114"/>
                    <a:gd name="T17" fmla="*/ 0 h 114"/>
                    <a:gd name="T18" fmla="*/ 109 w 114"/>
                    <a:gd name="T19" fmla="*/ 107 h 114"/>
                    <a:gd name="T20" fmla="*/ 109 w 114"/>
                    <a:gd name="T21" fmla="*/ 0 h 114"/>
                    <a:gd name="T22" fmla="*/ 109 w 114"/>
                    <a:gd name="T2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4" h="114">
                      <a:moveTo>
                        <a:pt x="109" y="0"/>
                      </a:moveTo>
                      <a:lnTo>
                        <a:pt x="114" y="0"/>
                      </a:lnTo>
                      <a:lnTo>
                        <a:pt x="114" y="114"/>
                      </a:lnTo>
                      <a:lnTo>
                        <a:pt x="109" y="114"/>
                      </a:lnTo>
                      <a:lnTo>
                        <a:pt x="5" y="7"/>
                      </a:lnTo>
                      <a:lnTo>
                        <a:pt x="5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09" y="107"/>
                      </a:lnTo>
                      <a:lnTo>
                        <a:pt x="109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7" name="Freeform 84"/>
                <p:cNvSpPr>
                  <a:spLocks noEditPoints="1"/>
                </p:cNvSpPr>
                <p:nvPr/>
              </p:nvSpPr>
              <p:spPr bwMode="auto">
                <a:xfrm>
                  <a:off x="1041400" y="-973138"/>
                  <a:ext cx="439738" cy="431800"/>
                </a:xfrm>
                <a:custGeom>
                  <a:avLst/>
                  <a:gdLst>
                    <a:gd name="T0" fmla="*/ 32 w 117"/>
                    <a:gd name="T1" fmla="*/ 5 h 115"/>
                    <a:gd name="T2" fmla="*/ 32 w 117"/>
                    <a:gd name="T3" fmla="*/ 7 h 115"/>
                    <a:gd name="T4" fmla="*/ 27 w 117"/>
                    <a:gd name="T5" fmla="*/ 13 h 115"/>
                    <a:gd name="T6" fmla="*/ 38 w 117"/>
                    <a:gd name="T7" fmla="*/ 19 h 115"/>
                    <a:gd name="T8" fmla="*/ 48 w 117"/>
                    <a:gd name="T9" fmla="*/ 26 h 115"/>
                    <a:gd name="T10" fmla="*/ 20 w 117"/>
                    <a:gd name="T11" fmla="*/ 25 h 115"/>
                    <a:gd name="T12" fmla="*/ 8 w 117"/>
                    <a:gd name="T13" fmla="*/ 41 h 115"/>
                    <a:gd name="T14" fmla="*/ 24 w 117"/>
                    <a:gd name="T15" fmla="*/ 1 h 115"/>
                    <a:gd name="T16" fmla="*/ 23 w 117"/>
                    <a:gd name="T17" fmla="*/ 64 h 115"/>
                    <a:gd name="T18" fmla="*/ 20 w 117"/>
                    <a:gd name="T19" fmla="*/ 48 h 115"/>
                    <a:gd name="T20" fmla="*/ 10 w 117"/>
                    <a:gd name="T21" fmla="*/ 40 h 115"/>
                    <a:gd name="T22" fmla="*/ 20 w 117"/>
                    <a:gd name="T23" fmla="*/ 41 h 115"/>
                    <a:gd name="T24" fmla="*/ 42 w 117"/>
                    <a:gd name="T25" fmla="*/ 41 h 115"/>
                    <a:gd name="T26" fmla="*/ 43 w 117"/>
                    <a:gd name="T27" fmla="*/ 48 h 115"/>
                    <a:gd name="T28" fmla="*/ 30 w 117"/>
                    <a:gd name="T29" fmla="*/ 48 h 115"/>
                    <a:gd name="T30" fmla="*/ 39 w 117"/>
                    <a:gd name="T31" fmla="*/ 64 h 115"/>
                    <a:gd name="T32" fmla="*/ 49 w 117"/>
                    <a:gd name="T33" fmla="*/ 71 h 115"/>
                    <a:gd name="T34" fmla="*/ 30 w 117"/>
                    <a:gd name="T35" fmla="*/ 71 h 115"/>
                    <a:gd name="T36" fmla="*/ 35 w 117"/>
                    <a:gd name="T37" fmla="*/ 93 h 115"/>
                    <a:gd name="T38" fmla="*/ 48 w 117"/>
                    <a:gd name="T39" fmla="*/ 92 h 115"/>
                    <a:gd name="T40" fmla="*/ 24 w 117"/>
                    <a:gd name="T41" fmla="*/ 108 h 115"/>
                    <a:gd name="T42" fmla="*/ 23 w 117"/>
                    <a:gd name="T43" fmla="*/ 95 h 115"/>
                    <a:gd name="T44" fmla="*/ 15 w 117"/>
                    <a:gd name="T45" fmla="*/ 71 h 115"/>
                    <a:gd name="T46" fmla="*/ 0 w 117"/>
                    <a:gd name="T47" fmla="*/ 63 h 115"/>
                    <a:gd name="T48" fmla="*/ 66 w 117"/>
                    <a:gd name="T49" fmla="*/ 66 h 115"/>
                    <a:gd name="T50" fmla="*/ 53 w 117"/>
                    <a:gd name="T51" fmla="*/ 67 h 115"/>
                    <a:gd name="T52" fmla="*/ 54 w 117"/>
                    <a:gd name="T53" fmla="*/ 57 h 115"/>
                    <a:gd name="T54" fmla="*/ 53 w 117"/>
                    <a:gd name="T55" fmla="*/ 28 h 115"/>
                    <a:gd name="T56" fmla="*/ 82 w 117"/>
                    <a:gd name="T57" fmla="*/ 28 h 115"/>
                    <a:gd name="T58" fmla="*/ 94 w 117"/>
                    <a:gd name="T59" fmla="*/ 0 h 115"/>
                    <a:gd name="T60" fmla="*/ 105 w 117"/>
                    <a:gd name="T61" fmla="*/ 5 h 115"/>
                    <a:gd name="T62" fmla="*/ 98 w 117"/>
                    <a:gd name="T63" fmla="*/ 10 h 115"/>
                    <a:gd name="T64" fmla="*/ 95 w 117"/>
                    <a:gd name="T65" fmla="*/ 28 h 115"/>
                    <a:gd name="T66" fmla="*/ 104 w 117"/>
                    <a:gd name="T67" fmla="*/ 37 h 115"/>
                    <a:gd name="T68" fmla="*/ 105 w 117"/>
                    <a:gd name="T69" fmla="*/ 67 h 115"/>
                    <a:gd name="T70" fmla="*/ 95 w 117"/>
                    <a:gd name="T71" fmla="*/ 66 h 115"/>
                    <a:gd name="T72" fmla="*/ 92 w 117"/>
                    <a:gd name="T73" fmla="*/ 102 h 115"/>
                    <a:gd name="T74" fmla="*/ 100 w 117"/>
                    <a:gd name="T75" fmla="*/ 108 h 115"/>
                    <a:gd name="T76" fmla="*/ 117 w 117"/>
                    <a:gd name="T77" fmla="*/ 99 h 115"/>
                    <a:gd name="T78" fmla="*/ 94 w 117"/>
                    <a:gd name="T79" fmla="*/ 114 h 115"/>
                    <a:gd name="T80" fmla="*/ 84 w 117"/>
                    <a:gd name="T81" fmla="*/ 66 h 115"/>
                    <a:gd name="T82" fmla="*/ 67 w 117"/>
                    <a:gd name="T83" fmla="*/ 96 h 115"/>
                    <a:gd name="T84" fmla="*/ 35 w 117"/>
                    <a:gd name="T85" fmla="*/ 108 h 115"/>
                    <a:gd name="T86" fmla="*/ 66 w 117"/>
                    <a:gd name="T87" fmla="*/ 66 h 115"/>
                    <a:gd name="T88" fmla="*/ 74 w 117"/>
                    <a:gd name="T89" fmla="*/ 19 h 115"/>
                    <a:gd name="T90" fmla="*/ 54 w 117"/>
                    <a:gd name="T91" fmla="*/ 5 h 115"/>
                    <a:gd name="T92" fmla="*/ 61 w 117"/>
                    <a:gd name="T93" fmla="*/ 35 h 115"/>
                    <a:gd name="T94" fmla="*/ 97 w 117"/>
                    <a:gd name="T95" fmla="*/ 60 h 115"/>
                    <a:gd name="T96" fmla="*/ 61 w 117"/>
                    <a:gd name="T97" fmla="*/ 3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17" h="115">
                      <a:moveTo>
                        <a:pt x="24" y="1"/>
                      </a:move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3" y="6"/>
                        <a:pt x="32" y="7"/>
                      </a:cubicBezTo>
                      <a:cubicBezTo>
                        <a:pt x="31" y="7"/>
                        <a:pt x="29" y="8"/>
                        <a:pt x="29" y="10"/>
                      </a:cubicBezTo>
                      <a:cubicBezTo>
                        <a:pt x="28" y="11"/>
                        <a:pt x="28" y="12"/>
                        <a:pt x="27" y="13"/>
                      </a:cubicBezTo>
                      <a:cubicBezTo>
                        <a:pt x="26" y="15"/>
                        <a:pt x="24" y="17"/>
                        <a:pt x="23" y="19"/>
                      </a:cubicBezTo>
                      <a:cubicBezTo>
                        <a:pt x="38" y="19"/>
                        <a:pt x="38" y="19"/>
                        <a:pt x="38" y="19"/>
                      </a:cubicBezTo>
                      <a:cubicBezTo>
                        <a:pt x="42" y="19"/>
                        <a:pt x="45" y="19"/>
                        <a:pt x="48" y="19"/>
                      </a:cubicBezTo>
                      <a:cubicBezTo>
                        <a:pt x="48" y="26"/>
                        <a:pt x="48" y="26"/>
                        <a:pt x="48" y="26"/>
                      </a:cubicBezTo>
                      <a:cubicBezTo>
                        <a:pt x="45" y="26"/>
                        <a:pt x="42" y="25"/>
                        <a:pt x="38" y="25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20" y="26"/>
                        <a:pt x="19" y="27"/>
                        <a:pt x="18" y="28"/>
                      </a:cubicBezTo>
                      <a:cubicBezTo>
                        <a:pt x="14" y="34"/>
                        <a:pt x="11" y="38"/>
                        <a:pt x="8" y="41"/>
                      </a:cubicBezTo>
                      <a:cubicBezTo>
                        <a:pt x="6" y="39"/>
                        <a:pt x="3" y="38"/>
                        <a:pt x="0" y="37"/>
                      </a:cubicBezTo>
                      <a:cubicBezTo>
                        <a:pt x="10" y="29"/>
                        <a:pt x="18" y="17"/>
                        <a:pt x="24" y="1"/>
                      </a:cubicBezTo>
                      <a:close/>
                      <a:moveTo>
                        <a:pt x="15" y="64"/>
                      </a:move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17" y="48"/>
                        <a:pt x="14" y="48"/>
                        <a:pt x="10" y="48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0" y="40"/>
                        <a:pt x="11" y="40"/>
                        <a:pt x="12" y="41"/>
                      </a:cubicBezTo>
                      <a:cubicBezTo>
                        <a:pt x="15" y="41"/>
                        <a:pt x="18" y="41"/>
                        <a:pt x="20" y="41"/>
                      </a:cubicBezTo>
                      <a:cubicBezTo>
                        <a:pt x="33" y="41"/>
                        <a:pt x="33" y="41"/>
                        <a:pt x="33" y="41"/>
                      </a:cubicBezTo>
                      <a:cubicBezTo>
                        <a:pt x="35" y="41"/>
                        <a:pt x="38" y="41"/>
                        <a:pt x="42" y="41"/>
                      </a:cubicBezTo>
                      <a:cubicBezTo>
                        <a:pt x="42" y="40"/>
                        <a:pt x="43" y="40"/>
                        <a:pt x="43" y="40"/>
                      </a:cubicBezTo>
                      <a:cubicBezTo>
                        <a:pt x="43" y="48"/>
                        <a:pt x="43" y="48"/>
                        <a:pt x="43" y="48"/>
                      </a:cubicBezTo>
                      <a:cubicBezTo>
                        <a:pt x="41" y="48"/>
                        <a:pt x="37" y="48"/>
                        <a:pt x="33" y="4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39" y="64"/>
                        <a:pt x="39" y="64"/>
                        <a:pt x="39" y="64"/>
                      </a:cubicBezTo>
                      <a:cubicBezTo>
                        <a:pt x="40" y="64"/>
                        <a:pt x="44" y="64"/>
                        <a:pt x="49" y="63"/>
                      </a:cubicBezTo>
                      <a:cubicBezTo>
                        <a:pt x="49" y="71"/>
                        <a:pt x="49" y="71"/>
                        <a:pt x="49" y="71"/>
                      </a:cubicBezTo>
                      <a:cubicBezTo>
                        <a:pt x="45" y="71"/>
                        <a:pt x="42" y="71"/>
                        <a:pt x="39" y="71"/>
                      </a:cubicBezTo>
                      <a:cubicBezTo>
                        <a:pt x="30" y="71"/>
                        <a:pt x="30" y="71"/>
                        <a:pt x="30" y="71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1" y="95"/>
                        <a:pt x="33" y="94"/>
                        <a:pt x="35" y="93"/>
                      </a:cubicBezTo>
                      <a:cubicBezTo>
                        <a:pt x="37" y="91"/>
                        <a:pt x="41" y="88"/>
                        <a:pt x="46" y="84"/>
                      </a:cubicBezTo>
                      <a:cubicBezTo>
                        <a:pt x="46" y="87"/>
                        <a:pt x="47" y="89"/>
                        <a:pt x="48" y="92"/>
                      </a:cubicBezTo>
                      <a:cubicBezTo>
                        <a:pt x="47" y="92"/>
                        <a:pt x="46" y="93"/>
                        <a:pt x="45" y="94"/>
                      </a:cubicBezTo>
                      <a:cubicBezTo>
                        <a:pt x="35" y="99"/>
                        <a:pt x="28" y="104"/>
                        <a:pt x="24" y="108"/>
                      </a:cubicBezTo>
                      <a:cubicBezTo>
                        <a:pt x="23" y="105"/>
                        <a:pt x="21" y="103"/>
                        <a:pt x="19" y="100"/>
                      </a:cubicBezTo>
                      <a:cubicBezTo>
                        <a:pt x="22" y="100"/>
                        <a:pt x="23" y="98"/>
                        <a:pt x="23" y="95"/>
                      </a:cubicBezTo>
                      <a:cubicBezTo>
                        <a:pt x="23" y="71"/>
                        <a:pt x="23" y="71"/>
                        <a:pt x="23" y="71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2" y="71"/>
                        <a:pt x="4" y="71"/>
                        <a:pt x="0" y="71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4" y="64"/>
                        <a:pt x="12" y="64"/>
                        <a:pt x="15" y="64"/>
                      </a:cubicBezTo>
                      <a:close/>
                      <a:moveTo>
                        <a:pt x="66" y="66"/>
                      </a:moveTo>
                      <a:cubicBezTo>
                        <a:pt x="63" y="66"/>
                        <a:pt x="63" y="66"/>
                        <a:pt x="63" y="66"/>
                      </a:cubicBezTo>
                      <a:cubicBezTo>
                        <a:pt x="61" y="66"/>
                        <a:pt x="58" y="67"/>
                        <a:pt x="53" y="67"/>
                      </a:cubicBezTo>
                      <a:cubicBezTo>
                        <a:pt x="53" y="67"/>
                        <a:pt x="53" y="67"/>
                        <a:pt x="53" y="66"/>
                      </a:cubicBezTo>
                      <a:cubicBezTo>
                        <a:pt x="54" y="63"/>
                        <a:pt x="54" y="60"/>
                        <a:pt x="54" y="57"/>
                      </a:cubicBezTo>
                      <a:cubicBezTo>
                        <a:pt x="54" y="38"/>
                        <a:pt x="54" y="38"/>
                        <a:pt x="54" y="38"/>
                      </a:cubicBezTo>
                      <a:cubicBezTo>
                        <a:pt x="55" y="34"/>
                        <a:pt x="54" y="31"/>
                        <a:pt x="53" y="28"/>
                      </a:cubicBezTo>
                      <a:cubicBezTo>
                        <a:pt x="57" y="28"/>
                        <a:pt x="60" y="28"/>
                        <a:pt x="63" y="28"/>
                      </a:cubicBezTo>
                      <a:cubicBezTo>
                        <a:pt x="82" y="28"/>
                        <a:pt x="82" y="28"/>
                        <a:pt x="82" y="28"/>
                      </a:cubicBezTo>
                      <a:cubicBezTo>
                        <a:pt x="82" y="28"/>
                        <a:pt x="83" y="27"/>
                        <a:pt x="83" y="27"/>
                      </a:cubicBezTo>
                      <a:cubicBezTo>
                        <a:pt x="90" y="14"/>
                        <a:pt x="94" y="5"/>
                        <a:pt x="94" y="0"/>
                      </a:cubicBezTo>
                      <a:cubicBezTo>
                        <a:pt x="103" y="3"/>
                        <a:pt x="103" y="3"/>
                        <a:pt x="103" y="3"/>
                      </a:cubicBezTo>
                      <a:cubicBezTo>
                        <a:pt x="104" y="4"/>
                        <a:pt x="105" y="4"/>
                        <a:pt x="105" y="5"/>
                      </a:cubicBezTo>
                      <a:cubicBezTo>
                        <a:pt x="105" y="5"/>
                        <a:pt x="104" y="5"/>
                        <a:pt x="103" y="6"/>
                      </a:cubicBezTo>
                      <a:cubicBezTo>
                        <a:pt x="100" y="7"/>
                        <a:pt x="99" y="8"/>
                        <a:pt x="98" y="10"/>
                      </a:cubicBezTo>
                      <a:cubicBezTo>
                        <a:pt x="95" y="16"/>
                        <a:pt x="92" y="22"/>
                        <a:pt x="89" y="28"/>
                      </a:cubicBezTo>
                      <a:cubicBezTo>
                        <a:pt x="95" y="28"/>
                        <a:pt x="95" y="28"/>
                        <a:pt x="95" y="28"/>
                      </a:cubicBezTo>
                      <a:cubicBezTo>
                        <a:pt x="97" y="28"/>
                        <a:pt x="101" y="28"/>
                        <a:pt x="105" y="28"/>
                      </a:cubicBezTo>
                      <a:cubicBezTo>
                        <a:pt x="104" y="31"/>
                        <a:pt x="104" y="35"/>
                        <a:pt x="104" y="3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4" y="60"/>
                        <a:pt x="104" y="63"/>
                        <a:pt x="105" y="67"/>
                      </a:cubicBezTo>
                      <a:cubicBezTo>
                        <a:pt x="104" y="67"/>
                        <a:pt x="104" y="67"/>
                        <a:pt x="103" y="67"/>
                      </a:cubicBezTo>
                      <a:cubicBezTo>
                        <a:pt x="100" y="67"/>
                        <a:pt x="97" y="66"/>
                        <a:pt x="95" y="66"/>
                      </a:cubicBezTo>
                      <a:cubicBezTo>
                        <a:pt x="92" y="66"/>
                        <a:pt x="92" y="66"/>
                        <a:pt x="92" y="66"/>
                      </a:cubicBezTo>
                      <a:cubicBezTo>
                        <a:pt x="92" y="100"/>
                        <a:pt x="92" y="102"/>
                        <a:pt x="92" y="102"/>
                      </a:cubicBezTo>
                      <a:cubicBezTo>
                        <a:pt x="92" y="107"/>
                        <a:pt x="92" y="108"/>
                        <a:pt x="96" y="108"/>
                      </a:cubicBezTo>
                      <a:cubicBezTo>
                        <a:pt x="100" y="108"/>
                        <a:pt x="100" y="108"/>
                        <a:pt x="100" y="108"/>
                      </a:cubicBezTo>
                      <a:cubicBezTo>
                        <a:pt x="106" y="108"/>
                        <a:pt x="109" y="104"/>
                        <a:pt x="108" y="95"/>
                      </a:cubicBezTo>
                      <a:cubicBezTo>
                        <a:pt x="111" y="98"/>
                        <a:pt x="113" y="99"/>
                        <a:pt x="117" y="99"/>
                      </a:cubicBezTo>
                      <a:cubicBezTo>
                        <a:pt x="116" y="110"/>
                        <a:pt x="111" y="115"/>
                        <a:pt x="101" y="114"/>
                      </a:cubicBezTo>
                      <a:cubicBezTo>
                        <a:pt x="94" y="114"/>
                        <a:pt x="94" y="114"/>
                        <a:pt x="94" y="114"/>
                      </a:cubicBezTo>
                      <a:cubicBezTo>
                        <a:pt x="87" y="115"/>
                        <a:pt x="84" y="112"/>
                        <a:pt x="84" y="105"/>
                      </a:cubicBezTo>
                      <a:cubicBezTo>
                        <a:pt x="84" y="69"/>
                        <a:pt x="84" y="66"/>
                        <a:pt x="84" y="66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3" y="80"/>
                        <a:pt x="71" y="89"/>
                        <a:pt x="67" y="96"/>
                      </a:cubicBezTo>
                      <a:cubicBezTo>
                        <a:pt x="63" y="102"/>
                        <a:pt x="55" y="108"/>
                        <a:pt x="42" y="114"/>
                      </a:cubicBezTo>
                      <a:cubicBezTo>
                        <a:pt x="40" y="111"/>
                        <a:pt x="38" y="108"/>
                        <a:pt x="35" y="108"/>
                      </a:cubicBezTo>
                      <a:cubicBezTo>
                        <a:pt x="48" y="103"/>
                        <a:pt x="56" y="99"/>
                        <a:pt x="59" y="94"/>
                      </a:cubicBezTo>
                      <a:cubicBezTo>
                        <a:pt x="63" y="89"/>
                        <a:pt x="65" y="80"/>
                        <a:pt x="66" y="66"/>
                      </a:cubicBezTo>
                      <a:close/>
                      <a:moveTo>
                        <a:pt x="60" y="0"/>
                      </a:moveTo>
                      <a:cubicBezTo>
                        <a:pt x="66" y="6"/>
                        <a:pt x="70" y="13"/>
                        <a:pt x="74" y="19"/>
                      </a:cubicBezTo>
                      <a:cubicBezTo>
                        <a:pt x="67" y="23"/>
                        <a:pt x="67" y="23"/>
                        <a:pt x="67" y="23"/>
                      </a:cubicBezTo>
                      <a:cubicBezTo>
                        <a:pt x="63" y="15"/>
                        <a:pt x="58" y="9"/>
                        <a:pt x="54" y="5"/>
                      </a:cubicBezTo>
                      <a:cubicBezTo>
                        <a:pt x="60" y="0"/>
                        <a:pt x="60" y="0"/>
                        <a:pt x="60" y="0"/>
                      </a:cubicBezTo>
                      <a:close/>
                      <a:moveTo>
                        <a:pt x="61" y="35"/>
                      </a:moveTo>
                      <a:cubicBezTo>
                        <a:pt x="61" y="60"/>
                        <a:pt x="61" y="60"/>
                        <a:pt x="61" y="60"/>
                      </a:cubicBezTo>
                      <a:cubicBezTo>
                        <a:pt x="97" y="60"/>
                        <a:pt x="97" y="60"/>
                        <a:pt x="97" y="60"/>
                      </a:cubicBezTo>
                      <a:cubicBezTo>
                        <a:pt x="97" y="35"/>
                        <a:pt x="97" y="35"/>
                        <a:pt x="97" y="35"/>
                      </a:cubicBezTo>
                      <a:cubicBezTo>
                        <a:pt x="61" y="35"/>
                        <a:pt x="61" y="35"/>
                        <a:pt x="61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Freeform 85"/>
                <p:cNvSpPr>
                  <a:spLocks noEditPoints="1"/>
                </p:cNvSpPr>
                <p:nvPr/>
              </p:nvSpPr>
              <p:spPr bwMode="auto">
                <a:xfrm>
                  <a:off x="1522413" y="-973138"/>
                  <a:ext cx="404813" cy="427038"/>
                </a:xfrm>
                <a:custGeom>
                  <a:avLst/>
                  <a:gdLst>
                    <a:gd name="T0" fmla="*/ 40 w 108"/>
                    <a:gd name="T1" fmla="*/ 52 h 114"/>
                    <a:gd name="T2" fmla="*/ 14 w 108"/>
                    <a:gd name="T3" fmla="*/ 23 h 114"/>
                    <a:gd name="T4" fmla="*/ 6 w 108"/>
                    <a:gd name="T5" fmla="*/ 17 h 114"/>
                    <a:gd name="T6" fmla="*/ 36 w 108"/>
                    <a:gd name="T7" fmla="*/ 18 h 114"/>
                    <a:gd name="T8" fmla="*/ 29 w 108"/>
                    <a:gd name="T9" fmla="*/ 1 h 114"/>
                    <a:gd name="T10" fmla="*/ 37 w 108"/>
                    <a:gd name="T11" fmla="*/ 18 h 114"/>
                    <a:gd name="T12" fmla="*/ 73 w 108"/>
                    <a:gd name="T13" fmla="*/ 0 h 114"/>
                    <a:gd name="T14" fmla="*/ 83 w 108"/>
                    <a:gd name="T15" fmla="*/ 6 h 114"/>
                    <a:gd name="T16" fmla="*/ 77 w 108"/>
                    <a:gd name="T17" fmla="*/ 9 h 114"/>
                    <a:gd name="T18" fmla="*/ 71 w 108"/>
                    <a:gd name="T19" fmla="*/ 18 h 114"/>
                    <a:gd name="T20" fmla="*/ 101 w 108"/>
                    <a:gd name="T21" fmla="*/ 17 h 114"/>
                    <a:gd name="T22" fmla="*/ 94 w 108"/>
                    <a:gd name="T23" fmla="*/ 23 h 114"/>
                    <a:gd name="T24" fmla="*/ 68 w 108"/>
                    <a:gd name="T25" fmla="*/ 52 h 114"/>
                    <a:gd name="T26" fmla="*/ 108 w 108"/>
                    <a:gd name="T27" fmla="*/ 51 h 114"/>
                    <a:gd name="T28" fmla="*/ 101 w 108"/>
                    <a:gd name="T29" fmla="*/ 58 h 114"/>
                    <a:gd name="T30" fmla="*/ 0 w 108"/>
                    <a:gd name="T31" fmla="*/ 58 h 114"/>
                    <a:gd name="T32" fmla="*/ 7 w 108"/>
                    <a:gd name="T33" fmla="*/ 52 h 114"/>
                    <a:gd name="T34" fmla="*/ 19 w 108"/>
                    <a:gd name="T35" fmla="*/ 27 h 114"/>
                    <a:gd name="T36" fmla="*/ 32 w 108"/>
                    <a:gd name="T37" fmla="*/ 43 h 114"/>
                    <a:gd name="T38" fmla="*/ 14 w 108"/>
                    <a:gd name="T39" fmla="*/ 32 h 114"/>
                    <a:gd name="T40" fmla="*/ 20 w 108"/>
                    <a:gd name="T41" fmla="*/ 114 h 114"/>
                    <a:gd name="T42" fmla="*/ 21 w 108"/>
                    <a:gd name="T43" fmla="*/ 104 h 114"/>
                    <a:gd name="T44" fmla="*/ 20 w 108"/>
                    <a:gd name="T45" fmla="*/ 70 h 114"/>
                    <a:gd name="T46" fmla="*/ 29 w 108"/>
                    <a:gd name="T47" fmla="*/ 67 h 114"/>
                    <a:gd name="T48" fmla="*/ 89 w 108"/>
                    <a:gd name="T49" fmla="*/ 67 h 114"/>
                    <a:gd name="T50" fmla="*/ 88 w 108"/>
                    <a:gd name="T51" fmla="*/ 104 h 114"/>
                    <a:gd name="T52" fmla="*/ 80 w 108"/>
                    <a:gd name="T53" fmla="*/ 114 h 114"/>
                    <a:gd name="T54" fmla="*/ 27 w 108"/>
                    <a:gd name="T55" fmla="*/ 106 h 114"/>
                    <a:gd name="T56" fmla="*/ 28 w 108"/>
                    <a:gd name="T57" fmla="*/ 114 h 114"/>
                    <a:gd name="T58" fmla="*/ 28 w 108"/>
                    <a:gd name="T59" fmla="*/ 84 h 114"/>
                    <a:gd name="T60" fmla="*/ 81 w 108"/>
                    <a:gd name="T61" fmla="*/ 73 h 114"/>
                    <a:gd name="T62" fmla="*/ 28 w 108"/>
                    <a:gd name="T63" fmla="*/ 90 h 114"/>
                    <a:gd name="T64" fmla="*/ 81 w 108"/>
                    <a:gd name="T65" fmla="*/ 101 h 114"/>
                    <a:gd name="T66" fmla="*/ 28 w 108"/>
                    <a:gd name="T67" fmla="*/ 90 h 114"/>
                    <a:gd name="T68" fmla="*/ 47 w 108"/>
                    <a:gd name="T69" fmla="*/ 52 h 114"/>
                    <a:gd name="T70" fmla="*/ 62 w 108"/>
                    <a:gd name="T71" fmla="*/ 23 h 114"/>
                    <a:gd name="T72" fmla="*/ 75 w 108"/>
                    <a:gd name="T73" fmla="*/ 45 h 114"/>
                    <a:gd name="T74" fmla="*/ 95 w 108"/>
                    <a:gd name="T75" fmla="*/ 31 h 114"/>
                    <a:gd name="T76" fmla="*/ 94 w 108"/>
                    <a:gd name="T77" fmla="*/ 33 h 114"/>
                    <a:gd name="T78" fmla="*/ 81 w 108"/>
                    <a:gd name="T79" fmla="*/ 4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8" h="114">
                      <a:moveTo>
                        <a:pt x="7" y="52"/>
                      </a:moveTo>
                      <a:cubicBezTo>
                        <a:pt x="40" y="52"/>
                        <a:pt x="40" y="52"/>
                        <a:pt x="40" y="52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2" y="23"/>
                        <a:pt x="9" y="24"/>
                        <a:pt x="6" y="24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8" y="17"/>
                        <a:pt x="11" y="18"/>
                        <a:pt x="14" y="18"/>
                      </a:cubicBez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1" y="12"/>
                        <a:pt x="27" y="9"/>
                        <a:pt x="24" y="6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33" y="4"/>
                        <a:pt x="37" y="8"/>
                        <a:pt x="42" y="13"/>
                      </a:cubicBezTo>
                      <a:cubicBezTo>
                        <a:pt x="37" y="18"/>
                        <a:pt x="37" y="18"/>
                        <a:pt x="37" y="18"/>
                      </a:cubicBezTo>
                      <a:cubicBezTo>
                        <a:pt x="63" y="18"/>
                        <a:pt x="63" y="18"/>
                        <a:pt x="63" y="18"/>
                      </a:cubicBezTo>
                      <a:cubicBezTo>
                        <a:pt x="68" y="10"/>
                        <a:pt x="71" y="4"/>
                        <a:pt x="73" y="0"/>
                      </a:cubicBezTo>
                      <a:cubicBezTo>
                        <a:pt x="82" y="5"/>
                        <a:pt x="82" y="5"/>
                        <a:pt x="82" y="5"/>
                      </a:cubicBezTo>
                      <a:cubicBezTo>
                        <a:pt x="83" y="5"/>
                        <a:pt x="83" y="6"/>
                        <a:pt x="83" y="6"/>
                      </a:cubicBezTo>
                      <a:cubicBezTo>
                        <a:pt x="83" y="6"/>
                        <a:pt x="82" y="7"/>
                        <a:pt x="81" y="7"/>
                      </a:cubicBezTo>
                      <a:cubicBezTo>
                        <a:pt x="79" y="8"/>
                        <a:pt x="77" y="8"/>
                        <a:pt x="77" y="9"/>
                      </a:cubicBezTo>
                      <a:cubicBezTo>
                        <a:pt x="76" y="10"/>
                        <a:pt x="75" y="11"/>
                        <a:pt x="74" y="13"/>
                      </a:cubicBezTo>
                      <a:cubicBezTo>
                        <a:pt x="73" y="15"/>
                        <a:pt x="72" y="17"/>
                        <a:pt x="71" y="18"/>
                      </a:cubicBezTo>
                      <a:cubicBezTo>
                        <a:pt x="94" y="18"/>
                        <a:pt x="94" y="18"/>
                        <a:pt x="94" y="18"/>
                      </a:cubicBezTo>
                      <a:cubicBezTo>
                        <a:pt x="97" y="18"/>
                        <a:pt x="99" y="17"/>
                        <a:pt x="101" y="17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99" y="24"/>
                        <a:pt x="97" y="23"/>
                        <a:pt x="94" y="23"/>
                      </a:cubicBez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52"/>
                        <a:pt x="68" y="52"/>
                        <a:pt x="68" y="52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3" y="52"/>
                        <a:pt x="105" y="52"/>
                        <a:pt x="108" y="51"/>
                      </a:cubicBezTo>
                      <a:cubicBezTo>
                        <a:pt x="108" y="58"/>
                        <a:pt x="108" y="58"/>
                        <a:pt x="108" y="58"/>
                      </a:cubicBezTo>
                      <a:cubicBezTo>
                        <a:pt x="106" y="58"/>
                        <a:pt x="104" y="58"/>
                        <a:pt x="101" y="58"/>
                      </a:cubicBezTo>
                      <a:cubicBezTo>
                        <a:pt x="7" y="58"/>
                        <a:pt x="7" y="58"/>
                        <a:pt x="7" y="58"/>
                      </a:cubicBezTo>
                      <a:cubicBezTo>
                        <a:pt x="5" y="58"/>
                        <a:pt x="2" y="58"/>
                        <a:pt x="0" y="58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2" y="52"/>
                        <a:pt x="4" y="52"/>
                        <a:pt x="7" y="52"/>
                      </a:cubicBezTo>
                      <a:close/>
                      <a:moveTo>
                        <a:pt x="14" y="32"/>
                      </a:move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7"/>
                        <a:pt x="20" y="28"/>
                        <a:pt x="20" y="29"/>
                      </a:cubicBezTo>
                      <a:cubicBezTo>
                        <a:pt x="25" y="34"/>
                        <a:pt x="29" y="39"/>
                        <a:pt x="32" y="43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2" y="42"/>
                        <a:pt x="18" y="37"/>
                        <a:pt x="14" y="32"/>
                      </a:cubicBezTo>
                      <a:close/>
                      <a:moveTo>
                        <a:pt x="28" y="114"/>
                      </a:moveTo>
                      <a:cubicBezTo>
                        <a:pt x="20" y="114"/>
                        <a:pt x="20" y="114"/>
                        <a:pt x="20" y="114"/>
                      </a:cubicBezTo>
                      <a:cubicBezTo>
                        <a:pt x="20" y="114"/>
                        <a:pt x="20" y="113"/>
                        <a:pt x="20" y="112"/>
                      </a:cubicBezTo>
                      <a:cubicBezTo>
                        <a:pt x="21" y="110"/>
                        <a:pt x="21" y="106"/>
                        <a:pt x="21" y="104"/>
                      </a:cubicBezTo>
                      <a:cubicBezTo>
                        <a:pt x="21" y="75"/>
                        <a:pt x="21" y="75"/>
                        <a:pt x="21" y="75"/>
                      </a:cubicBezTo>
                      <a:cubicBezTo>
                        <a:pt x="21" y="74"/>
                        <a:pt x="21" y="72"/>
                        <a:pt x="20" y="70"/>
                      </a:cubicBezTo>
                      <a:cubicBezTo>
                        <a:pt x="20" y="69"/>
                        <a:pt x="20" y="68"/>
                        <a:pt x="20" y="67"/>
                      </a:cubicBezTo>
                      <a:cubicBezTo>
                        <a:pt x="22" y="67"/>
                        <a:pt x="25" y="67"/>
                        <a:pt x="29" y="67"/>
                      </a:cubicBezTo>
                      <a:cubicBezTo>
                        <a:pt x="80" y="67"/>
                        <a:pt x="80" y="67"/>
                        <a:pt x="80" y="67"/>
                      </a:cubicBezTo>
                      <a:cubicBezTo>
                        <a:pt x="83" y="67"/>
                        <a:pt x="86" y="67"/>
                        <a:pt x="89" y="67"/>
                      </a:cubicBezTo>
                      <a:cubicBezTo>
                        <a:pt x="88" y="69"/>
                        <a:pt x="88" y="72"/>
                        <a:pt x="88" y="75"/>
                      </a:cubicBezTo>
                      <a:cubicBezTo>
                        <a:pt x="88" y="104"/>
                        <a:pt x="88" y="104"/>
                        <a:pt x="88" y="104"/>
                      </a:cubicBezTo>
                      <a:cubicBezTo>
                        <a:pt x="88" y="107"/>
                        <a:pt x="88" y="112"/>
                        <a:pt x="89" y="114"/>
                      </a:cubicBezTo>
                      <a:cubicBezTo>
                        <a:pt x="80" y="114"/>
                        <a:pt x="80" y="114"/>
                        <a:pt x="80" y="114"/>
                      </a:cubicBezTo>
                      <a:cubicBezTo>
                        <a:pt x="81" y="112"/>
                        <a:pt x="81" y="108"/>
                        <a:pt x="81" y="106"/>
                      </a:cubicBezTo>
                      <a:cubicBezTo>
                        <a:pt x="27" y="106"/>
                        <a:pt x="27" y="106"/>
                        <a:pt x="27" y="106"/>
                      </a:cubicBezTo>
                      <a:cubicBezTo>
                        <a:pt x="27" y="107"/>
                        <a:pt x="27" y="110"/>
                        <a:pt x="28" y="112"/>
                      </a:cubicBezTo>
                      <a:cubicBezTo>
                        <a:pt x="28" y="113"/>
                        <a:pt x="28" y="114"/>
                        <a:pt x="28" y="114"/>
                      </a:cubicBezTo>
                      <a:close/>
                      <a:moveTo>
                        <a:pt x="28" y="73"/>
                      </a:moveTo>
                      <a:cubicBezTo>
                        <a:pt x="28" y="84"/>
                        <a:pt x="28" y="84"/>
                        <a:pt x="28" y="84"/>
                      </a:cubicBezTo>
                      <a:cubicBezTo>
                        <a:pt x="81" y="84"/>
                        <a:pt x="81" y="84"/>
                        <a:pt x="81" y="84"/>
                      </a:cubicBezTo>
                      <a:cubicBezTo>
                        <a:pt x="81" y="73"/>
                        <a:pt x="81" y="73"/>
                        <a:pt x="81" y="73"/>
                      </a:cubicBezTo>
                      <a:cubicBezTo>
                        <a:pt x="28" y="73"/>
                        <a:pt x="28" y="73"/>
                        <a:pt x="28" y="73"/>
                      </a:cubicBezTo>
                      <a:close/>
                      <a:moveTo>
                        <a:pt x="28" y="90"/>
                      </a:moveTo>
                      <a:cubicBezTo>
                        <a:pt x="28" y="101"/>
                        <a:pt x="28" y="101"/>
                        <a:pt x="28" y="101"/>
                      </a:cubicBezTo>
                      <a:cubicBezTo>
                        <a:pt x="81" y="101"/>
                        <a:pt x="81" y="101"/>
                        <a:pt x="81" y="101"/>
                      </a:cubicBezTo>
                      <a:cubicBezTo>
                        <a:pt x="81" y="90"/>
                        <a:pt x="81" y="90"/>
                        <a:pt x="81" y="90"/>
                      </a:cubicBezTo>
                      <a:cubicBezTo>
                        <a:pt x="28" y="90"/>
                        <a:pt x="28" y="90"/>
                        <a:pt x="28" y="90"/>
                      </a:cubicBezTo>
                      <a:close/>
                      <a:moveTo>
                        <a:pt x="47" y="23"/>
                      </a:move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62" y="52"/>
                        <a:pt x="62" y="52"/>
                        <a:pt x="62" y="52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lose/>
                      <a:moveTo>
                        <a:pt x="75" y="45"/>
                      </a:moveTo>
                      <a:cubicBezTo>
                        <a:pt x="82" y="37"/>
                        <a:pt x="86" y="31"/>
                        <a:pt x="88" y="26"/>
                      </a:cubicBezTo>
                      <a:cubicBezTo>
                        <a:pt x="95" y="31"/>
                        <a:pt x="95" y="31"/>
                        <a:pt x="95" y="31"/>
                      </a:cubicBezTo>
                      <a:cubicBezTo>
                        <a:pt x="96" y="32"/>
                        <a:pt x="96" y="32"/>
                        <a:pt x="96" y="32"/>
                      </a:cubicBezTo>
                      <a:cubicBezTo>
                        <a:pt x="94" y="33"/>
                        <a:pt x="94" y="33"/>
                        <a:pt x="94" y="33"/>
                      </a:cubicBezTo>
                      <a:cubicBezTo>
                        <a:pt x="93" y="34"/>
                        <a:pt x="92" y="35"/>
                        <a:pt x="91" y="36"/>
                      </a:cubicBezTo>
                      <a:cubicBezTo>
                        <a:pt x="88" y="40"/>
                        <a:pt x="85" y="44"/>
                        <a:pt x="81" y="49"/>
                      </a:cubicBezTo>
                      <a:cubicBezTo>
                        <a:pt x="75" y="45"/>
                        <a:pt x="75" y="45"/>
                        <a:pt x="75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9" name="Freeform 86"/>
                <p:cNvSpPr>
                  <a:spLocks noEditPoints="1"/>
                </p:cNvSpPr>
                <p:nvPr/>
              </p:nvSpPr>
              <p:spPr bwMode="auto">
                <a:xfrm>
                  <a:off x="1990725" y="-928688"/>
                  <a:ext cx="228600" cy="334963"/>
                </a:xfrm>
                <a:custGeom>
                  <a:avLst/>
                  <a:gdLst>
                    <a:gd name="T0" fmla="*/ 8 w 61"/>
                    <a:gd name="T1" fmla="*/ 89 h 89"/>
                    <a:gd name="T2" fmla="*/ 0 w 61"/>
                    <a:gd name="T3" fmla="*/ 89 h 89"/>
                    <a:gd name="T4" fmla="*/ 0 w 61"/>
                    <a:gd name="T5" fmla="*/ 0 h 89"/>
                    <a:gd name="T6" fmla="*/ 32 w 61"/>
                    <a:gd name="T7" fmla="*/ 0 h 89"/>
                    <a:gd name="T8" fmla="*/ 61 w 61"/>
                    <a:gd name="T9" fmla="*/ 25 h 89"/>
                    <a:gd name="T10" fmla="*/ 27 w 61"/>
                    <a:gd name="T11" fmla="*/ 50 h 89"/>
                    <a:gd name="T12" fmla="*/ 8 w 61"/>
                    <a:gd name="T13" fmla="*/ 50 h 89"/>
                    <a:gd name="T14" fmla="*/ 8 w 61"/>
                    <a:gd name="T15" fmla="*/ 89 h 89"/>
                    <a:gd name="T16" fmla="*/ 8 w 61"/>
                    <a:gd name="T17" fmla="*/ 42 h 89"/>
                    <a:gd name="T18" fmla="*/ 27 w 61"/>
                    <a:gd name="T19" fmla="*/ 42 h 89"/>
                    <a:gd name="T20" fmla="*/ 53 w 61"/>
                    <a:gd name="T21" fmla="*/ 24 h 89"/>
                    <a:gd name="T22" fmla="*/ 29 w 61"/>
                    <a:gd name="T23" fmla="*/ 7 h 89"/>
                    <a:gd name="T24" fmla="*/ 8 w 61"/>
                    <a:gd name="T25" fmla="*/ 7 h 89"/>
                    <a:gd name="T26" fmla="*/ 8 w 61"/>
                    <a:gd name="T27" fmla="*/ 4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1" h="89">
                      <a:moveTo>
                        <a:pt x="8" y="89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51" y="0"/>
                        <a:pt x="61" y="8"/>
                        <a:pt x="61" y="25"/>
                      </a:cubicBezTo>
                      <a:cubicBezTo>
                        <a:pt x="60" y="41"/>
                        <a:pt x="49" y="49"/>
                        <a:pt x="27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8" y="89"/>
                        <a:pt x="8" y="89"/>
                        <a:pt x="8" y="89"/>
                      </a:cubicBezTo>
                      <a:close/>
                      <a:moveTo>
                        <a:pt x="8" y="42"/>
                      </a:move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45" y="43"/>
                        <a:pt x="53" y="37"/>
                        <a:pt x="53" y="24"/>
                      </a:cubicBezTo>
                      <a:cubicBezTo>
                        <a:pt x="53" y="13"/>
                        <a:pt x="45" y="7"/>
                        <a:pt x="29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2"/>
                        <a:pt x="8" y="42"/>
                        <a:pt x="8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Freeform 87"/>
                <p:cNvSpPr>
                  <a:spLocks noEditPoints="1"/>
                </p:cNvSpPr>
                <p:nvPr/>
              </p:nvSpPr>
              <p:spPr bwMode="auto">
                <a:xfrm>
                  <a:off x="2271713" y="-928688"/>
                  <a:ext cx="231775" cy="334963"/>
                </a:xfrm>
                <a:custGeom>
                  <a:avLst/>
                  <a:gdLst>
                    <a:gd name="T0" fmla="*/ 8 w 62"/>
                    <a:gd name="T1" fmla="*/ 89 h 89"/>
                    <a:gd name="T2" fmla="*/ 0 w 62"/>
                    <a:gd name="T3" fmla="*/ 89 h 89"/>
                    <a:gd name="T4" fmla="*/ 0 w 62"/>
                    <a:gd name="T5" fmla="*/ 0 h 89"/>
                    <a:gd name="T6" fmla="*/ 32 w 62"/>
                    <a:gd name="T7" fmla="*/ 0 h 89"/>
                    <a:gd name="T8" fmla="*/ 61 w 62"/>
                    <a:gd name="T9" fmla="*/ 25 h 89"/>
                    <a:gd name="T10" fmla="*/ 28 w 62"/>
                    <a:gd name="T11" fmla="*/ 50 h 89"/>
                    <a:gd name="T12" fmla="*/ 8 w 62"/>
                    <a:gd name="T13" fmla="*/ 50 h 89"/>
                    <a:gd name="T14" fmla="*/ 8 w 62"/>
                    <a:gd name="T15" fmla="*/ 89 h 89"/>
                    <a:gd name="T16" fmla="*/ 8 w 62"/>
                    <a:gd name="T17" fmla="*/ 42 h 89"/>
                    <a:gd name="T18" fmla="*/ 28 w 62"/>
                    <a:gd name="T19" fmla="*/ 42 h 89"/>
                    <a:gd name="T20" fmla="*/ 53 w 62"/>
                    <a:gd name="T21" fmla="*/ 24 h 89"/>
                    <a:gd name="T22" fmla="*/ 30 w 62"/>
                    <a:gd name="T23" fmla="*/ 7 h 89"/>
                    <a:gd name="T24" fmla="*/ 8 w 62"/>
                    <a:gd name="T25" fmla="*/ 7 h 89"/>
                    <a:gd name="T26" fmla="*/ 8 w 62"/>
                    <a:gd name="T27" fmla="*/ 4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2" h="89">
                      <a:moveTo>
                        <a:pt x="8" y="89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52" y="0"/>
                        <a:pt x="62" y="8"/>
                        <a:pt x="61" y="25"/>
                      </a:cubicBezTo>
                      <a:cubicBezTo>
                        <a:pt x="61" y="41"/>
                        <a:pt x="50" y="49"/>
                        <a:pt x="28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8" y="89"/>
                        <a:pt x="8" y="89"/>
                        <a:pt x="8" y="89"/>
                      </a:cubicBezTo>
                      <a:close/>
                      <a:moveTo>
                        <a:pt x="8" y="42"/>
                      </a:move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45" y="43"/>
                        <a:pt x="54" y="37"/>
                        <a:pt x="53" y="24"/>
                      </a:cubicBezTo>
                      <a:cubicBezTo>
                        <a:pt x="53" y="13"/>
                        <a:pt x="45" y="7"/>
                        <a:pt x="30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2"/>
                        <a:pt x="8" y="42"/>
                        <a:pt x="8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1" name="Freeform 88"/>
                <p:cNvSpPr/>
                <p:nvPr/>
              </p:nvSpPr>
              <p:spPr bwMode="auto">
                <a:xfrm>
                  <a:off x="2527300" y="-928688"/>
                  <a:ext cx="239713" cy="334963"/>
                </a:xfrm>
                <a:custGeom>
                  <a:avLst/>
                  <a:gdLst>
                    <a:gd name="T0" fmla="*/ 0 w 151"/>
                    <a:gd name="T1" fmla="*/ 17 h 211"/>
                    <a:gd name="T2" fmla="*/ 0 w 151"/>
                    <a:gd name="T3" fmla="*/ 0 h 211"/>
                    <a:gd name="T4" fmla="*/ 151 w 151"/>
                    <a:gd name="T5" fmla="*/ 0 h 211"/>
                    <a:gd name="T6" fmla="*/ 151 w 151"/>
                    <a:gd name="T7" fmla="*/ 17 h 211"/>
                    <a:gd name="T8" fmla="*/ 85 w 151"/>
                    <a:gd name="T9" fmla="*/ 17 h 211"/>
                    <a:gd name="T10" fmla="*/ 85 w 151"/>
                    <a:gd name="T11" fmla="*/ 211 h 211"/>
                    <a:gd name="T12" fmla="*/ 66 w 151"/>
                    <a:gd name="T13" fmla="*/ 211 h 211"/>
                    <a:gd name="T14" fmla="*/ 66 w 151"/>
                    <a:gd name="T15" fmla="*/ 17 h 211"/>
                    <a:gd name="T16" fmla="*/ 0 w 151"/>
                    <a:gd name="T17" fmla="*/ 17 h 211"/>
                    <a:gd name="T18" fmla="*/ 0 w 151"/>
                    <a:gd name="T19" fmla="*/ 17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1" h="211">
                      <a:moveTo>
                        <a:pt x="0" y="17"/>
                      </a:moveTo>
                      <a:lnTo>
                        <a:pt x="0" y="0"/>
                      </a:lnTo>
                      <a:lnTo>
                        <a:pt x="151" y="0"/>
                      </a:lnTo>
                      <a:lnTo>
                        <a:pt x="151" y="17"/>
                      </a:lnTo>
                      <a:lnTo>
                        <a:pt x="85" y="17"/>
                      </a:lnTo>
                      <a:lnTo>
                        <a:pt x="85" y="211"/>
                      </a:lnTo>
                      <a:lnTo>
                        <a:pt x="66" y="211"/>
                      </a:lnTo>
                      <a:lnTo>
                        <a:pt x="66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2" name="Freeform 89"/>
                <p:cNvSpPr/>
                <p:nvPr/>
              </p:nvSpPr>
              <p:spPr bwMode="auto">
                <a:xfrm>
                  <a:off x="1401763" y="-2195513"/>
                  <a:ext cx="611188" cy="1120775"/>
                </a:xfrm>
                <a:custGeom>
                  <a:avLst/>
                  <a:gdLst>
                    <a:gd name="T0" fmla="*/ 0 w 385"/>
                    <a:gd name="T1" fmla="*/ 0 h 706"/>
                    <a:gd name="T2" fmla="*/ 0 w 385"/>
                    <a:gd name="T3" fmla="*/ 706 h 706"/>
                    <a:gd name="T4" fmla="*/ 385 w 385"/>
                    <a:gd name="T5" fmla="*/ 0 h 706"/>
                    <a:gd name="T6" fmla="*/ 0 w 385"/>
                    <a:gd name="T7" fmla="*/ 0 h 706"/>
                    <a:gd name="T8" fmla="*/ 0 w 385"/>
                    <a:gd name="T9" fmla="*/ 0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5" h="706">
                      <a:moveTo>
                        <a:pt x="0" y="0"/>
                      </a:moveTo>
                      <a:lnTo>
                        <a:pt x="0" y="706"/>
                      </a:lnTo>
                      <a:lnTo>
                        <a:pt x="38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3" name="Freeform 90"/>
                <p:cNvSpPr/>
                <p:nvPr/>
              </p:nvSpPr>
              <p:spPr bwMode="auto">
                <a:xfrm>
                  <a:off x="1674813" y="-2112963"/>
                  <a:ext cx="874713" cy="1038225"/>
                </a:xfrm>
                <a:custGeom>
                  <a:avLst/>
                  <a:gdLst>
                    <a:gd name="T0" fmla="*/ 322 w 551"/>
                    <a:gd name="T1" fmla="*/ 0 h 654"/>
                    <a:gd name="T2" fmla="*/ 215 w 551"/>
                    <a:gd name="T3" fmla="*/ 191 h 654"/>
                    <a:gd name="T4" fmla="*/ 300 w 551"/>
                    <a:gd name="T5" fmla="*/ 309 h 654"/>
                    <a:gd name="T6" fmla="*/ 126 w 551"/>
                    <a:gd name="T7" fmla="*/ 361 h 654"/>
                    <a:gd name="T8" fmla="*/ 0 w 551"/>
                    <a:gd name="T9" fmla="*/ 581 h 654"/>
                    <a:gd name="T10" fmla="*/ 244 w 551"/>
                    <a:gd name="T11" fmla="*/ 496 h 654"/>
                    <a:gd name="T12" fmla="*/ 355 w 551"/>
                    <a:gd name="T13" fmla="*/ 654 h 654"/>
                    <a:gd name="T14" fmla="*/ 336 w 551"/>
                    <a:gd name="T15" fmla="*/ 465 h 654"/>
                    <a:gd name="T16" fmla="*/ 551 w 551"/>
                    <a:gd name="T17" fmla="*/ 392 h 654"/>
                    <a:gd name="T18" fmla="*/ 322 w 551"/>
                    <a:gd name="T19" fmla="*/ 0 h 654"/>
                    <a:gd name="T20" fmla="*/ 322 w 551"/>
                    <a:gd name="T21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51" h="654">
                      <a:moveTo>
                        <a:pt x="322" y="0"/>
                      </a:moveTo>
                      <a:lnTo>
                        <a:pt x="215" y="191"/>
                      </a:lnTo>
                      <a:lnTo>
                        <a:pt x="300" y="309"/>
                      </a:lnTo>
                      <a:lnTo>
                        <a:pt x="126" y="361"/>
                      </a:lnTo>
                      <a:lnTo>
                        <a:pt x="0" y="581"/>
                      </a:lnTo>
                      <a:lnTo>
                        <a:pt x="244" y="496"/>
                      </a:lnTo>
                      <a:lnTo>
                        <a:pt x="355" y="654"/>
                      </a:lnTo>
                      <a:lnTo>
                        <a:pt x="336" y="465"/>
                      </a:lnTo>
                      <a:lnTo>
                        <a:pt x="551" y="392"/>
                      </a:lnTo>
                      <a:lnTo>
                        <a:pt x="322" y="0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" name="Freeform 91"/>
                <p:cNvSpPr>
                  <a:spLocks noEditPoints="1"/>
                </p:cNvSpPr>
                <p:nvPr/>
              </p:nvSpPr>
              <p:spPr bwMode="auto">
                <a:xfrm>
                  <a:off x="1041400" y="-433388"/>
                  <a:ext cx="180975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35 w 48"/>
                    <a:gd name="T21" fmla="*/ 27 h 48"/>
                    <a:gd name="T22" fmla="*/ 48 w 48"/>
                    <a:gd name="T23" fmla="*/ 48 h 48"/>
                    <a:gd name="T24" fmla="*/ 46 w 48"/>
                    <a:gd name="T25" fmla="*/ 48 h 48"/>
                    <a:gd name="T26" fmla="*/ 33 w 48"/>
                    <a:gd name="T27" fmla="*/ 27 h 48"/>
                    <a:gd name="T28" fmla="*/ 2 w 48"/>
                    <a:gd name="T29" fmla="*/ 27 h 48"/>
                    <a:gd name="T30" fmla="*/ 2 w 48"/>
                    <a:gd name="T31" fmla="*/ 48 h 48"/>
                    <a:gd name="T32" fmla="*/ 0 w 48"/>
                    <a:gd name="T33" fmla="*/ 48 h 48"/>
                    <a:gd name="T34" fmla="*/ 0 w 48"/>
                    <a:gd name="T35" fmla="*/ 0 h 48"/>
                    <a:gd name="T36" fmla="*/ 39 w 48"/>
                    <a:gd name="T37" fmla="*/ 24 h 48"/>
                    <a:gd name="T38" fmla="*/ 43 w 48"/>
                    <a:gd name="T39" fmla="*/ 22 h 48"/>
                    <a:gd name="T40" fmla="*/ 45 w 48"/>
                    <a:gd name="T41" fmla="*/ 18 h 48"/>
                    <a:gd name="T42" fmla="*/ 46 w 48"/>
                    <a:gd name="T43" fmla="*/ 13 h 48"/>
                    <a:gd name="T44" fmla="*/ 45 w 48"/>
                    <a:gd name="T45" fmla="*/ 9 h 48"/>
                    <a:gd name="T46" fmla="*/ 43 w 48"/>
                    <a:gd name="T47" fmla="*/ 6 h 48"/>
                    <a:gd name="T48" fmla="*/ 39 w 48"/>
                    <a:gd name="T49" fmla="*/ 3 h 48"/>
                    <a:gd name="T50" fmla="*/ 35 w 48"/>
                    <a:gd name="T51" fmla="*/ 2 h 48"/>
                    <a:gd name="T52" fmla="*/ 2 w 48"/>
                    <a:gd name="T53" fmla="*/ 2 h 48"/>
                    <a:gd name="T54" fmla="*/ 2 w 48"/>
                    <a:gd name="T55" fmla="*/ 25 h 48"/>
                    <a:gd name="T56" fmla="*/ 35 w 48"/>
                    <a:gd name="T57" fmla="*/ 25 h 48"/>
                    <a:gd name="T58" fmla="*/ 39 w 48"/>
                    <a:gd name="T59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48" y="48"/>
                        <a:pt x="48" y="48"/>
                        <a:pt x="48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4"/>
                      </a:move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5"/>
                        <a:pt x="38" y="25"/>
                        <a:pt x="39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5" name="Freeform 92"/>
                <p:cNvSpPr>
                  <a:spLocks noEditPoints="1"/>
                </p:cNvSpPr>
                <p:nvPr/>
              </p:nvSpPr>
              <p:spPr bwMode="auto">
                <a:xfrm>
                  <a:off x="1233488" y="-433388"/>
                  <a:ext cx="179388" cy="180975"/>
                </a:xfrm>
                <a:custGeom>
                  <a:avLst/>
                  <a:gdLst>
                    <a:gd name="T0" fmla="*/ 113 w 113"/>
                    <a:gd name="T1" fmla="*/ 114 h 114"/>
                    <a:gd name="T2" fmla="*/ 108 w 113"/>
                    <a:gd name="T3" fmla="*/ 114 h 114"/>
                    <a:gd name="T4" fmla="*/ 104 w 113"/>
                    <a:gd name="T5" fmla="*/ 104 h 114"/>
                    <a:gd name="T6" fmla="*/ 9 w 113"/>
                    <a:gd name="T7" fmla="*/ 104 h 114"/>
                    <a:gd name="T8" fmla="*/ 4 w 113"/>
                    <a:gd name="T9" fmla="*/ 114 h 114"/>
                    <a:gd name="T10" fmla="*/ 0 w 113"/>
                    <a:gd name="T11" fmla="*/ 114 h 114"/>
                    <a:gd name="T12" fmla="*/ 52 w 113"/>
                    <a:gd name="T13" fmla="*/ 0 h 114"/>
                    <a:gd name="T14" fmla="*/ 56 w 113"/>
                    <a:gd name="T15" fmla="*/ 0 h 114"/>
                    <a:gd name="T16" fmla="*/ 113 w 113"/>
                    <a:gd name="T17" fmla="*/ 114 h 114"/>
                    <a:gd name="T18" fmla="*/ 113 w 113"/>
                    <a:gd name="T19" fmla="*/ 114 h 114"/>
                    <a:gd name="T20" fmla="*/ 12 w 113"/>
                    <a:gd name="T21" fmla="*/ 99 h 114"/>
                    <a:gd name="T22" fmla="*/ 101 w 113"/>
                    <a:gd name="T23" fmla="*/ 99 h 114"/>
                    <a:gd name="T24" fmla="*/ 54 w 113"/>
                    <a:gd name="T25" fmla="*/ 7 h 114"/>
                    <a:gd name="T26" fmla="*/ 12 w 113"/>
                    <a:gd name="T27" fmla="*/ 99 h 114"/>
                    <a:gd name="T28" fmla="*/ 12 w 113"/>
                    <a:gd name="T29" fmla="*/ 9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3" h="114">
                      <a:moveTo>
                        <a:pt x="113" y="114"/>
                      </a:moveTo>
                      <a:lnTo>
                        <a:pt x="108" y="114"/>
                      </a:lnTo>
                      <a:lnTo>
                        <a:pt x="104" y="104"/>
                      </a:lnTo>
                      <a:lnTo>
                        <a:pt x="9" y="104"/>
                      </a:lnTo>
                      <a:lnTo>
                        <a:pt x="4" y="114"/>
                      </a:lnTo>
                      <a:lnTo>
                        <a:pt x="0" y="114"/>
                      </a:lnTo>
                      <a:lnTo>
                        <a:pt x="52" y="0"/>
                      </a:lnTo>
                      <a:lnTo>
                        <a:pt x="56" y="0"/>
                      </a:lnTo>
                      <a:lnTo>
                        <a:pt x="113" y="114"/>
                      </a:lnTo>
                      <a:lnTo>
                        <a:pt x="113" y="114"/>
                      </a:lnTo>
                      <a:close/>
                      <a:moveTo>
                        <a:pt x="12" y="99"/>
                      </a:moveTo>
                      <a:lnTo>
                        <a:pt x="101" y="99"/>
                      </a:lnTo>
                      <a:lnTo>
                        <a:pt x="54" y="7"/>
                      </a:lnTo>
                      <a:lnTo>
                        <a:pt x="12" y="99"/>
                      </a:lnTo>
                      <a:lnTo>
                        <a:pt x="12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6" name="Freeform 93"/>
                <p:cNvSpPr>
                  <a:spLocks noEditPoints="1"/>
                </p:cNvSpPr>
                <p:nvPr/>
              </p:nvSpPr>
              <p:spPr bwMode="auto">
                <a:xfrm>
                  <a:off x="1420813" y="-433388"/>
                  <a:ext cx="179388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2 w 48"/>
                    <a:gd name="T21" fmla="*/ 27 h 48"/>
                    <a:gd name="T22" fmla="*/ 2 w 48"/>
                    <a:gd name="T23" fmla="*/ 48 h 48"/>
                    <a:gd name="T24" fmla="*/ 0 w 48"/>
                    <a:gd name="T25" fmla="*/ 48 h 48"/>
                    <a:gd name="T26" fmla="*/ 0 w 48"/>
                    <a:gd name="T27" fmla="*/ 0 h 48"/>
                    <a:gd name="T28" fmla="*/ 35 w 48"/>
                    <a:gd name="T29" fmla="*/ 25 h 48"/>
                    <a:gd name="T30" fmla="*/ 39 w 48"/>
                    <a:gd name="T31" fmla="*/ 24 h 48"/>
                    <a:gd name="T32" fmla="*/ 43 w 48"/>
                    <a:gd name="T33" fmla="*/ 22 h 48"/>
                    <a:gd name="T34" fmla="*/ 45 w 48"/>
                    <a:gd name="T35" fmla="*/ 18 h 48"/>
                    <a:gd name="T36" fmla="*/ 46 w 48"/>
                    <a:gd name="T37" fmla="*/ 13 h 48"/>
                    <a:gd name="T38" fmla="*/ 45 w 48"/>
                    <a:gd name="T39" fmla="*/ 9 h 48"/>
                    <a:gd name="T40" fmla="*/ 43 w 48"/>
                    <a:gd name="T41" fmla="*/ 6 h 48"/>
                    <a:gd name="T42" fmla="*/ 39 w 48"/>
                    <a:gd name="T43" fmla="*/ 3 h 48"/>
                    <a:gd name="T44" fmla="*/ 35 w 48"/>
                    <a:gd name="T45" fmla="*/ 2 h 48"/>
                    <a:gd name="T46" fmla="*/ 2 w 48"/>
                    <a:gd name="T47" fmla="*/ 2 h 48"/>
                    <a:gd name="T48" fmla="*/ 2 w 48"/>
                    <a:gd name="T49" fmla="*/ 25 h 48"/>
                    <a:gd name="T50" fmla="*/ 35 w 48"/>
                    <a:gd name="T51" fmla="*/ 2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8" y="25"/>
                        <a:pt x="39" y="24"/>
                      </a:cubicBez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7" name="Freeform 94"/>
                <p:cNvSpPr/>
                <p:nvPr/>
              </p:nvSpPr>
              <p:spPr bwMode="auto">
                <a:xfrm>
                  <a:off x="1608138" y="-433388"/>
                  <a:ext cx="7938" cy="180975"/>
                </a:xfrm>
                <a:custGeom>
                  <a:avLst/>
                  <a:gdLst>
                    <a:gd name="T0" fmla="*/ 0 w 5"/>
                    <a:gd name="T1" fmla="*/ 0 h 114"/>
                    <a:gd name="T2" fmla="*/ 0 w 5"/>
                    <a:gd name="T3" fmla="*/ 114 h 114"/>
                    <a:gd name="T4" fmla="*/ 5 w 5"/>
                    <a:gd name="T5" fmla="*/ 114 h 114"/>
                    <a:gd name="T6" fmla="*/ 5 w 5"/>
                    <a:gd name="T7" fmla="*/ 0 h 114"/>
                    <a:gd name="T8" fmla="*/ 0 w 5"/>
                    <a:gd name="T9" fmla="*/ 0 h 114"/>
                    <a:gd name="T10" fmla="*/ 0 w 5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5" y="114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8" name="Freeform 95"/>
                <p:cNvSpPr>
                  <a:spLocks noEditPoints="1"/>
                </p:cNvSpPr>
                <p:nvPr/>
              </p:nvSpPr>
              <p:spPr bwMode="auto">
                <a:xfrm>
                  <a:off x="1630363" y="-433388"/>
                  <a:ext cx="184150" cy="180975"/>
                </a:xfrm>
                <a:custGeom>
                  <a:avLst/>
                  <a:gdLst>
                    <a:gd name="T0" fmla="*/ 0 w 49"/>
                    <a:gd name="T1" fmla="*/ 0 h 48"/>
                    <a:gd name="T2" fmla="*/ 25 w 49"/>
                    <a:gd name="T3" fmla="*/ 0 h 48"/>
                    <a:gd name="T4" fmla="*/ 34 w 49"/>
                    <a:gd name="T5" fmla="*/ 2 h 48"/>
                    <a:gd name="T6" fmla="*/ 42 w 49"/>
                    <a:gd name="T7" fmla="*/ 7 h 48"/>
                    <a:gd name="T8" fmla="*/ 47 w 49"/>
                    <a:gd name="T9" fmla="*/ 15 h 48"/>
                    <a:gd name="T10" fmla="*/ 49 w 49"/>
                    <a:gd name="T11" fmla="*/ 24 h 48"/>
                    <a:gd name="T12" fmla="*/ 47 w 49"/>
                    <a:gd name="T13" fmla="*/ 33 h 48"/>
                    <a:gd name="T14" fmla="*/ 42 w 49"/>
                    <a:gd name="T15" fmla="*/ 41 h 48"/>
                    <a:gd name="T16" fmla="*/ 34 w 49"/>
                    <a:gd name="T17" fmla="*/ 46 h 48"/>
                    <a:gd name="T18" fmla="*/ 25 w 49"/>
                    <a:gd name="T19" fmla="*/ 48 h 48"/>
                    <a:gd name="T20" fmla="*/ 0 w 49"/>
                    <a:gd name="T21" fmla="*/ 48 h 48"/>
                    <a:gd name="T22" fmla="*/ 0 w 49"/>
                    <a:gd name="T23" fmla="*/ 0 h 48"/>
                    <a:gd name="T24" fmla="*/ 25 w 49"/>
                    <a:gd name="T25" fmla="*/ 46 h 48"/>
                    <a:gd name="T26" fmla="*/ 33 w 49"/>
                    <a:gd name="T27" fmla="*/ 44 h 48"/>
                    <a:gd name="T28" fmla="*/ 40 w 49"/>
                    <a:gd name="T29" fmla="*/ 39 h 48"/>
                    <a:gd name="T30" fmla="*/ 45 w 49"/>
                    <a:gd name="T31" fmla="*/ 32 h 48"/>
                    <a:gd name="T32" fmla="*/ 47 w 49"/>
                    <a:gd name="T33" fmla="*/ 24 h 48"/>
                    <a:gd name="T34" fmla="*/ 45 w 49"/>
                    <a:gd name="T35" fmla="*/ 15 h 48"/>
                    <a:gd name="T36" fmla="*/ 40 w 49"/>
                    <a:gd name="T37" fmla="*/ 9 h 48"/>
                    <a:gd name="T38" fmla="*/ 33 w 49"/>
                    <a:gd name="T39" fmla="*/ 4 h 48"/>
                    <a:gd name="T40" fmla="*/ 25 w 49"/>
                    <a:gd name="T41" fmla="*/ 2 h 48"/>
                    <a:gd name="T42" fmla="*/ 2 w 49"/>
                    <a:gd name="T43" fmla="*/ 2 h 48"/>
                    <a:gd name="T44" fmla="*/ 2 w 49"/>
                    <a:gd name="T45" fmla="*/ 46 h 48"/>
                    <a:gd name="T46" fmla="*/ 25 w 49"/>
                    <a:gd name="T47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" h="48">
                      <a:moveTo>
                        <a:pt x="0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8" y="0"/>
                        <a:pt x="31" y="1"/>
                        <a:pt x="34" y="2"/>
                      </a:cubicBezTo>
                      <a:cubicBezTo>
                        <a:pt x="37" y="3"/>
                        <a:pt x="39" y="5"/>
                        <a:pt x="42" y="7"/>
                      </a:cubicBezTo>
                      <a:cubicBezTo>
                        <a:pt x="44" y="9"/>
                        <a:pt x="46" y="12"/>
                        <a:pt x="47" y="15"/>
                      </a:cubicBezTo>
                      <a:cubicBezTo>
                        <a:pt x="48" y="18"/>
                        <a:pt x="49" y="21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6" y="36"/>
                        <a:pt x="44" y="39"/>
                        <a:pt x="42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5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5" y="46"/>
                      </a:moveTo>
                      <a:cubicBezTo>
                        <a:pt x="28" y="46"/>
                        <a:pt x="31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1"/>
                        <a:pt x="46" y="18"/>
                        <a:pt x="45" y="15"/>
                      </a:cubicBezTo>
                      <a:cubicBezTo>
                        <a:pt x="44" y="13"/>
                        <a:pt x="42" y="10"/>
                        <a:pt x="40" y="9"/>
                      </a:cubicBezTo>
                      <a:cubicBezTo>
                        <a:pt x="38" y="7"/>
                        <a:pt x="36" y="5"/>
                        <a:pt x="33" y="4"/>
                      </a:cubicBezTo>
                      <a:cubicBezTo>
                        <a:pt x="31" y="3"/>
                        <a:pt x="28" y="2"/>
                        <a:pt x="2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5" y="46"/>
                        <a:pt x="25" y="46"/>
                        <a:pt x="25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Freeform 96"/>
                <p:cNvSpPr/>
                <p:nvPr/>
              </p:nvSpPr>
              <p:spPr bwMode="auto">
                <a:xfrm>
                  <a:off x="1825625" y="-433388"/>
                  <a:ext cx="179388" cy="180975"/>
                </a:xfrm>
                <a:custGeom>
                  <a:avLst/>
                  <a:gdLst>
                    <a:gd name="T0" fmla="*/ 0 w 113"/>
                    <a:gd name="T1" fmla="*/ 0 h 114"/>
                    <a:gd name="T2" fmla="*/ 113 w 113"/>
                    <a:gd name="T3" fmla="*/ 0 h 114"/>
                    <a:gd name="T4" fmla="*/ 113 w 113"/>
                    <a:gd name="T5" fmla="*/ 5 h 114"/>
                    <a:gd name="T6" fmla="*/ 2 w 113"/>
                    <a:gd name="T7" fmla="*/ 5 h 114"/>
                    <a:gd name="T8" fmla="*/ 2 w 113"/>
                    <a:gd name="T9" fmla="*/ 55 h 114"/>
                    <a:gd name="T10" fmla="*/ 111 w 113"/>
                    <a:gd name="T11" fmla="*/ 55 h 114"/>
                    <a:gd name="T12" fmla="*/ 111 w 113"/>
                    <a:gd name="T13" fmla="*/ 59 h 114"/>
                    <a:gd name="T14" fmla="*/ 2 w 113"/>
                    <a:gd name="T15" fmla="*/ 59 h 114"/>
                    <a:gd name="T16" fmla="*/ 2 w 113"/>
                    <a:gd name="T17" fmla="*/ 109 h 114"/>
                    <a:gd name="T18" fmla="*/ 113 w 113"/>
                    <a:gd name="T19" fmla="*/ 109 h 114"/>
                    <a:gd name="T20" fmla="*/ 113 w 113"/>
                    <a:gd name="T21" fmla="*/ 114 h 114"/>
                    <a:gd name="T22" fmla="*/ 0 w 113"/>
                    <a:gd name="T23" fmla="*/ 114 h 114"/>
                    <a:gd name="T24" fmla="*/ 0 w 113"/>
                    <a:gd name="T25" fmla="*/ 0 h 114"/>
                    <a:gd name="T26" fmla="*/ 0 w 113"/>
                    <a:gd name="T2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3" h="114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113" y="5"/>
                      </a:lnTo>
                      <a:lnTo>
                        <a:pt x="2" y="5"/>
                      </a:lnTo>
                      <a:lnTo>
                        <a:pt x="2" y="55"/>
                      </a:lnTo>
                      <a:lnTo>
                        <a:pt x="111" y="55"/>
                      </a:lnTo>
                      <a:lnTo>
                        <a:pt x="111" y="59"/>
                      </a:lnTo>
                      <a:lnTo>
                        <a:pt x="2" y="59"/>
                      </a:lnTo>
                      <a:lnTo>
                        <a:pt x="2" y="109"/>
                      </a:lnTo>
                      <a:lnTo>
                        <a:pt x="113" y="109"/>
                      </a:lnTo>
                      <a:lnTo>
                        <a:pt x="113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Freeform 97"/>
                <p:cNvSpPr/>
                <p:nvPr/>
              </p:nvSpPr>
              <p:spPr bwMode="auto">
                <a:xfrm>
                  <a:off x="2009775" y="-433388"/>
                  <a:ext cx="352425" cy="180975"/>
                </a:xfrm>
                <a:custGeom>
                  <a:avLst/>
                  <a:gdLst>
                    <a:gd name="T0" fmla="*/ 92 w 94"/>
                    <a:gd name="T1" fmla="*/ 24 h 48"/>
                    <a:gd name="T2" fmla="*/ 91 w 94"/>
                    <a:gd name="T3" fmla="*/ 15 h 48"/>
                    <a:gd name="T4" fmla="*/ 86 w 94"/>
                    <a:gd name="T5" fmla="*/ 8 h 48"/>
                    <a:gd name="T6" fmla="*/ 79 w 94"/>
                    <a:gd name="T7" fmla="*/ 3 h 48"/>
                    <a:gd name="T8" fmla="*/ 70 w 94"/>
                    <a:gd name="T9" fmla="*/ 2 h 48"/>
                    <a:gd name="T10" fmla="*/ 63 w 94"/>
                    <a:gd name="T11" fmla="*/ 3 h 48"/>
                    <a:gd name="T12" fmla="*/ 56 w 94"/>
                    <a:gd name="T13" fmla="*/ 7 h 48"/>
                    <a:gd name="T14" fmla="*/ 51 w 94"/>
                    <a:gd name="T15" fmla="*/ 14 h 48"/>
                    <a:gd name="T16" fmla="*/ 49 w 94"/>
                    <a:gd name="T17" fmla="*/ 24 h 48"/>
                    <a:gd name="T18" fmla="*/ 46 w 94"/>
                    <a:gd name="T19" fmla="*/ 34 h 48"/>
                    <a:gd name="T20" fmla="*/ 41 w 94"/>
                    <a:gd name="T21" fmla="*/ 41 h 48"/>
                    <a:gd name="T22" fmla="*/ 33 w 94"/>
                    <a:gd name="T23" fmla="*/ 46 h 48"/>
                    <a:gd name="T24" fmla="*/ 24 w 94"/>
                    <a:gd name="T25" fmla="*/ 48 h 48"/>
                    <a:gd name="T26" fmla="*/ 15 w 94"/>
                    <a:gd name="T27" fmla="*/ 46 h 48"/>
                    <a:gd name="T28" fmla="*/ 7 w 94"/>
                    <a:gd name="T29" fmla="*/ 41 h 48"/>
                    <a:gd name="T30" fmla="*/ 2 w 94"/>
                    <a:gd name="T31" fmla="*/ 33 h 48"/>
                    <a:gd name="T32" fmla="*/ 0 w 94"/>
                    <a:gd name="T33" fmla="*/ 24 h 48"/>
                    <a:gd name="T34" fmla="*/ 2 w 94"/>
                    <a:gd name="T35" fmla="*/ 14 h 48"/>
                    <a:gd name="T36" fmla="*/ 7 w 94"/>
                    <a:gd name="T37" fmla="*/ 7 h 48"/>
                    <a:gd name="T38" fmla="*/ 15 w 94"/>
                    <a:gd name="T39" fmla="*/ 1 h 48"/>
                    <a:gd name="T40" fmla="*/ 24 w 94"/>
                    <a:gd name="T41" fmla="*/ 0 h 48"/>
                    <a:gd name="T42" fmla="*/ 24 w 94"/>
                    <a:gd name="T43" fmla="*/ 1 h 48"/>
                    <a:gd name="T44" fmla="*/ 16 w 94"/>
                    <a:gd name="T45" fmla="*/ 3 h 48"/>
                    <a:gd name="T46" fmla="*/ 9 w 94"/>
                    <a:gd name="T47" fmla="*/ 8 h 48"/>
                    <a:gd name="T48" fmla="*/ 4 w 94"/>
                    <a:gd name="T49" fmla="*/ 15 h 48"/>
                    <a:gd name="T50" fmla="*/ 2 w 94"/>
                    <a:gd name="T51" fmla="*/ 24 h 48"/>
                    <a:gd name="T52" fmla="*/ 4 w 94"/>
                    <a:gd name="T53" fmla="*/ 32 h 48"/>
                    <a:gd name="T54" fmla="*/ 9 w 94"/>
                    <a:gd name="T55" fmla="*/ 39 h 48"/>
                    <a:gd name="T56" fmla="*/ 16 w 94"/>
                    <a:gd name="T57" fmla="*/ 44 h 48"/>
                    <a:gd name="T58" fmla="*/ 24 w 94"/>
                    <a:gd name="T59" fmla="*/ 46 h 48"/>
                    <a:gd name="T60" fmla="*/ 33 w 94"/>
                    <a:gd name="T61" fmla="*/ 44 h 48"/>
                    <a:gd name="T62" fmla="*/ 39 w 94"/>
                    <a:gd name="T63" fmla="*/ 40 h 48"/>
                    <a:gd name="T64" fmla="*/ 44 w 94"/>
                    <a:gd name="T65" fmla="*/ 33 h 48"/>
                    <a:gd name="T66" fmla="*/ 46 w 94"/>
                    <a:gd name="T67" fmla="*/ 24 h 48"/>
                    <a:gd name="T68" fmla="*/ 49 w 94"/>
                    <a:gd name="T69" fmla="*/ 14 h 48"/>
                    <a:gd name="T70" fmla="*/ 54 w 94"/>
                    <a:gd name="T71" fmla="*/ 6 h 48"/>
                    <a:gd name="T72" fmla="*/ 61 w 94"/>
                    <a:gd name="T73" fmla="*/ 1 h 48"/>
                    <a:gd name="T74" fmla="*/ 70 w 94"/>
                    <a:gd name="T75" fmla="*/ 0 h 48"/>
                    <a:gd name="T76" fmla="*/ 80 w 94"/>
                    <a:gd name="T77" fmla="*/ 2 h 48"/>
                    <a:gd name="T78" fmla="*/ 87 w 94"/>
                    <a:gd name="T79" fmla="*/ 7 h 48"/>
                    <a:gd name="T80" fmla="*/ 92 w 94"/>
                    <a:gd name="T81" fmla="*/ 14 h 48"/>
                    <a:gd name="T82" fmla="*/ 94 w 94"/>
                    <a:gd name="T83" fmla="*/ 24 h 48"/>
                    <a:gd name="T84" fmla="*/ 93 w 94"/>
                    <a:gd name="T85" fmla="*/ 31 h 48"/>
                    <a:gd name="T86" fmla="*/ 90 w 94"/>
                    <a:gd name="T87" fmla="*/ 37 h 48"/>
                    <a:gd name="T88" fmla="*/ 86 w 94"/>
                    <a:gd name="T89" fmla="*/ 42 h 48"/>
                    <a:gd name="T90" fmla="*/ 80 w 94"/>
                    <a:gd name="T91" fmla="*/ 46 h 48"/>
                    <a:gd name="T92" fmla="*/ 80 w 94"/>
                    <a:gd name="T93" fmla="*/ 44 h 48"/>
                    <a:gd name="T94" fmla="*/ 85 w 94"/>
                    <a:gd name="T95" fmla="*/ 40 h 48"/>
                    <a:gd name="T96" fmla="*/ 89 w 94"/>
                    <a:gd name="T97" fmla="*/ 35 h 48"/>
                    <a:gd name="T98" fmla="*/ 92 w 94"/>
                    <a:gd name="T99" fmla="*/ 30 h 48"/>
                    <a:gd name="T100" fmla="*/ 92 w 94"/>
                    <a:gd name="T101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4" h="48">
                      <a:moveTo>
                        <a:pt x="92" y="24"/>
                      </a:moveTo>
                      <a:cubicBezTo>
                        <a:pt x="92" y="21"/>
                        <a:pt x="92" y="18"/>
                        <a:pt x="91" y="15"/>
                      </a:cubicBezTo>
                      <a:cubicBezTo>
                        <a:pt x="90" y="12"/>
                        <a:pt x="88" y="10"/>
                        <a:pt x="86" y="8"/>
                      </a:cubicBezTo>
                      <a:cubicBezTo>
                        <a:pt x="84" y="6"/>
                        <a:pt x="82" y="4"/>
                        <a:pt x="79" y="3"/>
                      </a:cubicBezTo>
                      <a:cubicBezTo>
                        <a:pt x="76" y="2"/>
                        <a:pt x="74" y="2"/>
                        <a:pt x="70" y="2"/>
                      </a:cubicBezTo>
                      <a:cubicBezTo>
                        <a:pt x="68" y="2"/>
                        <a:pt x="65" y="2"/>
                        <a:pt x="63" y="3"/>
                      </a:cubicBezTo>
                      <a:cubicBezTo>
                        <a:pt x="60" y="4"/>
                        <a:pt x="58" y="5"/>
                        <a:pt x="56" y="7"/>
                      </a:cubicBezTo>
                      <a:cubicBezTo>
                        <a:pt x="54" y="9"/>
                        <a:pt x="53" y="11"/>
                        <a:pt x="51" y="14"/>
                      </a:cubicBezTo>
                      <a:cubicBezTo>
                        <a:pt x="50" y="17"/>
                        <a:pt x="49" y="20"/>
                        <a:pt x="49" y="24"/>
                      </a:cubicBezTo>
                      <a:cubicBezTo>
                        <a:pt x="48" y="28"/>
                        <a:pt x="47" y="31"/>
                        <a:pt x="46" y="34"/>
                      </a:cubicBezTo>
                      <a:cubicBezTo>
                        <a:pt x="45" y="37"/>
                        <a:pt x="43" y="39"/>
                        <a:pt x="41" y="41"/>
                      </a:cubicBezTo>
                      <a:cubicBezTo>
                        <a:pt x="39" y="43"/>
                        <a:pt x="36" y="45"/>
                        <a:pt x="33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9" y="43"/>
                        <a:pt x="7" y="41"/>
                      </a:cubicBezTo>
                      <a:cubicBezTo>
                        <a:pt x="5" y="38"/>
                        <a:pt x="3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3" y="11"/>
                        <a:pt x="5" y="9"/>
                        <a:pt x="7" y="7"/>
                      </a:cubicBezTo>
                      <a:cubicBezTo>
                        <a:pt x="9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7" y="46"/>
                        <a:pt x="30" y="45"/>
                        <a:pt x="33" y="44"/>
                      </a:cubicBezTo>
                      <a:cubicBezTo>
                        <a:pt x="35" y="43"/>
                        <a:pt x="37" y="42"/>
                        <a:pt x="39" y="40"/>
                      </a:cubicBezTo>
                      <a:cubicBezTo>
                        <a:pt x="41" y="38"/>
                        <a:pt x="43" y="36"/>
                        <a:pt x="44" y="33"/>
                      </a:cubicBezTo>
                      <a:cubicBezTo>
                        <a:pt x="45" y="30"/>
                        <a:pt x="46" y="27"/>
                        <a:pt x="46" y="24"/>
                      </a:cubicBezTo>
                      <a:cubicBezTo>
                        <a:pt x="47" y="20"/>
                        <a:pt x="48" y="17"/>
                        <a:pt x="49" y="14"/>
                      </a:cubicBezTo>
                      <a:cubicBezTo>
                        <a:pt x="51" y="11"/>
                        <a:pt x="52" y="8"/>
                        <a:pt x="54" y="6"/>
                      </a:cubicBezTo>
                      <a:cubicBezTo>
                        <a:pt x="56" y="4"/>
                        <a:pt x="59" y="2"/>
                        <a:pt x="61" y="1"/>
                      </a:cubicBezTo>
                      <a:cubicBezTo>
                        <a:pt x="64" y="0"/>
                        <a:pt x="67" y="0"/>
                        <a:pt x="70" y="0"/>
                      </a:cubicBezTo>
                      <a:cubicBezTo>
                        <a:pt x="74" y="0"/>
                        <a:pt x="77" y="0"/>
                        <a:pt x="80" y="2"/>
                      </a:cubicBezTo>
                      <a:cubicBezTo>
                        <a:pt x="83" y="3"/>
                        <a:pt x="85" y="5"/>
                        <a:pt x="87" y="7"/>
                      </a:cubicBezTo>
                      <a:cubicBezTo>
                        <a:pt x="90" y="9"/>
                        <a:pt x="91" y="11"/>
                        <a:pt x="92" y="14"/>
                      </a:cubicBezTo>
                      <a:cubicBezTo>
                        <a:pt x="94" y="17"/>
                        <a:pt x="94" y="20"/>
                        <a:pt x="94" y="24"/>
                      </a:cubicBezTo>
                      <a:cubicBezTo>
                        <a:pt x="94" y="26"/>
                        <a:pt x="94" y="28"/>
                        <a:pt x="93" y="31"/>
                      </a:cubicBezTo>
                      <a:cubicBezTo>
                        <a:pt x="93" y="33"/>
                        <a:pt x="92" y="35"/>
                        <a:pt x="90" y="37"/>
                      </a:cubicBezTo>
                      <a:cubicBezTo>
                        <a:pt x="89" y="39"/>
                        <a:pt x="88" y="41"/>
                        <a:pt x="86" y="42"/>
                      </a:cubicBezTo>
                      <a:cubicBezTo>
                        <a:pt x="84" y="43"/>
                        <a:pt x="83" y="45"/>
                        <a:pt x="80" y="46"/>
                      </a:cubicBezTo>
                      <a:cubicBezTo>
                        <a:pt x="80" y="44"/>
                        <a:pt x="80" y="44"/>
                        <a:pt x="80" y="44"/>
                      </a:cubicBezTo>
                      <a:cubicBezTo>
                        <a:pt x="82" y="43"/>
                        <a:pt x="84" y="41"/>
                        <a:pt x="85" y="40"/>
                      </a:cubicBezTo>
                      <a:cubicBezTo>
                        <a:pt x="87" y="39"/>
                        <a:pt x="88" y="37"/>
                        <a:pt x="89" y="35"/>
                      </a:cubicBezTo>
                      <a:cubicBezTo>
                        <a:pt x="90" y="34"/>
                        <a:pt x="91" y="32"/>
                        <a:pt x="92" y="30"/>
                      </a:cubicBezTo>
                      <a:cubicBezTo>
                        <a:pt x="92" y="28"/>
                        <a:pt x="92" y="26"/>
                        <a:pt x="92" y="2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1" name="Freeform 98"/>
                <p:cNvSpPr/>
                <p:nvPr/>
              </p:nvSpPr>
              <p:spPr bwMode="auto">
                <a:xfrm>
                  <a:off x="2373313" y="-433388"/>
                  <a:ext cx="11113" cy="180975"/>
                </a:xfrm>
                <a:custGeom>
                  <a:avLst/>
                  <a:gdLst>
                    <a:gd name="T0" fmla="*/ 0 w 7"/>
                    <a:gd name="T1" fmla="*/ 0 h 114"/>
                    <a:gd name="T2" fmla="*/ 0 w 7"/>
                    <a:gd name="T3" fmla="*/ 114 h 114"/>
                    <a:gd name="T4" fmla="*/ 7 w 7"/>
                    <a:gd name="T5" fmla="*/ 114 h 114"/>
                    <a:gd name="T6" fmla="*/ 7 w 7"/>
                    <a:gd name="T7" fmla="*/ 0 h 114"/>
                    <a:gd name="T8" fmla="*/ 0 w 7"/>
                    <a:gd name="T9" fmla="*/ 0 h 114"/>
                    <a:gd name="T10" fmla="*/ 0 w 7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7" y="11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99"/>
                <p:cNvSpPr/>
                <p:nvPr/>
              </p:nvSpPr>
              <p:spPr bwMode="auto">
                <a:xfrm>
                  <a:off x="2395538" y="-433388"/>
                  <a:ext cx="184150" cy="180975"/>
                </a:xfrm>
                <a:custGeom>
                  <a:avLst/>
                  <a:gdLst>
                    <a:gd name="T0" fmla="*/ 4 w 49"/>
                    <a:gd name="T1" fmla="*/ 32 h 48"/>
                    <a:gd name="T2" fmla="*/ 9 w 49"/>
                    <a:gd name="T3" fmla="*/ 39 h 48"/>
                    <a:gd name="T4" fmla="*/ 16 w 49"/>
                    <a:gd name="T5" fmla="*/ 44 h 48"/>
                    <a:gd name="T6" fmla="*/ 24 w 49"/>
                    <a:gd name="T7" fmla="*/ 46 h 48"/>
                    <a:gd name="T8" fmla="*/ 33 w 49"/>
                    <a:gd name="T9" fmla="*/ 44 h 48"/>
                    <a:gd name="T10" fmla="*/ 40 w 49"/>
                    <a:gd name="T11" fmla="*/ 39 h 48"/>
                    <a:gd name="T12" fmla="*/ 45 w 49"/>
                    <a:gd name="T13" fmla="*/ 32 h 48"/>
                    <a:gd name="T14" fmla="*/ 47 w 49"/>
                    <a:gd name="T15" fmla="*/ 24 h 48"/>
                    <a:gd name="T16" fmla="*/ 47 w 49"/>
                    <a:gd name="T17" fmla="*/ 24 h 48"/>
                    <a:gd name="T18" fmla="*/ 26 w 49"/>
                    <a:gd name="T19" fmla="*/ 24 h 48"/>
                    <a:gd name="T20" fmla="*/ 26 w 49"/>
                    <a:gd name="T21" fmla="*/ 22 h 48"/>
                    <a:gd name="T22" fmla="*/ 49 w 49"/>
                    <a:gd name="T23" fmla="*/ 22 h 48"/>
                    <a:gd name="T24" fmla="*/ 49 w 49"/>
                    <a:gd name="T25" fmla="*/ 24 h 48"/>
                    <a:gd name="T26" fmla="*/ 47 w 49"/>
                    <a:gd name="T27" fmla="*/ 33 h 48"/>
                    <a:gd name="T28" fmla="*/ 41 w 49"/>
                    <a:gd name="T29" fmla="*/ 41 h 48"/>
                    <a:gd name="T30" fmla="*/ 34 w 49"/>
                    <a:gd name="T31" fmla="*/ 46 h 48"/>
                    <a:gd name="T32" fmla="*/ 24 w 49"/>
                    <a:gd name="T33" fmla="*/ 48 h 48"/>
                    <a:gd name="T34" fmla="*/ 15 w 49"/>
                    <a:gd name="T35" fmla="*/ 46 h 48"/>
                    <a:gd name="T36" fmla="*/ 7 w 49"/>
                    <a:gd name="T37" fmla="*/ 41 h 48"/>
                    <a:gd name="T38" fmla="*/ 2 w 49"/>
                    <a:gd name="T39" fmla="*/ 33 h 48"/>
                    <a:gd name="T40" fmla="*/ 0 w 49"/>
                    <a:gd name="T41" fmla="*/ 24 h 48"/>
                    <a:gd name="T42" fmla="*/ 0 w 49"/>
                    <a:gd name="T43" fmla="*/ 24 h 48"/>
                    <a:gd name="T44" fmla="*/ 2 w 49"/>
                    <a:gd name="T45" fmla="*/ 14 h 48"/>
                    <a:gd name="T46" fmla="*/ 7 w 49"/>
                    <a:gd name="T47" fmla="*/ 7 h 48"/>
                    <a:gd name="T48" fmla="*/ 15 w 49"/>
                    <a:gd name="T49" fmla="*/ 1 h 48"/>
                    <a:gd name="T50" fmla="*/ 24 w 49"/>
                    <a:gd name="T51" fmla="*/ 0 h 48"/>
                    <a:gd name="T52" fmla="*/ 31 w 49"/>
                    <a:gd name="T53" fmla="*/ 1 h 48"/>
                    <a:gd name="T54" fmla="*/ 38 w 49"/>
                    <a:gd name="T55" fmla="*/ 3 h 48"/>
                    <a:gd name="T56" fmla="*/ 34 w 49"/>
                    <a:gd name="T57" fmla="*/ 3 h 48"/>
                    <a:gd name="T58" fmla="*/ 29 w 49"/>
                    <a:gd name="T59" fmla="*/ 2 h 48"/>
                    <a:gd name="T60" fmla="*/ 24 w 49"/>
                    <a:gd name="T61" fmla="*/ 1 h 48"/>
                    <a:gd name="T62" fmla="*/ 16 w 49"/>
                    <a:gd name="T63" fmla="*/ 3 h 48"/>
                    <a:gd name="T64" fmla="*/ 9 w 49"/>
                    <a:gd name="T65" fmla="*/ 8 h 48"/>
                    <a:gd name="T66" fmla="*/ 4 w 49"/>
                    <a:gd name="T67" fmla="*/ 15 h 48"/>
                    <a:gd name="T68" fmla="*/ 2 w 49"/>
                    <a:gd name="T69" fmla="*/ 24 h 48"/>
                    <a:gd name="T70" fmla="*/ 4 w 49"/>
                    <a:gd name="T71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9" h="48">
                      <a:moveTo>
                        <a:pt x="4" y="32"/>
                      </a:move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8" y="46"/>
                        <a:pt x="30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49" y="24"/>
                        <a:pt x="49" y="24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5" y="36"/>
                        <a:pt x="44" y="39"/>
                        <a:pt x="41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10" y="43"/>
                        <a:pt x="7" y="41"/>
                      </a:cubicBezTo>
                      <a:cubicBezTo>
                        <a:pt x="5" y="39"/>
                        <a:pt x="4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4" y="11"/>
                        <a:pt x="5" y="9"/>
                        <a:pt x="7" y="7"/>
                      </a:cubicBezTo>
                      <a:cubicBezTo>
                        <a:pt x="10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7" y="0"/>
                        <a:pt x="29" y="0"/>
                        <a:pt x="31" y="1"/>
                      </a:cubicBezTo>
                      <a:cubicBezTo>
                        <a:pt x="34" y="1"/>
                        <a:pt x="36" y="2"/>
                        <a:pt x="38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2" y="3"/>
                        <a:pt x="31" y="2"/>
                        <a:pt x="29" y="2"/>
                      </a:cubicBezTo>
                      <a:cubicBezTo>
                        <a:pt x="28" y="2"/>
                        <a:pt x="26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100"/>
                <p:cNvSpPr/>
                <p:nvPr/>
              </p:nvSpPr>
              <p:spPr bwMode="auto">
                <a:xfrm>
                  <a:off x="2586038" y="-433388"/>
                  <a:ext cx="180975" cy="180975"/>
                </a:xfrm>
                <a:custGeom>
                  <a:avLst/>
                  <a:gdLst>
                    <a:gd name="T0" fmla="*/ 109 w 114"/>
                    <a:gd name="T1" fmla="*/ 0 h 114"/>
                    <a:gd name="T2" fmla="*/ 114 w 114"/>
                    <a:gd name="T3" fmla="*/ 0 h 114"/>
                    <a:gd name="T4" fmla="*/ 114 w 114"/>
                    <a:gd name="T5" fmla="*/ 114 h 114"/>
                    <a:gd name="T6" fmla="*/ 109 w 114"/>
                    <a:gd name="T7" fmla="*/ 114 h 114"/>
                    <a:gd name="T8" fmla="*/ 5 w 114"/>
                    <a:gd name="T9" fmla="*/ 7 h 114"/>
                    <a:gd name="T10" fmla="*/ 5 w 114"/>
                    <a:gd name="T11" fmla="*/ 114 h 114"/>
                    <a:gd name="T12" fmla="*/ 0 w 114"/>
                    <a:gd name="T13" fmla="*/ 114 h 114"/>
                    <a:gd name="T14" fmla="*/ 0 w 114"/>
                    <a:gd name="T15" fmla="*/ 0 h 114"/>
                    <a:gd name="T16" fmla="*/ 5 w 114"/>
                    <a:gd name="T17" fmla="*/ 0 h 114"/>
                    <a:gd name="T18" fmla="*/ 109 w 114"/>
                    <a:gd name="T19" fmla="*/ 107 h 114"/>
                    <a:gd name="T20" fmla="*/ 109 w 114"/>
                    <a:gd name="T21" fmla="*/ 0 h 114"/>
                    <a:gd name="T22" fmla="*/ 109 w 114"/>
                    <a:gd name="T2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4" h="114">
                      <a:moveTo>
                        <a:pt x="109" y="0"/>
                      </a:moveTo>
                      <a:lnTo>
                        <a:pt x="114" y="0"/>
                      </a:lnTo>
                      <a:lnTo>
                        <a:pt x="114" y="114"/>
                      </a:lnTo>
                      <a:lnTo>
                        <a:pt x="109" y="114"/>
                      </a:lnTo>
                      <a:lnTo>
                        <a:pt x="5" y="7"/>
                      </a:lnTo>
                      <a:lnTo>
                        <a:pt x="5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09" y="107"/>
                      </a:lnTo>
                      <a:lnTo>
                        <a:pt x="109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4" name="Freeform 101"/>
                <p:cNvSpPr>
                  <a:spLocks noEditPoints="1"/>
                </p:cNvSpPr>
                <p:nvPr/>
              </p:nvSpPr>
              <p:spPr bwMode="auto">
                <a:xfrm>
                  <a:off x="1041400" y="-433388"/>
                  <a:ext cx="180975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35 w 48"/>
                    <a:gd name="T21" fmla="*/ 27 h 48"/>
                    <a:gd name="T22" fmla="*/ 48 w 48"/>
                    <a:gd name="T23" fmla="*/ 48 h 48"/>
                    <a:gd name="T24" fmla="*/ 46 w 48"/>
                    <a:gd name="T25" fmla="*/ 48 h 48"/>
                    <a:gd name="T26" fmla="*/ 33 w 48"/>
                    <a:gd name="T27" fmla="*/ 27 h 48"/>
                    <a:gd name="T28" fmla="*/ 2 w 48"/>
                    <a:gd name="T29" fmla="*/ 27 h 48"/>
                    <a:gd name="T30" fmla="*/ 2 w 48"/>
                    <a:gd name="T31" fmla="*/ 48 h 48"/>
                    <a:gd name="T32" fmla="*/ 0 w 48"/>
                    <a:gd name="T33" fmla="*/ 48 h 48"/>
                    <a:gd name="T34" fmla="*/ 0 w 48"/>
                    <a:gd name="T35" fmla="*/ 0 h 48"/>
                    <a:gd name="T36" fmla="*/ 39 w 48"/>
                    <a:gd name="T37" fmla="*/ 24 h 48"/>
                    <a:gd name="T38" fmla="*/ 43 w 48"/>
                    <a:gd name="T39" fmla="*/ 22 h 48"/>
                    <a:gd name="T40" fmla="*/ 45 w 48"/>
                    <a:gd name="T41" fmla="*/ 18 h 48"/>
                    <a:gd name="T42" fmla="*/ 46 w 48"/>
                    <a:gd name="T43" fmla="*/ 13 h 48"/>
                    <a:gd name="T44" fmla="*/ 45 w 48"/>
                    <a:gd name="T45" fmla="*/ 9 h 48"/>
                    <a:gd name="T46" fmla="*/ 43 w 48"/>
                    <a:gd name="T47" fmla="*/ 6 h 48"/>
                    <a:gd name="T48" fmla="*/ 39 w 48"/>
                    <a:gd name="T49" fmla="*/ 3 h 48"/>
                    <a:gd name="T50" fmla="*/ 35 w 48"/>
                    <a:gd name="T51" fmla="*/ 2 h 48"/>
                    <a:gd name="T52" fmla="*/ 2 w 48"/>
                    <a:gd name="T53" fmla="*/ 2 h 48"/>
                    <a:gd name="T54" fmla="*/ 2 w 48"/>
                    <a:gd name="T55" fmla="*/ 25 h 48"/>
                    <a:gd name="T56" fmla="*/ 35 w 48"/>
                    <a:gd name="T57" fmla="*/ 25 h 48"/>
                    <a:gd name="T58" fmla="*/ 39 w 48"/>
                    <a:gd name="T59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35" y="27"/>
                        <a:pt x="35" y="27"/>
                        <a:pt x="35" y="27"/>
                      </a:cubicBezTo>
                      <a:cubicBezTo>
                        <a:pt x="48" y="48"/>
                        <a:pt x="48" y="48"/>
                        <a:pt x="48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9" y="24"/>
                      </a:move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ubicBezTo>
                        <a:pt x="36" y="25"/>
                        <a:pt x="38" y="25"/>
                        <a:pt x="39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5" name="Freeform 102"/>
                <p:cNvSpPr>
                  <a:spLocks noEditPoints="1"/>
                </p:cNvSpPr>
                <p:nvPr/>
              </p:nvSpPr>
              <p:spPr bwMode="auto">
                <a:xfrm>
                  <a:off x="1233488" y="-433388"/>
                  <a:ext cx="179388" cy="180975"/>
                </a:xfrm>
                <a:custGeom>
                  <a:avLst/>
                  <a:gdLst>
                    <a:gd name="T0" fmla="*/ 113 w 113"/>
                    <a:gd name="T1" fmla="*/ 114 h 114"/>
                    <a:gd name="T2" fmla="*/ 108 w 113"/>
                    <a:gd name="T3" fmla="*/ 114 h 114"/>
                    <a:gd name="T4" fmla="*/ 104 w 113"/>
                    <a:gd name="T5" fmla="*/ 104 h 114"/>
                    <a:gd name="T6" fmla="*/ 9 w 113"/>
                    <a:gd name="T7" fmla="*/ 104 h 114"/>
                    <a:gd name="T8" fmla="*/ 4 w 113"/>
                    <a:gd name="T9" fmla="*/ 114 h 114"/>
                    <a:gd name="T10" fmla="*/ 0 w 113"/>
                    <a:gd name="T11" fmla="*/ 114 h 114"/>
                    <a:gd name="T12" fmla="*/ 52 w 113"/>
                    <a:gd name="T13" fmla="*/ 0 h 114"/>
                    <a:gd name="T14" fmla="*/ 56 w 113"/>
                    <a:gd name="T15" fmla="*/ 0 h 114"/>
                    <a:gd name="T16" fmla="*/ 113 w 113"/>
                    <a:gd name="T17" fmla="*/ 114 h 114"/>
                    <a:gd name="T18" fmla="*/ 113 w 113"/>
                    <a:gd name="T19" fmla="*/ 114 h 114"/>
                    <a:gd name="T20" fmla="*/ 12 w 113"/>
                    <a:gd name="T21" fmla="*/ 99 h 114"/>
                    <a:gd name="T22" fmla="*/ 101 w 113"/>
                    <a:gd name="T23" fmla="*/ 99 h 114"/>
                    <a:gd name="T24" fmla="*/ 54 w 113"/>
                    <a:gd name="T25" fmla="*/ 7 h 114"/>
                    <a:gd name="T26" fmla="*/ 12 w 113"/>
                    <a:gd name="T27" fmla="*/ 99 h 114"/>
                    <a:gd name="T28" fmla="*/ 12 w 113"/>
                    <a:gd name="T29" fmla="*/ 9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3" h="114">
                      <a:moveTo>
                        <a:pt x="113" y="114"/>
                      </a:moveTo>
                      <a:lnTo>
                        <a:pt x="108" y="114"/>
                      </a:lnTo>
                      <a:lnTo>
                        <a:pt x="104" y="104"/>
                      </a:lnTo>
                      <a:lnTo>
                        <a:pt x="9" y="104"/>
                      </a:lnTo>
                      <a:lnTo>
                        <a:pt x="4" y="114"/>
                      </a:lnTo>
                      <a:lnTo>
                        <a:pt x="0" y="114"/>
                      </a:lnTo>
                      <a:lnTo>
                        <a:pt x="52" y="0"/>
                      </a:lnTo>
                      <a:lnTo>
                        <a:pt x="56" y="0"/>
                      </a:lnTo>
                      <a:lnTo>
                        <a:pt x="113" y="114"/>
                      </a:lnTo>
                      <a:lnTo>
                        <a:pt x="113" y="114"/>
                      </a:lnTo>
                      <a:close/>
                      <a:moveTo>
                        <a:pt x="12" y="99"/>
                      </a:moveTo>
                      <a:lnTo>
                        <a:pt x="101" y="99"/>
                      </a:lnTo>
                      <a:lnTo>
                        <a:pt x="54" y="7"/>
                      </a:lnTo>
                      <a:lnTo>
                        <a:pt x="12" y="99"/>
                      </a:lnTo>
                      <a:lnTo>
                        <a:pt x="12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Freeform 103"/>
                <p:cNvSpPr>
                  <a:spLocks noEditPoints="1"/>
                </p:cNvSpPr>
                <p:nvPr/>
              </p:nvSpPr>
              <p:spPr bwMode="auto">
                <a:xfrm>
                  <a:off x="1420813" y="-433388"/>
                  <a:ext cx="179388" cy="180975"/>
                </a:xfrm>
                <a:custGeom>
                  <a:avLst/>
                  <a:gdLst>
                    <a:gd name="T0" fmla="*/ 0 w 48"/>
                    <a:gd name="T1" fmla="*/ 0 h 48"/>
                    <a:gd name="T2" fmla="*/ 35 w 48"/>
                    <a:gd name="T3" fmla="*/ 0 h 48"/>
                    <a:gd name="T4" fmla="*/ 40 w 48"/>
                    <a:gd name="T5" fmla="*/ 1 h 48"/>
                    <a:gd name="T6" fmla="*/ 44 w 48"/>
                    <a:gd name="T7" fmla="*/ 4 h 48"/>
                    <a:gd name="T8" fmla="*/ 47 w 48"/>
                    <a:gd name="T9" fmla="*/ 8 h 48"/>
                    <a:gd name="T10" fmla="*/ 48 w 48"/>
                    <a:gd name="T11" fmla="*/ 13 h 48"/>
                    <a:gd name="T12" fmla="*/ 47 w 48"/>
                    <a:gd name="T13" fmla="*/ 19 h 48"/>
                    <a:gd name="T14" fmla="*/ 44 w 48"/>
                    <a:gd name="T15" fmla="*/ 23 h 48"/>
                    <a:gd name="T16" fmla="*/ 40 w 48"/>
                    <a:gd name="T17" fmla="*/ 26 h 48"/>
                    <a:gd name="T18" fmla="*/ 35 w 48"/>
                    <a:gd name="T19" fmla="*/ 27 h 48"/>
                    <a:gd name="T20" fmla="*/ 2 w 48"/>
                    <a:gd name="T21" fmla="*/ 27 h 48"/>
                    <a:gd name="T22" fmla="*/ 2 w 48"/>
                    <a:gd name="T23" fmla="*/ 48 h 48"/>
                    <a:gd name="T24" fmla="*/ 0 w 48"/>
                    <a:gd name="T25" fmla="*/ 48 h 48"/>
                    <a:gd name="T26" fmla="*/ 0 w 48"/>
                    <a:gd name="T27" fmla="*/ 0 h 48"/>
                    <a:gd name="T28" fmla="*/ 35 w 48"/>
                    <a:gd name="T29" fmla="*/ 25 h 48"/>
                    <a:gd name="T30" fmla="*/ 39 w 48"/>
                    <a:gd name="T31" fmla="*/ 24 h 48"/>
                    <a:gd name="T32" fmla="*/ 43 w 48"/>
                    <a:gd name="T33" fmla="*/ 22 h 48"/>
                    <a:gd name="T34" fmla="*/ 45 w 48"/>
                    <a:gd name="T35" fmla="*/ 18 h 48"/>
                    <a:gd name="T36" fmla="*/ 46 w 48"/>
                    <a:gd name="T37" fmla="*/ 13 h 48"/>
                    <a:gd name="T38" fmla="*/ 45 w 48"/>
                    <a:gd name="T39" fmla="*/ 9 h 48"/>
                    <a:gd name="T40" fmla="*/ 43 w 48"/>
                    <a:gd name="T41" fmla="*/ 6 h 48"/>
                    <a:gd name="T42" fmla="*/ 39 w 48"/>
                    <a:gd name="T43" fmla="*/ 3 h 48"/>
                    <a:gd name="T44" fmla="*/ 35 w 48"/>
                    <a:gd name="T45" fmla="*/ 2 h 48"/>
                    <a:gd name="T46" fmla="*/ 2 w 48"/>
                    <a:gd name="T47" fmla="*/ 2 h 48"/>
                    <a:gd name="T48" fmla="*/ 2 w 48"/>
                    <a:gd name="T49" fmla="*/ 25 h 48"/>
                    <a:gd name="T50" fmla="*/ 35 w 48"/>
                    <a:gd name="T51" fmla="*/ 25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8" h="48">
                      <a:moveTo>
                        <a:pt x="0" y="0"/>
                      </a:move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7" y="0"/>
                        <a:pt x="38" y="1"/>
                        <a:pt x="40" y="1"/>
                      </a:cubicBezTo>
                      <a:cubicBezTo>
                        <a:pt x="42" y="2"/>
                        <a:pt x="43" y="3"/>
                        <a:pt x="44" y="4"/>
                      </a:cubicBezTo>
                      <a:cubicBezTo>
                        <a:pt x="46" y="5"/>
                        <a:pt x="47" y="7"/>
                        <a:pt x="47" y="8"/>
                      </a:cubicBezTo>
                      <a:cubicBezTo>
                        <a:pt x="48" y="10"/>
                        <a:pt x="48" y="12"/>
                        <a:pt x="48" y="13"/>
                      </a:cubicBezTo>
                      <a:cubicBezTo>
                        <a:pt x="48" y="15"/>
                        <a:pt x="48" y="17"/>
                        <a:pt x="47" y="19"/>
                      </a:cubicBezTo>
                      <a:cubicBezTo>
                        <a:pt x="47" y="20"/>
                        <a:pt x="46" y="22"/>
                        <a:pt x="44" y="23"/>
                      </a:cubicBezTo>
                      <a:cubicBezTo>
                        <a:pt x="43" y="24"/>
                        <a:pt x="42" y="25"/>
                        <a:pt x="40" y="26"/>
                      </a:cubicBezTo>
                      <a:cubicBezTo>
                        <a:pt x="38" y="27"/>
                        <a:pt x="37" y="27"/>
                        <a:pt x="35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48"/>
                        <a:pt x="2" y="48"/>
                        <a:pt x="2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8" y="25"/>
                        <a:pt x="39" y="24"/>
                      </a:cubicBezTo>
                      <a:cubicBezTo>
                        <a:pt x="41" y="23"/>
                        <a:pt x="42" y="23"/>
                        <a:pt x="43" y="22"/>
                      </a:cubicBezTo>
                      <a:cubicBezTo>
                        <a:pt x="44" y="21"/>
                        <a:pt x="45" y="19"/>
                        <a:pt x="45" y="18"/>
                      </a:cubicBezTo>
                      <a:cubicBezTo>
                        <a:pt x="46" y="17"/>
                        <a:pt x="46" y="15"/>
                        <a:pt x="46" y="13"/>
                      </a:cubicBezTo>
                      <a:cubicBezTo>
                        <a:pt x="46" y="12"/>
                        <a:pt x="46" y="10"/>
                        <a:pt x="45" y="9"/>
                      </a:cubicBezTo>
                      <a:cubicBezTo>
                        <a:pt x="45" y="8"/>
                        <a:pt x="44" y="6"/>
                        <a:pt x="43" y="6"/>
                      </a:cubicBezTo>
                      <a:cubicBezTo>
                        <a:pt x="42" y="5"/>
                        <a:pt x="41" y="4"/>
                        <a:pt x="39" y="3"/>
                      </a:cubicBezTo>
                      <a:cubicBezTo>
                        <a:pt x="38" y="2"/>
                        <a:pt x="36" y="2"/>
                        <a:pt x="3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5" y="25"/>
                        <a:pt x="35" y="25"/>
                        <a:pt x="35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104"/>
                <p:cNvSpPr/>
                <p:nvPr/>
              </p:nvSpPr>
              <p:spPr bwMode="auto">
                <a:xfrm>
                  <a:off x="1608138" y="-433388"/>
                  <a:ext cx="7938" cy="180975"/>
                </a:xfrm>
                <a:custGeom>
                  <a:avLst/>
                  <a:gdLst>
                    <a:gd name="T0" fmla="*/ 0 w 5"/>
                    <a:gd name="T1" fmla="*/ 0 h 114"/>
                    <a:gd name="T2" fmla="*/ 0 w 5"/>
                    <a:gd name="T3" fmla="*/ 114 h 114"/>
                    <a:gd name="T4" fmla="*/ 5 w 5"/>
                    <a:gd name="T5" fmla="*/ 114 h 114"/>
                    <a:gd name="T6" fmla="*/ 5 w 5"/>
                    <a:gd name="T7" fmla="*/ 0 h 114"/>
                    <a:gd name="T8" fmla="*/ 0 w 5"/>
                    <a:gd name="T9" fmla="*/ 0 h 114"/>
                    <a:gd name="T10" fmla="*/ 0 w 5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5" y="114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105"/>
                <p:cNvSpPr>
                  <a:spLocks noEditPoints="1"/>
                </p:cNvSpPr>
                <p:nvPr/>
              </p:nvSpPr>
              <p:spPr bwMode="auto">
                <a:xfrm>
                  <a:off x="1630363" y="-433388"/>
                  <a:ext cx="184150" cy="180975"/>
                </a:xfrm>
                <a:custGeom>
                  <a:avLst/>
                  <a:gdLst>
                    <a:gd name="T0" fmla="*/ 0 w 49"/>
                    <a:gd name="T1" fmla="*/ 0 h 48"/>
                    <a:gd name="T2" fmla="*/ 25 w 49"/>
                    <a:gd name="T3" fmla="*/ 0 h 48"/>
                    <a:gd name="T4" fmla="*/ 34 w 49"/>
                    <a:gd name="T5" fmla="*/ 2 h 48"/>
                    <a:gd name="T6" fmla="*/ 42 w 49"/>
                    <a:gd name="T7" fmla="*/ 7 h 48"/>
                    <a:gd name="T8" fmla="*/ 47 w 49"/>
                    <a:gd name="T9" fmla="*/ 15 h 48"/>
                    <a:gd name="T10" fmla="*/ 49 w 49"/>
                    <a:gd name="T11" fmla="*/ 24 h 48"/>
                    <a:gd name="T12" fmla="*/ 47 w 49"/>
                    <a:gd name="T13" fmla="*/ 33 h 48"/>
                    <a:gd name="T14" fmla="*/ 42 w 49"/>
                    <a:gd name="T15" fmla="*/ 41 h 48"/>
                    <a:gd name="T16" fmla="*/ 34 w 49"/>
                    <a:gd name="T17" fmla="*/ 46 h 48"/>
                    <a:gd name="T18" fmla="*/ 25 w 49"/>
                    <a:gd name="T19" fmla="*/ 48 h 48"/>
                    <a:gd name="T20" fmla="*/ 0 w 49"/>
                    <a:gd name="T21" fmla="*/ 48 h 48"/>
                    <a:gd name="T22" fmla="*/ 0 w 49"/>
                    <a:gd name="T23" fmla="*/ 0 h 48"/>
                    <a:gd name="T24" fmla="*/ 25 w 49"/>
                    <a:gd name="T25" fmla="*/ 46 h 48"/>
                    <a:gd name="T26" fmla="*/ 33 w 49"/>
                    <a:gd name="T27" fmla="*/ 44 h 48"/>
                    <a:gd name="T28" fmla="*/ 40 w 49"/>
                    <a:gd name="T29" fmla="*/ 39 h 48"/>
                    <a:gd name="T30" fmla="*/ 45 w 49"/>
                    <a:gd name="T31" fmla="*/ 32 h 48"/>
                    <a:gd name="T32" fmla="*/ 47 w 49"/>
                    <a:gd name="T33" fmla="*/ 24 h 48"/>
                    <a:gd name="T34" fmla="*/ 45 w 49"/>
                    <a:gd name="T35" fmla="*/ 15 h 48"/>
                    <a:gd name="T36" fmla="*/ 40 w 49"/>
                    <a:gd name="T37" fmla="*/ 9 h 48"/>
                    <a:gd name="T38" fmla="*/ 33 w 49"/>
                    <a:gd name="T39" fmla="*/ 4 h 48"/>
                    <a:gd name="T40" fmla="*/ 25 w 49"/>
                    <a:gd name="T41" fmla="*/ 2 h 48"/>
                    <a:gd name="T42" fmla="*/ 2 w 49"/>
                    <a:gd name="T43" fmla="*/ 2 h 48"/>
                    <a:gd name="T44" fmla="*/ 2 w 49"/>
                    <a:gd name="T45" fmla="*/ 46 h 48"/>
                    <a:gd name="T46" fmla="*/ 25 w 49"/>
                    <a:gd name="T47" fmla="*/ 4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" h="48">
                      <a:moveTo>
                        <a:pt x="0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8" y="0"/>
                        <a:pt x="31" y="1"/>
                        <a:pt x="34" y="2"/>
                      </a:cubicBezTo>
                      <a:cubicBezTo>
                        <a:pt x="37" y="3"/>
                        <a:pt x="39" y="5"/>
                        <a:pt x="42" y="7"/>
                      </a:cubicBezTo>
                      <a:cubicBezTo>
                        <a:pt x="44" y="9"/>
                        <a:pt x="46" y="12"/>
                        <a:pt x="47" y="15"/>
                      </a:cubicBezTo>
                      <a:cubicBezTo>
                        <a:pt x="48" y="18"/>
                        <a:pt x="49" y="21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6" y="36"/>
                        <a:pt x="44" y="39"/>
                        <a:pt x="42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5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25" y="46"/>
                      </a:moveTo>
                      <a:cubicBezTo>
                        <a:pt x="28" y="46"/>
                        <a:pt x="31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1"/>
                        <a:pt x="46" y="18"/>
                        <a:pt x="45" y="15"/>
                      </a:cubicBezTo>
                      <a:cubicBezTo>
                        <a:pt x="44" y="13"/>
                        <a:pt x="42" y="10"/>
                        <a:pt x="40" y="9"/>
                      </a:cubicBezTo>
                      <a:cubicBezTo>
                        <a:pt x="38" y="7"/>
                        <a:pt x="36" y="5"/>
                        <a:pt x="33" y="4"/>
                      </a:cubicBezTo>
                      <a:cubicBezTo>
                        <a:pt x="31" y="3"/>
                        <a:pt x="28" y="2"/>
                        <a:pt x="25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6"/>
                        <a:pt x="2" y="46"/>
                        <a:pt x="2" y="46"/>
                      </a:cubicBezTo>
                      <a:cubicBezTo>
                        <a:pt x="25" y="46"/>
                        <a:pt x="25" y="46"/>
                        <a:pt x="25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9" name="Freeform 106"/>
                <p:cNvSpPr/>
                <p:nvPr/>
              </p:nvSpPr>
              <p:spPr bwMode="auto">
                <a:xfrm>
                  <a:off x="1825625" y="-433388"/>
                  <a:ext cx="179388" cy="180975"/>
                </a:xfrm>
                <a:custGeom>
                  <a:avLst/>
                  <a:gdLst>
                    <a:gd name="T0" fmla="*/ 0 w 113"/>
                    <a:gd name="T1" fmla="*/ 0 h 114"/>
                    <a:gd name="T2" fmla="*/ 113 w 113"/>
                    <a:gd name="T3" fmla="*/ 0 h 114"/>
                    <a:gd name="T4" fmla="*/ 113 w 113"/>
                    <a:gd name="T5" fmla="*/ 5 h 114"/>
                    <a:gd name="T6" fmla="*/ 2 w 113"/>
                    <a:gd name="T7" fmla="*/ 5 h 114"/>
                    <a:gd name="T8" fmla="*/ 2 w 113"/>
                    <a:gd name="T9" fmla="*/ 55 h 114"/>
                    <a:gd name="T10" fmla="*/ 111 w 113"/>
                    <a:gd name="T11" fmla="*/ 55 h 114"/>
                    <a:gd name="T12" fmla="*/ 111 w 113"/>
                    <a:gd name="T13" fmla="*/ 59 h 114"/>
                    <a:gd name="T14" fmla="*/ 2 w 113"/>
                    <a:gd name="T15" fmla="*/ 59 h 114"/>
                    <a:gd name="T16" fmla="*/ 2 w 113"/>
                    <a:gd name="T17" fmla="*/ 109 h 114"/>
                    <a:gd name="T18" fmla="*/ 113 w 113"/>
                    <a:gd name="T19" fmla="*/ 109 h 114"/>
                    <a:gd name="T20" fmla="*/ 113 w 113"/>
                    <a:gd name="T21" fmla="*/ 114 h 114"/>
                    <a:gd name="T22" fmla="*/ 0 w 113"/>
                    <a:gd name="T23" fmla="*/ 114 h 114"/>
                    <a:gd name="T24" fmla="*/ 0 w 113"/>
                    <a:gd name="T25" fmla="*/ 0 h 114"/>
                    <a:gd name="T26" fmla="*/ 0 w 113"/>
                    <a:gd name="T2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3" h="114">
                      <a:moveTo>
                        <a:pt x="0" y="0"/>
                      </a:moveTo>
                      <a:lnTo>
                        <a:pt x="113" y="0"/>
                      </a:lnTo>
                      <a:lnTo>
                        <a:pt x="113" y="5"/>
                      </a:lnTo>
                      <a:lnTo>
                        <a:pt x="2" y="5"/>
                      </a:lnTo>
                      <a:lnTo>
                        <a:pt x="2" y="55"/>
                      </a:lnTo>
                      <a:lnTo>
                        <a:pt x="111" y="55"/>
                      </a:lnTo>
                      <a:lnTo>
                        <a:pt x="111" y="59"/>
                      </a:lnTo>
                      <a:lnTo>
                        <a:pt x="2" y="59"/>
                      </a:lnTo>
                      <a:lnTo>
                        <a:pt x="2" y="109"/>
                      </a:lnTo>
                      <a:lnTo>
                        <a:pt x="113" y="109"/>
                      </a:lnTo>
                      <a:lnTo>
                        <a:pt x="113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107"/>
                <p:cNvSpPr/>
                <p:nvPr/>
              </p:nvSpPr>
              <p:spPr bwMode="auto">
                <a:xfrm>
                  <a:off x="2009775" y="-433388"/>
                  <a:ext cx="352425" cy="180975"/>
                </a:xfrm>
                <a:custGeom>
                  <a:avLst/>
                  <a:gdLst>
                    <a:gd name="T0" fmla="*/ 92 w 94"/>
                    <a:gd name="T1" fmla="*/ 24 h 48"/>
                    <a:gd name="T2" fmla="*/ 91 w 94"/>
                    <a:gd name="T3" fmla="*/ 15 h 48"/>
                    <a:gd name="T4" fmla="*/ 86 w 94"/>
                    <a:gd name="T5" fmla="*/ 8 h 48"/>
                    <a:gd name="T6" fmla="*/ 79 w 94"/>
                    <a:gd name="T7" fmla="*/ 3 h 48"/>
                    <a:gd name="T8" fmla="*/ 70 w 94"/>
                    <a:gd name="T9" fmla="*/ 2 h 48"/>
                    <a:gd name="T10" fmla="*/ 63 w 94"/>
                    <a:gd name="T11" fmla="*/ 3 h 48"/>
                    <a:gd name="T12" fmla="*/ 56 w 94"/>
                    <a:gd name="T13" fmla="*/ 7 h 48"/>
                    <a:gd name="T14" fmla="*/ 51 w 94"/>
                    <a:gd name="T15" fmla="*/ 14 h 48"/>
                    <a:gd name="T16" fmla="*/ 49 w 94"/>
                    <a:gd name="T17" fmla="*/ 24 h 48"/>
                    <a:gd name="T18" fmla="*/ 46 w 94"/>
                    <a:gd name="T19" fmla="*/ 34 h 48"/>
                    <a:gd name="T20" fmla="*/ 41 w 94"/>
                    <a:gd name="T21" fmla="*/ 41 h 48"/>
                    <a:gd name="T22" fmla="*/ 33 w 94"/>
                    <a:gd name="T23" fmla="*/ 46 h 48"/>
                    <a:gd name="T24" fmla="*/ 24 w 94"/>
                    <a:gd name="T25" fmla="*/ 48 h 48"/>
                    <a:gd name="T26" fmla="*/ 15 w 94"/>
                    <a:gd name="T27" fmla="*/ 46 h 48"/>
                    <a:gd name="T28" fmla="*/ 7 w 94"/>
                    <a:gd name="T29" fmla="*/ 41 h 48"/>
                    <a:gd name="T30" fmla="*/ 2 w 94"/>
                    <a:gd name="T31" fmla="*/ 33 h 48"/>
                    <a:gd name="T32" fmla="*/ 0 w 94"/>
                    <a:gd name="T33" fmla="*/ 24 h 48"/>
                    <a:gd name="T34" fmla="*/ 2 w 94"/>
                    <a:gd name="T35" fmla="*/ 14 h 48"/>
                    <a:gd name="T36" fmla="*/ 7 w 94"/>
                    <a:gd name="T37" fmla="*/ 7 h 48"/>
                    <a:gd name="T38" fmla="*/ 15 w 94"/>
                    <a:gd name="T39" fmla="*/ 1 h 48"/>
                    <a:gd name="T40" fmla="*/ 24 w 94"/>
                    <a:gd name="T41" fmla="*/ 0 h 48"/>
                    <a:gd name="T42" fmla="*/ 24 w 94"/>
                    <a:gd name="T43" fmla="*/ 1 h 48"/>
                    <a:gd name="T44" fmla="*/ 16 w 94"/>
                    <a:gd name="T45" fmla="*/ 3 h 48"/>
                    <a:gd name="T46" fmla="*/ 9 w 94"/>
                    <a:gd name="T47" fmla="*/ 8 h 48"/>
                    <a:gd name="T48" fmla="*/ 4 w 94"/>
                    <a:gd name="T49" fmla="*/ 15 h 48"/>
                    <a:gd name="T50" fmla="*/ 2 w 94"/>
                    <a:gd name="T51" fmla="*/ 24 h 48"/>
                    <a:gd name="T52" fmla="*/ 4 w 94"/>
                    <a:gd name="T53" fmla="*/ 32 h 48"/>
                    <a:gd name="T54" fmla="*/ 9 w 94"/>
                    <a:gd name="T55" fmla="*/ 39 h 48"/>
                    <a:gd name="T56" fmla="*/ 16 w 94"/>
                    <a:gd name="T57" fmla="*/ 44 h 48"/>
                    <a:gd name="T58" fmla="*/ 24 w 94"/>
                    <a:gd name="T59" fmla="*/ 46 h 48"/>
                    <a:gd name="T60" fmla="*/ 33 w 94"/>
                    <a:gd name="T61" fmla="*/ 44 h 48"/>
                    <a:gd name="T62" fmla="*/ 39 w 94"/>
                    <a:gd name="T63" fmla="*/ 40 h 48"/>
                    <a:gd name="T64" fmla="*/ 44 w 94"/>
                    <a:gd name="T65" fmla="*/ 33 h 48"/>
                    <a:gd name="T66" fmla="*/ 46 w 94"/>
                    <a:gd name="T67" fmla="*/ 24 h 48"/>
                    <a:gd name="T68" fmla="*/ 49 w 94"/>
                    <a:gd name="T69" fmla="*/ 14 h 48"/>
                    <a:gd name="T70" fmla="*/ 54 w 94"/>
                    <a:gd name="T71" fmla="*/ 6 h 48"/>
                    <a:gd name="T72" fmla="*/ 61 w 94"/>
                    <a:gd name="T73" fmla="*/ 1 h 48"/>
                    <a:gd name="T74" fmla="*/ 70 w 94"/>
                    <a:gd name="T75" fmla="*/ 0 h 48"/>
                    <a:gd name="T76" fmla="*/ 80 w 94"/>
                    <a:gd name="T77" fmla="*/ 2 h 48"/>
                    <a:gd name="T78" fmla="*/ 87 w 94"/>
                    <a:gd name="T79" fmla="*/ 7 h 48"/>
                    <a:gd name="T80" fmla="*/ 92 w 94"/>
                    <a:gd name="T81" fmla="*/ 14 h 48"/>
                    <a:gd name="T82" fmla="*/ 94 w 94"/>
                    <a:gd name="T83" fmla="*/ 24 h 48"/>
                    <a:gd name="T84" fmla="*/ 93 w 94"/>
                    <a:gd name="T85" fmla="*/ 31 h 48"/>
                    <a:gd name="T86" fmla="*/ 90 w 94"/>
                    <a:gd name="T87" fmla="*/ 37 h 48"/>
                    <a:gd name="T88" fmla="*/ 86 w 94"/>
                    <a:gd name="T89" fmla="*/ 42 h 48"/>
                    <a:gd name="T90" fmla="*/ 80 w 94"/>
                    <a:gd name="T91" fmla="*/ 46 h 48"/>
                    <a:gd name="T92" fmla="*/ 80 w 94"/>
                    <a:gd name="T93" fmla="*/ 44 h 48"/>
                    <a:gd name="T94" fmla="*/ 85 w 94"/>
                    <a:gd name="T95" fmla="*/ 40 h 48"/>
                    <a:gd name="T96" fmla="*/ 89 w 94"/>
                    <a:gd name="T97" fmla="*/ 35 h 48"/>
                    <a:gd name="T98" fmla="*/ 92 w 94"/>
                    <a:gd name="T99" fmla="*/ 30 h 48"/>
                    <a:gd name="T100" fmla="*/ 92 w 94"/>
                    <a:gd name="T101" fmla="*/ 2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4" h="48">
                      <a:moveTo>
                        <a:pt x="92" y="24"/>
                      </a:moveTo>
                      <a:cubicBezTo>
                        <a:pt x="92" y="21"/>
                        <a:pt x="92" y="18"/>
                        <a:pt x="91" y="15"/>
                      </a:cubicBezTo>
                      <a:cubicBezTo>
                        <a:pt x="90" y="12"/>
                        <a:pt x="88" y="10"/>
                        <a:pt x="86" y="8"/>
                      </a:cubicBezTo>
                      <a:cubicBezTo>
                        <a:pt x="84" y="6"/>
                        <a:pt x="82" y="4"/>
                        <a:pt x="79" y="3"/>
                      </a:cubicBezTo>
                      <a:cubicBezTo>
                        <a:pt x="76" y="2"/>
                        <a:pt x="74" y="2"/>
                        <a:pt x="70" y="2"/>
                      </a:cubicBezTo>
                      <a:cubicBezTo>
                        <a:pt x="68" y="2"/>
                        <a:pt x="65" y="2"/>
                        <a:pt x="63" y="3"/>
                      </a:cubicBezTo>
                      <a:cubicBezTo>
                        <a:pt x="60" y="4"/>
                        <a:pt x="58" y="5"/>
                        <a:pt x="56" y="7"/>
                      </a:cubicBezTo>
                      <a:cubicBezTo>
                        <a:pt x="54" y="9"/>
                        <a:pt x="53" y="11"/>
                        <a:pt x="51" y="14"/>
                      </a:cubicBezTo>
                      <a:cubicBezTo>
                        <a:pt x="50" y="17"/>
                        <a:pt x="49" y="20"/>
                        <a:pt x="49" y="24"/>
                      </a:cubicBezTo>
                      <a:cubicBezTo>
                        <a:pt x="48" y="28"/>
                        <a:pt x="47" y="31"/>
                        <a:pt x="46" y="34"/>
                      </a:cubicBezTo>
                      <a:cubicBezTo>
                        <a:pt x="45" y="37"/>
                        <a:pt x="43" y="39"/>
                        <a:pt x="41" y="41"/>
                      </a:cubicBezTo>
                      <a:cubicBezTo>
                        <a:pt x="39" y="43"/>
                        <a:pt x="36" y="45"/>
                        <a:pt x="33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9" y="43"/>
                        <a:pt x="7" y="41"/>
                      </a:cubicBezTo>
                      <a:cubicBezTo>
                        <a:pt x="5" y="38"/>
                        <a:pt x="3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3" y="11"/>
                        <a:pt x="5" y="9"/>
                        <a:pt x="7" y="7"/>
                      </a:cubicBezTo>
                      <a:cubicBezTo>
                        <a:pt x="9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7" y="46"/>
                        <a:pt x="30" y="45"/>
                        <a:pt x="33" y="44"/>
                      </a:cubicBezTo>
                      <a:cubicBezTo>
                        <a:pt x="35" y="43"/>
                        <a:pt x="37" y="42"/>
                        <a:pt x="39" y="40"/>
                      </a:cubicBezTo>
                      <a:cubicBezTo>
                        <a:pt x="41" y="38"/>
                        <a:pt x="43" y="36"/>
                        <a:pt x="44" y="33"/>
                      </a:cubicBezTo>
                      <a:cubicBezTo>
                        <a:pt x="45" y="30"/>
                        <a:pt x="46" y="27"/>
                        <a:pt x="46" y="24"/>
                      </a:cubicBezTo>
                      <a:cubicBezTo>
                        <a:pt x="47" y="20"/>
                        <a:pt x="48" y="17"/>
                        <a:pt x="49" y="14"/>
                      </a:cubicBezTo>
                      <a:cubicBezTo>
                        <a:pt x="51" y="11"/>
                        <a:pt x="52" y="8"/>
                        <a:pt x="54" y="6"/>
                      </a:cubicBezTo>
                      <a:cubicBezTo>
                        <a:pt x="56" y="4"/>
                        <a:pt x="59" y="2"/>
                        <a:pt x="61" y="1"/>
                      </a:cubicBezTo>
                      <a:cubicBezTo>
                        <a:pt x="64" y="0"/>
                        <a:pt x="67" y="0"/>
                        <a:pt x="70" y="0"/>
                      </a:cubicBezTo>
                      <a:cubicBezTo>
                        <a:pt x="74" y="0"/>
                        <a:pt x="77" y="0"/>
                        <a:pt x="80" y="2"/>
                      </a:cubicBezTo>
                      <a:cubicBezTo>
                        <a:pt x="83" y="3"/>
                        <a:pt x="85" y="5"/>
                        <a:pt x="87" y="7"/>
                      </a:cubicBezTo>
                      <a:cubicBezTo>
                        <a:pt x="90" y="9"/>
                        <a:pt x="91" y="11"/>
                        <a:pt x="92" y="14"/>
                      </a:cubicBezTo>
                      <a:cubicBezTo>
                        <a:pt x="94" y="17"/>
                        <a:pt x="94" y="20"/>
                        <a:pt x="94" y="24"/>
                      </a:cubicBezTo>
                      <a:cubicBezTo>
                        <a:pt x="94" y="26"/>
                        <a:pt x="94" y="28"/>
                        <a:pt x="93" y="31"/>
                      </a:cubicBezTo>
                      <a:cubicBezTo>
                        <a:pt x="93" y="33"/>
                        <a:pt x="92" y="35"/>
                        <a:pt x="90" y="37"/>
                      </a:cubicBezTo>
                      <a:cubicBezTo>
                        <a:pt x="89" y="39"/>
                        <a:pt x="88" y="41"/>
                        <a:pt x="86" y="42"/>
                      </a:cubicBezTo>
                      <a:cubicBezTo>
                        <a:pt x="84" y="43"/>
                        <a:pt x="83" y="45"/>
                        <a:pt x="80" y="46"/>
                      </a:cubicBezTo>
                      <a:cubicBezTo>
                        <a:pt x="80" y="44"/>
                        <a:pt x="80" y="44"/>
                        <a:pt x="80" y="44"/>
                      </a:cubicBezTo>
                      <a:cubicBezTo>
                        <a:pt x="82" y="43"/>
                        <a:pt x="84" y="41"/>
                        <a:pt x="85" y="40"/>
                      </a:cubicBezTo>
                      <a:cubicBezTo>
                        <a:pt x="87" y="39"/>
                        <a:pt x="88" y="37"/>
                        <a:pt x="89" y="35"/>
                      </a:cubicBezTo>
                      <a:cubicBezTo>
                        <a:pt x="90" y="34"/>
                        <a:pt x="91" y="32"/>
                        <a:pt x="92" y="30"/>
                      </a:cubicBezTo>
                      <a:cubicBezTo>
                        <a:pt x="92" y="28"/>
                        <a:pt x="92" y="26"/>
                        <a:pt x="92" y="2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108"/>
                <p:cNvSpPr/>
                <p:nvPr/>
              </p:nvSpPr>
              <p:spPr bwMode="auto">
                <a:xfrm>
                  <a:off x="2373313" y="-433388"/>
                  <a:ext cx="11113" cy="180975"/>
                </a:xfrm>
                <a:custGeom>
                  <a:avLst/>
                  <a:gdLst>
                    <a:gd name="T0" fmla="*/ 0 w 7"/>
                    <a:gd name="T1" fmla="*/ 0 h 114"/>
                    <a:gd name="T2" fmla="*/ 0 w 7"/>
                    <a:gd name="T3" fmla="*/ 114 h 114"/>
                    <a:gd name="T4" fmla="*/ 7 w 7"/>
                    <a:gd name="T5" fmla="*/ 114 h 114"/>
                    <a:gd name="T6" fmla="*/ 7 w 7"/>
                    <a:gd name="T7" fmla="*/ 0 h 114"/>
                    <a:gd name="T8" fmla="*/ 0 w 7"/>
                    <a:gd name="T9" fmla="*/ 0 h 114"/>
                    <a:gd name="T10" fmla="*/ 0 w 7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7" y="114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109"/>
                <p:cNvSpPr/>
                <p:nvPr/>
              </p:nvSpPr>
              <p:spPr bwMode="auto">
                <a:xfrm>
                  <a:off x="2395538" y="-433388"/>
                  <a:ext cx="184150" cy="180975"/>
                </a:xfrm>
                <a:custGeom>
                  <a:avLst/>
                  <a:gdLst>
                    <a:gd name="T0" fmla="*/ 4 w 49"/>
                    <a:gd name="T1" fmla="*/ 32 h 48"/>
                    <a:gd name="T2" fmla="*/ 9 w 49"/>
                    <a:gd name="T3" fmla="*/ 39 h 48"/>
                    <a:gd name="T4" fmla="*/ 16 w 49"/>
                    <a:gd name="T5" fmla="*/ 44 h 48"/>
                    <a:gd name="T6" fmla="*/ 24 w 49"/>
                    <a:gd name="T7" fmla="*/ 46 h 48"/>
                    <a:gd name="T8" fmla="*/ 33 w 49"/>
                    <a:gd name="T9" fmla="*/ 44 h 48"/>
                    <a:gd name="T10" fmla="*/ 40 w 49"/>
                    <a:gd name="T11" fmla="*/ 39 h 48"/>
                    <a:gd name="T12" fmla="*/ 45 w 49"/>
                    <a:gd name="T13" fmla="*/ 32 h 48"/>
                    <a:gd name="T14" fmla="*/ 47 w 49"/>
                    <a:gd name="T15" fmla="*/ 24 h 48"/>
                    <a:gd name="T16" fmla="*/ 47 w 49"/>
                    <a:gd name="T17" fmla="*/ 24 h 48"/>
                    <a:gd name="T18" fmla="*/ 26 w 49"/>
                    <a:gd name="T19" fmla="*/ 24 h 48"/>
                    <a:gd name="T20" fmla="*/ 26 w 49"/>
                    <a:gd name="T21" fmla="*/ 22 h 48"/>
                    <a:gd name="T22" fmla="*/ 49 w 49"/>
                    <a:gd name="T23" fmla="*/ 22 h 48"/>
                    <a:gd name="T24" fmla="*/ 49 w 49"/>
                    <a:gd name="T25" fmla="*/ 24 h 48"/>
                    <a:gd name="T26" fmla="*/ 47 w 49"/>
                    <a:gd name="T27" fmla="*/ 33 h 48"/>
                    <a:gd name="T28" fmla="*/ 41 w 49"/>
                    <a:gd name="T29" fmla="*/ 41 h 48"/>
                    <a:gd name="T30" fmla="*/ 34 w 49"/>
                    <a:gd name="T31" fmla="*/ 46 h 48"/>
                    <a:gd name="T32" fmla="*/ 24 w 49"/>
                    <a:gd name="T33" fmla="*/ 48 h 48"/>
                    <a:gd name="T34" fmla="*/ 15 w 49"/>
                    <a:gd name="T35" fmla="*/ 46 h 48"/>
                    <a:gd name="T36" fmla="*/ 7 w 49"/>
                    <a:gd name="T37" fmla="*/ 41 h 48"/>
                    <a:gd name="T38" fmla="*/ 2 w 49"/>
                    <a:gd name="T39" fmla="*/ 33 h 48"/>
                    <a:gd name="T40" fmla="*/ 0 w 49"/>
                    <a:gd name="T41" fmla="*/ 24 h 48"/>
                    <a:gd name="T42" fmla="*/ 0 w 49"/>
                    <a:gd name="T43" fmla="*/ 24 h 48"/>
                    <a:gd name="T44" fmla="*/ 2 w 49"/>
                    <a:gd name="T45" fmla="*/ 14 h 48"/>
                    <a:gd name="T46" fmla="*/ 7 w 49"/>
                    <a:gd name="T47" fmla="*/ 7 h 48"/>
                    <a:gd name="T48" fmla="*/ 15 w 49"/>
                    <a:gd name="T49" fmla="*/ 1 h 48"/>
                    <a:gd name="T50" fmla="*/ 24 w 49"/>
                    <a:gd name="T51" fmla="*/ 0 h 48"/>
                    <a:gd name="T52" fmla="*/ 31 w 49"/>
                    <a:gd name="T53" fmla="*/ 1 h 48"/>
                    <a:gd name="T54" fmla="*/ 38 w 49"/>
                    <a:gd name="T55" fmla="*/ 3 h 48"/>
                    <a:gd name="T56" fmla="*/ 34 w 49"/>
                    <a:gd name="T57" fmla="*/ 3 h 48"/>
                    <a:gd name="T58" fmla="*/ 29 w 49"/>
                    <a:gd name="T59" fmla="*/ 2 h 48"/>
                    <a:gd name="T60" fmla="*/ 24 w 49"/>
                    <a:gd name="T61" fmla="*/ 1 h 48"/>
                    <a:gd name="T62" fmla="*/ 16 w 49"/>
                    <a:gd name="T63" fmla="*/ 3 h 48"/>
                    <a:gd name="T64" fmla="*/ 9 w 49"/>
                    <a:gd name="T65" fmla="*/ 8 h 48"/>
                    <a:gd name="T66" fmla="*/ 4 w 49"/>
                    <a:gd name="T67" fmla="*/ 15 h 48"/>
                    <a:gd name="T68" fmla="*/ 2 w 49"/>
                    <a:gd name="T69" fmla="*/ 24 h 48"/>
                    <a:gd name="T70" fmla="*/ 4 w 49"/>
                    <a:gd name="T71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9" h="48">
                      <a:moveTo>
                        <a:pt x="4" y="32"/>
                      </a:moveTo>
                      <a:cubicBezTo>
                        <a:pt x="5" y="35"/>
                        <a:pt x="7" y="37"/>
                        <a:pt x="9" y="39"/>
                      </a:cubicBezTo>
                      <a:cubicBezTo>
                        <a:pt x="11" y="41"/>
                        <a:pt x="13" y="43"/>
                        <a:pt x="16" y="44"/>
                      </a:cubicBezTo>
                      <a:cubicBezTo>
                        <a:pt x="18" y="45"/>
                        <a:pt x="21" y="46"/>
                        <a:pt x="24" y="46"/>
                      </a:cubicBezTo>
                      <a:cubicBezTo>
                        <a:pt x="28" y="46"/>
                        <a:pt x="30" y="45"/>
                        <a:pt x="33" y="44"/>
                      </a:cubicBezTo>
                      <a:cubicBezTo>
                        <a:pt x="36" y="43"/>
                        <a:pt x="38" y="41"/>
                        <a:pt x="40" y="39"/>
                      </a:cubicBezTo>
                      <a:cubicBezTo>
                        <a:pt x="42" y="37"/>
                        <a:pt x="44" y="35"/>
                        <a:pt x="45" y="32"/>
                      </a:cubicBezTo>
                      <a:cubicBezTo>
                        <a:pt x="46" y="30"/>
                        <a:pt x="47" y="27"/>
                        <a:pt x="47" y="24"/>
                      </a:cubicBezTo>
                      <a:cubicBezTo>
                        <a:pt x="47" y="24"/>
                        <a:pt x="47" y="24"/>
                        <a:pt x="47" y="24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49" y="24"/>
                        <a:pt x="49" y="24"/>
                        <a:pt x="49" y="24"/>
                      </a:cubicBezTo>
                      <a:cubicBezTo>
                        <a:pt x="49" y="27"/>
                        <a:pt x="48" y="30"/>
                        <a:pt x="47" y="33"/>
                      </a:cubicBezTo>
                      <a:cubicBezTo>
                        <a:pt x="45" y="36"/>
                        <a:pt x="44" y="39"/>
                        <a:pt x="41" y="41"/>
                      </a:cubicBezTo>
                      <a:cubicBezTo>
                        <a:pt x="39" y="43"/>
                        <a:pt x="37" y="45"/>
                        <a:pt x="34" y="46"/>
                      </a:cubicBezTo>
                      <a:cubicBezTo>
                        <a:pt x="31" y="47"/>
                        <a:pt x="28" y="48"/>
                        <a:pt x="24" y="48"/>
                      </a:cubicBezTo>
                      <a:cubicBezTo>
                        <a:pt x="21" y="48"/>
                        <a:pt x="18" y="47"/>
                        <a:pt x="15" y="46"/>
                      </a:cubicBezTo>
                      <a:cubicBezTo>
                        <a:pt x="12" y="45"/>
                        <a:pt x="10" y="43"/>
                        <a:pt x="7" y="41"/>
                      </a:cubicBezTo>
                      <a:cubicBezTo>
                        <a:pt x="5" y="39"/>
                        <a:pt x="4" y="36"/>
                        <a:pt x="2" y="33"/>
                      </a:cubicBezTo>
                      <a:cubicBezTo>
                        <a:pt x="1" y="30"/>
                        <a:pt x="0" y="27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0"/>
                        <a:pt x="1" y="17"/>
                        <a:pt x="2" y="14"/>
                      </a:cubicBezTo>
                      <a:cubicBezTo>
                        <a:pt x="4" y="11"/>
                        <a:pt x="5" y="9"/>
                        <a:pt x="7" y="7"/>
                      </a:cubicBezTo>
                      <a:cubicBezTo>
                        <a:pt x="10" y="4"/>
                        <a:pt x="12" y="3"/>
                        <a:pt x="15" y="1"/>
                      </a:cubicBez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7" y="0"/>
                        <a:pt x="29" y="0"/>
                        <a:pt x="31" y="1"/>
                      </a:cubicBezTo>
                      <a:cubicBezTo>
                        <a:pt x="34" y="1"/>
                        <a:pt x="36" y="2"/>
                        <a:pt x="38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2" y="3"/>
                        <a:pt x="31" y="2"/>
                        <a:pt x="29" y="2"/>
                      </a:cubicBezTo>
                      <a:cubicBezTo>
                        <a:pt x="28" y="2"/>
                        <a:pt x="26" y="1"/>
                        <a:pt x="24" y="1"/>
                      </a:cubicBezTo>
                      <a:cubicBezTo>
                        <a:pt x="21" y="1"/>
                        <a:pt x="18" y="2"/>
                        <a:pt x="16" y="3"/>
                      </a:cubicBezTo>
                      <a:cubicBezTo>
                        <a:pt x="13" y="4"/>
                        <a:pt x="11" y="6"/>
                        <a:pt x="9" y="8"/>
                      </a:cubicBezTo>
                      <a:cubicBezTo>
                        <a:pt x="7" y="10"/>
                        <a:pt x="5" y="12"/>
                        <a:pt x="4" y="15"/>
                      </a:cubicBezTo>
                      <a:cubicBezTo>
                        <a:pt x="3" y="18"/>
                        <a:pt x="2" y="21"/>
                        <a:pt x="2" y="24"/>
                      </a:cubicBezTo>
                      <a:cubicBezTo>
                        <a:pt x="2" y="27"/>
                        <a:pt x="3" y="30"/>
                        <a:pt x="4" y="3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3" name="Freeform 110"/>
                <p:cNvSpPr/>
                <p:nvPr/>
              </p:nvSpPr>
              <p:spPr bwMode="auto">
                <a:xfrm>
                  <a:off x="2586038" y="-433388"/>
                  <a:ext cx="180975" cy="180975"/>
                </a:xfrm>
                <a:custGeom>
                  <a:avLst/>
                  <a:gdLst>
                    <a:gd name="T0" fmla="*/ 109 w 114"/>
                    <a:gd name="T1" fmla="*/ 0 h 114"/>
                    <a:gd name="T2" fmla="*/ 114 w 114"/>
                    <a:gd name="T3" fmla="*/ 0 h 114"/>
                    <a:gd name="T4" fmla="*/ 114 w 114"/>
                    <a:gd name="T5" fmla="*/ 114 h 114"/>
                    <a:gd name="T6" fmla="*/ 109 w 114"/>
                    <a:gd name="T7" fmla="*/ 114 h 114"/>
                    <a:gd name="T8" fmla="*/ 5 w 114"/>
                    <a:gd name="T9" fmla="*/ 7 h 114"/>
                    <a:gd name="T10" fmla="*/ 5 w 114"/>
                    <a:gd name="T11" fmla="*/ 114 h 114"/>
                    <a:gd name="T12" fmla="*/ 0 w 114"/>
                    <a:gd name="T13" fmla="*/ 114 h 114"/>
                    <a:gd name="T14" fmla="*/ 0 w 114"/>
                    <a:gd name="T15" fmla="*/ 0 h 114"/>
                    <a:gd name="T16" fmla="*/ 5 w 114"/>
                    <a:gd name="T17" fmla="*/ 0 h 114"/>
                    <a:gd name="T18" fmla="*/ 109 w 114"/>
                    <a:gd name="T19" fmla="*/ 107 h 114"/>
                    <a:gd name="T20" fmla="*/ 109 w 114"/>
                    <a:gd name="T21" fmla="*/ 0 h 114"/>
                    <a:gd name="T22" fmla="*/ 109 w 114"/>
                    <a:gd name="T23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4" h="114">
                      <a:moveTo>
                        <a:pt x="109" y="0"/>
                      </a:moveTo>
                      <a:lnTo>
                        <a:pt x="114" y="0"/>
                      </a:lnTo>
                      <a:lnTo>
                        <a:pt x="114" y="114"/>
                      </a:lnTo>
                      <a:lnTo>
                        <a:pt x="109" y="114"/>
                      </a:lnTo>
                      <a:lnTo>
                        <a:pt x="5" y="7"/>
                      </a:lnTo>
                      <a:lnTo>
                        <a:pt x="5" y="114"/>
                      </a:lnTo>
                      <a:lnTo>
                        <a:pt x="0" y="11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09" y="107"/>
                      </a:lnTo>
                      <a:lnTo>
                        <a:pt x="109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111"/>
                <p:cNvSpPr>
                  <a:spLocks noEditPoints="1"/>
                </p:cNvSpPr>
                <p:nvPr/>
              </p:nvSpPr>
              <p:spPr bwMode="auto">
                <a:xfrm>
                  <a:off x="1041400" y="-973138"/>
                  <a:ext cx="439738" cy="431800"/>
                </a:xfrm>
                <a:custGeom>
                  <a:avLst/>
                  <a:gdLst>
                    <a:gd name="T0" fmla="*/ 32 w 117"/>
                    <a:gd name="T1" fmla="*/ 5 h 115"/>
                    <a:gd name="T2" fmla="*/ 32 w 117"/>
                    <a:gd name="T3" fmla="*/ 7 h 115"/>
                    <a:gd name="T4" fmla="*/ 27 w 117"/>
                    <a:gd name="T5" fmla="*/ 13 h 115"/>
                    <a:gd name="T6" fmla="*/ 38 w 117"/>
                    <a:gd name="T7" fmla="*/ 19 h 115"/>
                    <a:gd name="T8" fmla="*/ 48 w 117"/>
                    <a:gd name="T9" fmla="*/ 26 h 115"/>
                    <a:gd name="T10" fmla="*/ 20 w 117"/>
                    <a:gd name="T11" fmla="*/ 25 h 115"/>
                    <a:gd name="T12" fmla="*/ 8 w 117"/>
                    <a:gd name="T13" fmla="*/ 41 h 115"/>
                    <a:gd name="T14" fmla="*/ 24 w 117"/>
                    <a:gd name="T15" fmla="*/ 1 h 115"/>
                    <a:gd name="T16" fmla="*/ 23 w 117"/>
                    <a:gd name="T17" fmla="*/ 64 h 115"/>
                    <a:gd name="T18" fmla="*/ 20 w 117"/>
                    <a:gd name="T19" fmla="*/ 48 h 115"/>
                    <a:gd name="T20" fmla="*/ 10 w 117"/>
                    <a:gd name="T21" fmla="*/ 40 h 115"/>
                    <a:gd name="T22" fmla="*/ 20 w 117"/>
                    <a:gd name="T23" fmla="*/ 41 h 115"/>
                    <a:gd name="T24" fmla="*/ 42 w 117"/>
                    <a:gd name="T25" fmla="*/ 41 h 115"/>
                    <a:gd name="T26" fmla="*/ 43 w 117"/>
                    <a:gd name="T27" fmla="*/ 48 h 115"/>
                    <a:gd name="T28" fmla="*/ 30 w 117"/>
                    <a:gd name="T29" fmla="*/ 48 h 115"/>
                    <a:gd name="T30" fmla="*/ 39 w 117"/>
                    <a:gd name="T31" fmla="*/ 64 h 115"/>
                    <a:gd name="T32" fmla="*/ 49 w 117"/>
                    <a:gd name="T33" fmla="*/ 71 h 115"/>
                    <a:gd name="T34" fmla="*/ 30 w 117"/>
                    <a:gd name="T35" fmla="*/ 71 h 115"/>
                    <a:gd name="T36" fmla="*/ 35 w 117"/>
                    <a:gd name="T37" fmla="*/ 93 h 115"/>
                    <a:gd name="T38" fmla="*/ 48 w 117"/>
                    <a:gd name="T39" fmla="*/ 92 h 115"/>
                    <a:gd name="T40" fmla="*/ 24 w 117"/>
                    <a:gd name="T41" fmla="*/ 108 h 115"/>
                    <a:gd name="T42" fmla="*/ 23 w 117"/>
                    <a:gd name="T43" fmla="*/ 95 h 115"/>
                    <a:gd name="T44" fmla="*/ 15 w 117"/>
                    <a:gd name="T45" fmla="*/ 71 h 115"/>
                    <a:gd name="T46" fmla="*/ 0 w 117"/>
                    <a:gd name="T47" fmla="*/ 63 h 115"/>
                    <a:gd name="T48" fmla="*/ 66 w 117"/>
                    <a:gd name="T49" fmla="*/ 66 h 115"/>
                    <a:gd name="T50" fmla="*/ 53 w 117"/>
                    <a:gd name="T51" fmla="*/ 67 h 115"/>
                    <a:gd name="T52" fmla="*/ 54 w 117"/>
                    <a:gd name="T53" fmla="*/ 57 h 115"/>
                    <a:gd name="T54" fmla="*/ 53 w 117"/>
                    <a:gd name="T55" fmla="*/ 28 h 115"/>
                    <a:gd name="T56" fmla="*/ 82 w 117"/>
                    <a:gd name="T57" fmla="*/ 28 h 115"/>
                    <a:gd name="T58" fmla="*/ 94 w 117"/>
                    <a:gd name="T59" fmla="*/ 0 h 115"/>
                    <a:gd name="T60" fmla="*/ 105 w 117"/>
                    <a:gd name="T61" fmla="*/ 5 h 115"/>
                    <a:gd name="T62" fmla="*/ 98 w 117"/>
                    <a:gd name="T63" fmla="*/ 10 h 115"/>
                    <a:gd name="T64" fmla="*/ 95 w 117"/>
                    <a:gd name="T65" fmla="*/ 28 h 115"/>
                    <a:gd name="T66" fmla="*/ 104 w 117"/>
                    <a:gd name="T67" fmla="*/ 37 h 115"/>
                    <a:gd name="T68" fmla="*/ 105 w 117"/>
                    <a:gd name="T69" fmla="*/ 67 h 115"/>
                    <a:gd name="T70" fmla="*/ 95 w 117"/>
                    <a:gd name="T71" fmla="*/ 66 h 115"/>
                    <a:gd name="T72" fmla="*/ 92 w 117"/>
                    <a:gd name="T73" fmla="*/ 102 h 115"/>
                    <a:gd name="T74" fmla="*/ 100 w 117"/>
                    <a:gd name="T75" fmla="*/ 108 h 115"/>
                    <a:gd name="T76" fmla="*/ 117 w 117"/>
                    <a:gd name="T77" fmla="*/ 99 h 115"/>
                    <a:gd name="T78" fmla="*/ 94 w 117"/>
                    <a:gd name="T79" fmla="*/ 114 h 115"/>
                    <a:gd name="T80" fmla="*/ 84 w 117"/>
                    <a:gd name="T81" fmla="*/ 66 h 115"/>
                    <a:gd name="T82" fmla="*/ 67 w 117"/>
                    <a:gd name="T83" fmla="*/ 96 h 115"/>
                    <a:gd name="T84" fmla="*/ 35 w 117"/>
                    <a:gd name="T85" fmla="*/ 108 h 115"/>
                    <a:gd name="T86" fmla="*/ 66 w 117"/>
                    <a:gd name="T87" fmla="*/ 66 h 115"/>
                    <a:gd name="T88" fmla="*/ 74 w 117"/>
                    <a:gd name="T89" fmla="*/ 19 h 115"/>
                    <a:gd name="T90" fmla="*/ 54 w 117"/>
                    <a:gd name="T91" fmla="*/ 5 h 115"/>
                    <a:gd name="T92" fmla="*/ 61 w 117"/>
                    <a:gd name="T93" fmla="*/ 35 h 115"/>
                    <a:gd name="T94" fmla="*/ 97 w 117"/>
                    <a:gd name="T95" fmla="*/ 60 h 115"/>
                    <a:gd name="T96" fmla="*/ 61 w 117"/>
                    <a:gd name="T97" fmla="*/ 3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17" h="115">
                      <a:moveTo>
                        <a:pt x="24" y="1"/>
                      </a:moveTo>
                      <a:cubicBezTo>
                        <a:pt x="32" y="5"/>
                        <a:pt x="32" y="5"/>
                        <a:pt x="32" y="5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3" y="6"/>
                        <a:pt x="32" y="7"/>
                      </a:cubicBezTo>
                      <a:cubicBezTo>
                        <a:pt x="31" y="7"/>
                        <a:pt x="29" y="8"/>
                        <a:pt x="29" y="10"/>
                      </a:cubicBezTo>
                      <a:cubicBezTo>
                        <a:pt x="28" y="11"/>
                        <a:pt x="28" y="12"/>
                        <a:pt x="27" y="13"/>
                      </a:cubicBezTo>
                      <a:cubicBezTo>
                        <a:pt x="26" y="15"/>
                        <a:pt x="24" y="17"/>
                        <a:pt x="23" y="19"/>
                      </a:cubicBezTo>
                      <a:cubicBezTo>
                        <a:pt x="38" y="19"/>
                        <a:pt x="38" y="19"/>
                        <a:pt x="38" y="19"/>
                      </a:cubicBezTo>
                      <a:cubicBezTo>
                        <a:pt x="42" y="19"/>
                        <a:pt x="45" y="19"/>
                        <a:pt x="48" y="19"/>
                      </a:cubicBezTo>
                      <a:cubicBezTo>
                        <a:pt x="48" y="26"/>
                        <a:pt x="48" y="26"/>
                        <a:pt x="48" y="26"/>
                      </a:cubicBezTo>
                      <a:cubicBezTo>
                        <a:pt x="45" y="26"/>
                        <a:pt x="42" y="25"/>
                        <a:pt x="38" y="25"/>
                      </a:cubicBezTo>
                      <a:cubicBezTo>
                        <a:pt x="20" y="25"/>
                        <a:pt x="20" y="25"/>
                        <a:pt x="20" y="25"/>
                      </a:cubicBezTo>
                      <a:cubicBezTo>
                        <a:pt x="20" y="26"/>
                        <a:pt x="19" y="27"/>
                        <a:pt x="18" y="28"/>
                      </a:cubicBezTo>
                      <a:cubicBezTo>
                        <a:pt x="14" y="34"/>
                        <a:pt x="11" y="38"/>
                        <a:pt x="8" y="41"/>
                      </a:cubicBezTo>
                      <a:cubicBezTo>
                        <a:pt x="6" y="39"/>
                        <a:pt x="3" y="38"/>
                        <a:pt x="0" y="37"/>
                      </a:cubicBezTo>
                      <a:cubicBezTo>
                        <a:pt x="10" y="29"/>
                        <a:pt x="18" y="17"/>
                        <a:pt x="24" y="1"/>
                      </a:cubicBezTo>
                      <a:close/>
                      <a:moveTo>
                        <a:pt x="15" y="64"/>
                      </a:move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48"/>
                        <a:pt x="23" y="48"/>
                        <a:pt x="23" y="48"/>
                      </a:cubicBezTo>
                      <a:cubicBezTo>
                        <a:pt x="20" y="48"/>
                        <a:pt x="20" y="48"/>
                        <a:pt x="20" y="48"/>
                      </a:cubicBezTo>
                      <a:cubicBezTo>
                        <a:pt x="17" y="48"/>
                        <a:pt x="14" y="48"/>
                        <a:pt x="10" y="48"/>
                      </a:cubicBezTo>
                      <a:cubicBezTo>
                        <a:pt x="10" y="40"/>
                        <a:pt x="10" y="40"/>
                        <a:pt x="10" y="40"/>
                      </a:cubicBezTo>
                      <a:cubicBezTo>
                        <a:pt x="10" y="40"/>
                        <a:pt x="11" y="40"/>
                        <a:pt x="12" y="41"/>
                      </a:cubicBezTo>
                      <a:cubicBezTo>
                        <a:pt x="15" y="41"/>
                        <a:pt x="18" y="41"/>
                        <a:pt x="20" y="41"/>
                      </a:cubicBezTo>
                      <a:cubicBezTo>
                        <a:pt x="33" y="41"/>
                        <a:pt x="33" y="41"/>
                        <a:pt x="33" y="41"/>
                      </a:cubicBezTo>
                      <a:cubicBezTo>
                        <a:pt x="35" y="41"/>
                        <a:pt x="38" y="41"/>
                        <a:pt x="42" y="41"/>
                      </a:cubicBezTo>
                      <a:cubicBezTo>
                        <a:pt x="42" y="40"/>
                        <a:pt x="43" y="40"/>
                        <a:pt x="43" y="40"/>
                      </a:cubicBezTo>
                      <a:cubicBezTo>
                        <a:pt x="43" y="48"/>
                        <a:pt x="43" y="48"/>
                        <a:pt x="43" y="48"/>
                      </a:cubicBezTo>
                      <a:cubicBezTo>
                        <a:pt x="41" y="48"/>
                        <a:pt x="37" y="48"/>
                        <a:pt x="33" y="4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39" y="64"/>
                        <a:pt x="39" y="64"/>
                        <a:pt x="39" y="64"/>
                      </a:cubicBezTo>
                      <a:cubicBezTo>
                        <a:pt x="40" y="64"/>
                        <a:pt x="44" y="64"/>
                        <a:pt x="49" y="63"/>
                      </a:cubicBezTo>
                      <a:cubicBezTo>
                        <a:pt x="49" y="71"/>
                        <a:pt x="49" y="71"/>
                        <a:pt x="49" y="71"/>
                      </a:cubicBezTo>
                      <a:cubicBezTo>
                        <a:pt x="45" y="71"/>
                        <a:pt x="42" y="71"/>
                        <a:pt x="39" y="71"/>
                      </a:cubicBezTo>
                      <a:cubicBezTo>
                        <a:pt x="30" y="71"/>
                        <a:pt x="30" y="71"/>
                        <a:pt x="30" y="71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1" y="95"/>
                        <a:pt x="33" y="94"/>
                        <a:pt x="35" y="93"/>
                      </a:cubicBezTo>
                      <a:cubicBezTo>
                        <a:pt x="37" y="91"/>
                        <a:pt x="41" y="88"/>
                        <a:pt x="46" y="84"/>
                      </a:cubicBezTo>
                      <a:cubicBezTo>
                        <a:pt x="46" y="87"/>
                        <a:pt x="47" y="89"/>
                        <a:pt x="48" y="92"/>
                      </a:cubicBezTo>
                      <a:cubicBezTo>
                        <a:pt x="47" y="92"/>
                        <a:pt x="46" y="93"/>
                        <a:pt x="45" y="94"/>
                      </a:cubicBezTo>
                      <a:cubicBezTo>
                        <a:pt x="35" y="99"/>
                        <a:pt x="28" y="104"/>
                        <a:pt x="24" y="108"/>
                      </a:cubicBezTo>
                      <a:cubicBezTo>
                        <a:pt x="23" y="105"/>
                        <a:pt x="21" y="103"/>
                        <a:pt x="19" y="100"/>
                      </a:cubicBezTo>
                      <a:cubicBezTo>
                        <a:pt x="22" y="100"/>
                        <a:pt x="23" y="98"/>
                        <a:pt x="23" y="95"/>
                      </a:cubicBezTo>
                      <a:cubicBezTo>
                        <a:pt x="23" y="71"/>
                        <a:pt x="23" y="71"/>
                        <a:pt x="23" y="71"/>
                      </a:cubicBezTo>
                      <a:cubicBezTo>
                        <a:pt x="15" y="71"/>
                        <a:pt x="15" y="71"/>
                        <a:pt x="15" y="71"/>
                      </a:cubicBezTo>
                      <a:cubicBezTo>
                        <a:pt x="12" y="71"/>
                        <a:pt x="4" y="71"/>
                        <a:pt x="0" y="71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4" y="64"/>
                        <a:pt x="12" y="64"/>
                        <a:pt x="15" y="64"/>
                      </a:cubicBezTo>
                      <a:close/>
                      <a:moveTo>
                        <a:pt x="66" y="66"/>
                      </a:moveTo>
                      <a:cubicBezTo>
                        <a:pt x="63" y="66"/>
                        <a:pt x="63" y="66"/>
                        <a:pt x="63" y="66"/>
                      </a:cubicBezTo>
                      <a:cubicBezTo>
                        <a:pt x="61" y="66"/>
                        <a:pt x="58" y="67"/>
                        <a:pt x="53" y="67"/>
                      </a:cubicBezTo>
                      <a:cubicBezTo>
                        <a:pt x="53" y="67"/>
                        <a:pt x="53" y="67"/>
                        <a:pt x="53" y="66"/>
                      </a:cubicBezTo>
                      <a:cubicBezTo>
                        <a:pt x="54" y="63"/>
                        <a:pt x="54" y="60"/>
                        <a:pt x="54" y="57"/>
                      </a:cubicBezTo>
                      <a:cubicBezTo>
                        <a:pt x="54" y="38"/>
                        <a:pt x="54" y="38"/>
                        <a:pt x="54" y="38"/>
                      </a:cubicBezTo>
                      <a:cubicBezTo>
                        <a:pt x="55" y="34"/>
                        <a:pt x="54" y="31"/>
                        <a:pt x="53" y="28"/>
                      </a:cubicBezTo>
                      <a:cubicBezTo>
                        <a:pt x="57" y="28"/>
                        <a:pt x="60" y="28"/>
                        <a:pt x="63" y="28"/>
                      </a:cubicBezTo>
                      <a:cubicBezTo>
                        <a:pt x="82" y="28"/>
                        <a:pt x="82" y="28"/>
                        <a:pt x="82" y="28"/>
                      </a:cubicBezTo>
                      <a:cubicBezTo>
                        <a:pt x="82" y="28"/>
                        <a:pt x="83" y="27"/>
                        <a:pt x="83" y="27"/>
                      </a:cubicBezTo>
                      <a:cubicBezTo>
                        <a:pt x="90" y="14"/>
                        <a:pt x="94" y="5"/>
                        <a:pt x="94" y="0"/>
                      </a:cubicBezTo>
                      <a:cubicBezTo>
                        <a:pt x="103" y="3"/>
                        <a:pt x="103" y="3"/>
                        <a:pt x="103" y="3"/>
                      </a:cubicBezTo>
                      <a:cubicBezTo>
                        <a:pt x="104" y="4"/>
                        <a:pt x="105" y="4"/>
                        <a:pt x="105" y="5"/>
                      </a:cubicBezTo>
                      <a:cubicBezTo>
                        <a:pt x="105" y="5"/>
                        <a:pt x="104" y="5"/>
                        <a:pt x="103" y="6"/>
                      </a:cubicBezTo>
                      <a:cubicBezTo>
                        <a:pt x="100" y="7"/>
                        <a:pt x="99" y="8"/>
                        <a:pt x="98" y="10"/>
                      </a:cubicBezTo>
                      <a:cubicBezTo>
                        <a:pt x="95" y="16"/>
                        <a:pt x="92" y="22"/>
                        <a:pt x="89" y="28"/>
                      </a:cubicBezTo>
                      <a:cubicBezTo>
                        <a:pt x="95" y="28"/>
                        <a:pt x="95" y="28"/>
                        <a:pt x="95" y="28"/>
                      </a:cubicBezTo>
                      <a:cubicBezTo>
                        <a:pt x="97" y="28"/>
                        <a:pt x="101" y="28"/>
                        <a:pt x="105" y="28"/>
                      </a:cubicBezTo>
                      <a:cubicBezTo>
                        <a:pt x="104" y="31"/>
                        <a:pt x="104" y="35"/>
                        <a:pt x="104" y="3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4" y="60"/>
                        <a:pt x="104" y="63"/>
                        <a:pt x="105" y="67"/>
                      </a:cubicBezTo>
                      <a:cubicBezTo>
                        <a:pt x="104" y="67"/>
                        <a:pt x="104" y="67"/>
                        <a:pt x="103" y="67"/>
                      </a:cubicBezTo>
                      <a:cubicBezTo>
                        <a:pt x="100" y="67"/>
                        <a:pt x="97" y="66"/>
                        <a:pt x="95" y="66"/>
                      </a:cubicBezTo>
                      <a:cubicBezTo>
                        <a:pt x="92" y="66"/>
                        <a:pt x="92" y="66"/>
                        <a:pt x="92" y="66"/>
                      </a:cubicBezTo>
                      <a:cubicBezTo>
                        <a:pt x="92" y="100"/>
                        <a:pt x="92" y="102"/>
                        <a:pt x="92" y="102"/>
                      </a:cubicBezTo>
                      <a:cubicBezTo>
                        <a:pt x="92" y="107"/>
                        <a:pt x="92" y="108"/>
                        <a:pt x="96" y="108"/>
                      </a:cubicBezTo>
                      <a:cubicBezTo>
                        <a:pt x="100" y="108"/>
                        <a:pt x="100" y="108"/>
                        <a:pt x="100" y="108"/>
                      </a:cubicBezTo>
                      <a:cubicBezTo>
                        <a:pt x="106" y="108"/>
                        <a:pt x="109" y="104"/>
                        <a:pt x="108" y="95"/>
                      </a:cubicBezTo>
                      <a:cubicBezTo>
                        <a:pt x="111" y="98"/>
                        <a:pt x="113" y="99"/>
                        <a:pt x="117" y="99"/>
                      </a:cubicBezTo>
                      <a:cubicBezTo>
                        <a:pt x="116" y="110"/>
                        <a:pt x="111" y="115"/>
                        <a:pt x="101" y="114"/>
                      </a:cubicBezTo>
                      <a:cubicBezTo>
                        <a:pt x="94" y="114"/>
                        <a:pt x="94" y="114"/>
                        <a:pt x="94" y="114"/>
                      </a:cubicBezTo>
                      <a:cubicBezTo>
                        <a:pt x="87" y="115"/>
                        <a:pt x="84" y="112"/>
                        <a:pt x="84" y="105"/>
                      </a:cubicBezTo>
                      <a:cubicBezTo>
                        <a:pt x="84" y="69"/>
                        <a:pt x="84" y="66"/>
                        <a:pt x="84" y="66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3" y="80"/>
                        <a:pt x="71" y="89"/>
                        <a:pt x="67" y="96"/>
                      </a:cubicBezTo>
                      <a:cubicBezTo>
                        <a:pt x="63" y="102"/>
                        <a:pt x="55" y="108"/>
                        <a:pt x="42" y="114"/>
                      </a:cubicBezTo>
                      <a:cubicBezTo>
                        <a:pt x="40" y="111"/>
                        <a:pt x="38" y="108"/>
                        <a:pt x="35" y="108"/>
                      </a:cubicBezTo>
                      <a:cubicBezTo>
                        <a:pt x="48" y="103"/>
                        <a:pt x="56" y="99"/>
                        <a:pt x="59" y="94"/>
                      </a:cubicBezTo>
                      <a:cubicBezTo>
                        <a:pt x="63" y="89"/>
                        <a:pt x="65" y="80"/>
                        <a:pt x="66" y="66"/>
                      </a:cubicBezTo>
                      <a:close/>
                      <a:moveTo>
                        <a:pt x="60" y="0"/>
                      </a:moveTo>
                      <a:cubicBezTo>
                        <a:pt x="66" y="6"/>
                        <a:pt x="70" y="13"/>
                        <a:pt x="74" y="19"/>
                      </a:cubicBezTo>
                      <a:cubicBezTo>
                        <a:pt x="67" y="23"/>
                        <a:pt x="67" y="23"/>
                        <a:pt x="67" y="23"/>
                      </a:cubicBezTo>
                      <a:cubicBezTo>
                        <a:pt x="63" y="15"/>
                        <a:pt x="58" y="9"/>
                        <a:pt x="54" y="5"/>
                      </a:cubicBezTo>
                      <a:cubicBezTo>
                        <a:pt x="60" y="0"/>
                        <a:pt x="60" y="0"/>
                        <a:pt x="60" y="0"/>
                      </a:cubicBezTo>
                      <a:close/>
                      <a:moveTo>
                        <a:pt x="61" y="35"/>
                      </a:moveTo>
                      <a:cubicBezTo>
                        <a:pt x="61" y="60"/>
                        <a:pt x="61" y="60"/>
                        <a:pt x="61" y="60"/>
                      </a:cubicBezTo>
                      <a:cubicBezTo>
                        <a:pt x="97" y="60"/>
                        <a:pt x="97" y="60"/>
                        <a:pt x="97" y="60"/>
                      </a:cubicBezTo>
                      <a:cubicBezTo>
                        <a:pt x="97" y="35"/>
                        <a:pt x="97" y="35"/>
                        <a:pt x="97" y="35"/>
                      </a:cubicBezTo>
                      <a:cubicBezTo>
                        <a:pt x="61" y="35"/>
                        <a:pt x="61" y="35"/>
                        <a:pt x="61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112"/>
                <p:cNvSpPr>
                  <a:spLocks noEditPoints="1"/>
                </p:cNvSpPr>
                <p:nvPr/>
              </p:nvSpPr>
              <p:spPr bwMode="auto">
                <a:xfrm>
                  <a:off x="1522413" y="-973138"/>
                  <a:ext cx="404813" cy="427038"/>
                </a:xfrm>
                <a:custGeom>
                  <a:avLst/>
                  <a:gdLst>
                    <a:gd name="T0" fmla="*/ 40 w 108"/>
                    <a:gd name="T1" fmla="*/ 52 h 114"/>
                    <a:gd name="T2" fmla="*/ 14 w 108"/>
                    <a:gd name="T3" fmla="*/ 23 h 114"/>
                    <a:gd name="T4" fmla="*/ 6 w 108"/>
                    <a:gd name="T5" fmla="*/ 17 h 114"/>
                    <a:gd name="T6" fmla="*/ 36 w 108"/>
                    <a:gd name="T7" fmla="*/ 18 h 114"/>
                    <a:gd name="T8" fmla="*/ 29 w 108"/>
                    <a:gd name="T9" fmla="*/ 1 h 114"/>
                    <a:gd name="T10" fmla="*/ 37 w 108"/>
                    <a:gd name="T11" fmla="*/ 18 h 114"/>
                    <a:gd name="T12" fmla="*/ 73 w 108"/>
                    <a:gd name="T13" fmla="*/ 0 h 114"/>
                    <a:gd name="T14" fmla="*/ 83 w 108"/>
                    <a:gd name="T15" fmla="*/ 6 h 114"/>
                    <a:gd name="T16" fmla="*/ 77 w 108"/>
                    <a:gd name="T17" fmla="*/ 9 h 114"/>
                    <a:gd name="T18" fmla="*/ 71 w 108"/>
                    <a:gd name="T19" fmla="*/ 18 h 114"/>
                    <a:gd name="T20" fmla="*/ 101 w 108"/>
                    <a:gd name="T21" fmla="*/ 17 h 114"/>
                    <a:gd name="T22" fmla="*/ 94 w 108"/>
                    <a:gd name="T23" fmla="*/ 23 h 114"/>
                    <a:gd name="T24" fmla="*/ 68 w 108"/>
                    <a:gd name="T25" fmla="*/ 52 h 114"/>
                    <a:gd name="T26" fmla="*/ 108 w 108"/>
                    <a:gd name="T27" fmla="*/ 51 h 114"/>
                    <a:gd name="T28" fmla="*/ 101 w 108"/>
                    <a:gd name="T29" fmla="*/ 58 h 114"/>
                    <a:gd name="T30" fmla="*/ 0 w 108"/>
                    <a:gd name="T31" fmla="*/ 58 h 114"/>
                    <a:gd name="T32" fmla="*/ 7 w 108"/>
                    <a:gd name="T33" fmla="*/ 52 h 114"/>
                    <a:gd name="T34" fmla="*/ 19 w 108"/>
                    <a:gd name="T35" fmla="*/ 27 h 114"/>
                    <a:gd name="T36" fmla="*/ 32 w 108"/>
                    <a:gd name="T37" fmla="*/ 43 h 114"/>
                    <a:gd name="T38" fmla="*/ 14 w 108"/>
                    <a:gd name="T39" fmla="*/ 32 h 114"/>
                    <a:gd name="T40" fmla="*/ 20 w 108"/>
                    <a:gd name="T41" fmla="*/ 114 h 114"/>
                    <a:gd name="T42" fmla="*/ 21 w 108"/>
                    <a:gd name="T43" fmla="*/ 104 h 114"/>
                    <a:gd name="T44" fmla="*/ 20 w 108"/>
                    <a:gd name="T45" fmla="*/ 70 h 114"/>
                    <a:gd name="T46" fmla="*/ 29 w 108"/>
                    <a:gd name="T47" fmla="*/ 67 h 114"/>
                    <a:gd name="T48" fmla="*/ 89 w 108"/>
                    <a:gd name="T49" fmla="*/ 67 h 114"/>
                    <a:gd name="T50" fmla="*/ 88 w 108"/>
                    <a:gd name="T51" fmla="*/ 104 h 114"/>
                    <a:gd name="T52" fmla="*/ 80 w 108"/>
                    <a:gd name="T53" fmla="*/ 114 h 114"/>
                    <a:gd name="T54" fmla="*/ 27 w 108"/>
                    <a:gd name="T55" fmla="*/ 106 h 114"/>
                    <a:gd name="T56" fmla="*/ 28 w 108"/>
                    <a:gd name="T57" fmla="*/ 114 h 114"/>
                    <a:gd name="T58" fmla="*/ 28 w 108"/>
                    <a:gd name="T59" fmla="*/ 84 h 114"/>
                    <a:gd name="T60" fmla="*/ 81 w 108"/>
                    <a:gd name="T61" fmla="*/ 73 h 114"/>
                    <a:gd name="T62" fmla="*/ 28 w 108"/>
                    <a:gd name="T63" fmla="*/ 90 h 114"/>
                    <a:gd name="T64" fmla="*/ 81 w 108"/>
                    <a:gd name="T65" fmla="*/ 101 h 114"/>
                    <a:gd name="T66" fmla="*/ 28 w 108"/>
                    <a:gd name="T67" fmla="*/ 90 h 114"/>
                    <a:gd name="T68" fmla="*/ 47 w 108"/>
                    <a:gd name="T69" fmla="*/ 52 h 114"/>
                    <a:gd name="T70" fmla="*/ 62 w 108"/>
                    <a:gd name="T71" fmla="*/ 23 h 114"/>
                    <a:gd name="T72" fmla="*/ 75 w 108"/>
                    <a:gd name="T73" fmla="*/ 45 h 114"/>
                    <a:gd name="T74" fmla="*/ 95 w 108"/>
                    <a:gd name="T75" fmla="*/ 31 h 114"/>
                    <a:gd name="T76" fmla="*/ 94 w 108"/>
                    <a:gd name="T77" fmla="*/ 33 h 114"/>
                    <a:gd name="T78" fmla="*/ 81 w 108"/>
                    <a:gd name="T79" fmla="*/ 49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8" h="114">
                      <a:moveTo>
                        <a:pt x="7" y="52"/>
                      </a:moveTo>
                      <a:cubicBezTo>
                        <a:pt x="40" y="52"/>
                        <a:pt x="40" y="52"/>
                        <a:pt x="40" y="52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2" y="23"/>
                        <a:pt x="9" y="24"/>
                        <a:pt x="6" y="24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8" y="17"/>
                        <a:pt x="11" y="18"/>
                        <a:pt x="14" y="18"/>
                      </a:cubicBez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1" y="12"/>
                        <a:pt x="27" y="9"/>
                        <a:pt x="24" y="6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33" y="4"/>
                        <a:pt x="37" y="8"/>
                        <a:pt x="42" y="13"/>
                      </a:cubicBezTo>
                      <a:cubicBezTo>
                        <a:pt x="37" y="18"/>
                        <a:pt x="37" y="18"/>
                        <a:pt x="37" y="18"/>
                      </a:cubicBezTo>
                      <a:cubicBezTo>
                        <a:pt x="63" y="18"/>
                        <a:pt x="63" y="18"/>
                        <a:pt x="63" y="18"/>
                      </a:cubicBezTo>
                      <a:cubicBezTo>
                        <a:pt x="68" y="10"/>
                        <a:pt x="71" y="4"/>
                        <a:pt x="73" y="0"/>
                      </a:cubicBezTo>
                      <a:cubicBezTo>
                        <a:pt x="82" y="5"/>
                        <a:pt x="82" y="5"/>
                        <a:pt x="82" y="5"/>
                      </a:cubicBezTo>
                      <a:cubicBezTo>
                        <a:pt x="83" y="5"/>
                        <a:pt x="83" y="6"/>
                        <a:pt x="83" y="6"/>
                      </a:cubicBezTo>
                      <a:cubicBezTo>
                        <a:pt x="83" y="6"/>
                        <a:pt x="82" y="7"/>
                        <a:pt x="81" y="7"/>
                      </a:cubicBezTo>
                      <a:cubicBezTo>
                        <a:pt x="79" y="8"/>
                        <a:pt x="77" y="8"/>
                        <a:pt x="77" y="9"/>
                      </a:cubicBezTo>
                      <a:cubicBezTo>
                        <a:pt x="76" y="10"/>
                        <a:pt x="75" y="11"/>
                        <a:pt x="74" y="13"/>
                      </a:cubicBezTo>
                      <a:cubicBezTo>
                        <a:pt x="73" y="15"/>
                        <a:pt x="72" y="17"/>
                        <a:pt x="71" y="18"/>
                      </a:cubicBezTo>
                      <a:cubicBezTo>
                        <a:pt x="94" y="18"/>
                        <a:pt x="94" y="18"/>
                        <a:pt x="94" y="18"/>
                      </a:cubicBezTo>
                      <a:cubicBezTo>
                        <a:pt x="97" y="18"/>
                        <a:pt x="99" y="17"/>
                        <a:pt x="101" y="17"/>
                      </a:cubicBezTo>
                      <a:cubicBezTo>
                        <a:pt x="101" y="24"/>
                        <a:pt x="101" y="24"/>
                        <a:pt x="101" y="24"/>
                      </a:cubicBezTo>
                      <a:cubicBezTo>
                        <a:pt x="99" y="24"/>
                        <a:pt x="97" y="23"/>
                        <a:pt x="94" y="23"/>
                      </a:cubicBez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52"/>
                        <a:pt x="68" y="52"/>
                        <a:pt x="68" y="52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3" y="52"/>
                        <a:pt x="105" y="52"/>
                        <a:pt x="108" y="51"/>
                      </a:cubicBezTo>
                      <a:cubicBezTo>
                        <a:pt x="108" y="58"/>
                        <a:pt x="108" y="58"/>
                        <a:pt x="108" y="58"/>
                      </a:cubicBezTo>
                      <a:cubicBezTo>
                        <a:pt x="106" y="58"/>
                        <a:pt x="104" y="58"/>
                        <a:pt x="101" y="58"/>
                      </a:cubicBezTo>
                      <a:cubicBezTo>
                        <a:pt x="7" y="58"/>
                        <a:pt x="7" y="58"/>
                        <a:pt x="7" y="58"/>
                      </a:cubicBezTo>
                      <a:cubicBezTo>
                        <a:pt x="5" y="58"/>
                        <a:pt x="2" y="58"/>
                        <a:pt x="0" y="58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2" y="52"/>
                        <a:pt x="4" y="52"/>
                        <a:pt x="7" y="52"/>
                      </a:cubicBezTo>
                      <a:close/>
                      <a:moveTo>
                        <a:pt x="14" y="32"/>
                      </a:move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7"/>
                        <a:pt x="20" y="28"/>
                        <a:pt x="20" y="29"/>
                      </a:cubicBezTo>
                      <a:cubicBezTo>
                        <a:pt x="25" y="34"/>
                        <a:pt x="29" y="39"/>
                        <a:pt x="32" y="43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22" y="42"/>
                        <a:pt x="18" y="37"/>
                        <a:pt x="14" y="32"/>
                      </a:cubicBezTo>
                      <a:close/>
                      <a:moveTo>
                        <a:pt x="28" y="114"/>
                      </a:moveTo>
                      <a:cubicBezTo>
                        <a:pt x="20" y="114"/>
                        <a:pt x="20" y="114"/>
                        <a:pt x="20" y="114"/>
                      </a:cubicBezTo>
                      <a:cubicBezTo>
                        <a:pt x="20" y="114"/>
                        <a:pt x="20" y="113"/>
                        <a:pt x="20" y="112"/>
                      </a:cubicBezTo>
                      <a:cubicBezTo>
                        <a:pt x="21" y="110"/>
                        <a:pt x="21" y="106"/>
                        <a:pt x="21" y="104"/>
                      </a:cubicBezTo>
                      <a:cubicBezTo>
                        <a:pt x="21" y="75"/>
                        <a:pt x="21" y="75"/>
                        <a:pt x="21" y="75"/>
                      </a:cubicBezTo>
                      <a:cubicBezTo>
                        <a:pt x="21" y="74"/>
                        <a:pt x="21" y="72"/>
                        <a:pt x="20" y="70"/>
                      </a:cubicBezTo>
                      <a:cubicBezTo>
                        <a:pt x="20" y="69"/>
                        <a:pt x="20" y="68"/>
                        <a:pt x="20" y="67"/>
                      </a:cubicBezTo>
                      <a:cubicBezTo>
                        <a:pt x="22" y="67"/>
                        <a:pt x="25" y="67"/>
                        <a:pt x="29" y="67"/>
                      </a:cubicBezTo>
                      <a:cubicBezTo>
                        <a:pt x="80" y="67"/>
                        <a:pt x="80" y="67"/>
                        <a:pt x="80" y="67"/>
                      </a:cubicBezTo>
                      <a:cubicBezTo>
                        <a:pt x="83" y="67"/>
                        <a:pt x="86" y="67"/>
                        <a:pt x="89" y="67"/>
                      </a:cubicBezTo>
                      <a:cubicBezTo>
                        <a:pt x="88" y="69"/>
                        <a:pt x="88" y="72"/>
                        <a:pt x="88" y="75"/>
                      </a:cubicBezTo>
                      <a:cubicBezTo>
                        <a:pt x="88" y="104"/>
                        <a:pt x="88" y="104"/>
                        <a:pt x="88" y="104"/>
                      </a:cubicBezTo>
                      <a:cubicBezTo>
                        <a:pt x="88" y="107"/>
                        <a:pt x="88" y="112"/>
                        <a:pt x="89" y="114"/>
                      </a:cubicBezTo>
                      <a:cubicBezTo>
                        <a:pt x="80" y="114"/>
                        <a:pt x="80" y="114"/>
                        <a:pt x="80" y="114"/>
                      </a:cubicBezTo>
                      <a:cubicBezTo>
                        <a:pt x="81" y="112"/>
                        <a:pt x="81" y="108"/>
                        <a:pt x="81" y="106"/>
                      </a:cubicBezTo>
                      <a:cubicBezTo>
                        <a:pt x="27" y="106"/>
                        <a:pt x="27" y="106"/>
                        <a:pt x="27" y="106"/>
                      </a:cubicBezTo>
                      <a:cubicBezTo>
                        <a:pt x="27" y="107"/>
                        <a:pt x="27" y="110"/>
                        <a:pt x="28" y="112"/>
                      </a:cubicBezTo>
                      <a:cubicBezTo>
                        <a:pt x="28" y="113"/>
                        <a:pt x="28" y="114"/>
                        <a:pt x="28" y="114"/>
                      </a:cubicBezTo>
                      <a:close/>
                      <a:moveTo>
                        <a:pt x="28" y="73"/>
                      </a:moveTo>
                      <a:cubicBezTo>
                        <a:pt x="28" y="84"/>
                        <a:pt x="28" y="84"/>
                        <a:pt x="28" y="84"/>
                      </a:cubicBezTo>
                      <a:cubicBezTo>
                        <a:pt x="81" y="84"/>
                        <a:pt x="81" y="84"/>
                        <a:pt x="81" y="84"/>
                      </a:cubicBezTo>
                      <a:cubicBezTo>
                        <a:pt x="81" y="73"/>
                        <a:pt x="81" y="73"/>
                        <a:pt x="81" y="73"/>
                      </a:cubicBezTo>
                      <a:cubicBezTo>
                        <a:pt x="28" y="73"/>
                        <a:pt x="28" y="73"/>
                        <a:pt x="28" y="73"/>
                      </a:cubicBezTo>
                      <a:close/>
                      <a:moveTo>
                        <a:pt x="28" y="90"/>
                      </a:moveTo>
                      <a:cubicBezTo>
                        <a:pt x="28" y="101"/>
                        <a:pt x="28" y="101"/>
                        <a:pt x="28" y="101"/>
                      </a:cubicBezTo>
                      <a:cubicBezTo>
                        <a:pt x="81" y="101"/>
                        <a:pt x="81" y="101"/>
                        <a:pt x="81" y="101"/>
                      </a:cubicBezTo>
                      <a:cubicBezTo>
                        <a:pt x="81" y="90"/>
                        <a:pt x="81" y="90"/>
                        <a:pt x="81" y="90"/>
                      </a:cubicBezTo>
                      <a:cubicBezTo>
                        <a:pt x="28" y="90"/>
                        <a:pt x="28" y="90"/>
                        <a:pt x="28" y="90"/>
                      </a:cubicBezTo>
                      <a:close/>
                      <a:moveTo>
                        <a:pt x="47" y="23"/>
                      </a:move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62" y="52"/>
                        <a:pt x="62" y="52"/>
                        <a:pt x="62" y="52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47" y="23"/>
                        <a:pt x="47" y="23"/>
                        <a:pt x="47" y="23"/>
                      </a:cubicBezTo>
                      <a:close/>
                      <a:moveTo>
                        <a:pt x="75" y="45"/>
                      </a:moveTo>
                      <a:cubicBezTo>
                        <a:pt x="82" y="37"/>
                        <a:pt x="86" y="31"/>
                        <a:pt x="88" y="26"/>
                      </a:cubicBezTo>
                      <a:cubicBezTo>
                        <a:pt x="95" y="31"/>
                        <a:pt x="95" y="31"/>
                        <a:pt x="95" y="31"/>
                      </a:cubicBezTo>
                      <a:cubicBezTo>
                        <a:pt x="96" y="32"/>
                        <a:pt x="96" y="32"/>
                        <a:pt x="96" y="32"/>
                      </a:cubicBezTo>
                      <a:cubicBezTo>
                        <a:pt x="94" y="33"/>
                        <a:pt x="94" y="33"/>
                        <a:pt x="94" y="33"/>
                      </a:cubicBezTo>
                      <a:cubicBezTo>
                        <a:pt x="93" y="34"/>
                        <a:pt x="92" y="35"/>
                        <a:pt x="91" y="36"/>
                      </a:cubicBezTo>
                      <a:cubicBezTo>
                        <a:pt x="88" y="40"/>
                        <a:pt x="85" y="44"/>
                        <a:pt x="81" y="49"/>
                      </a:cubicBezTo>
                      <a:cubicBezTo>
                        <a:pt x="75" y="45"/>
                        <a:pt x="75" y="45"/>
                        <a:pt x="75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113"/>
                <p:cNvSpPr>
                  <a:spLocks noEditPoints="1"/>
                </p:cNvSpPr>
                <p:nvPr/>
              </p:nvSpPr>
              <p:spPr bwMode="auto">
                <a:xfrm>
                  <a:off x="1990725" y="-928688"/>
                  <a:ext cx="228600" cy="334963"/>
                </a:xfrm>
                <a:custGeom>
                  <a:avLst/>
                  <a:gdLst>
                    <a:gd name="T0" fmla="*/ 8 w 61"/>
                    <a:gd name="T1" fmla="*/ 89 h 89"/>
                    <a:gd name="T2" fmla="*/ 0 w 61"/>
                    <a:gd name="T3" fmla="*/ 89 h 89"/>
                    <a:gd name="T4" fmla="*/ 0 w 61"/>
                    <a:gd name="T5" fmla="*/ 0 h 89"/>
                    <a:gd name="T6" fmla="*/ 32 w 61"/>
                    <a:gd name="T7" fmla="*/ 0 h 89"/>
                    <a:gd name="T8" fmla="*/ 61 w 61"/>
                    <a:gd name="T9" fmla="*/ 25 h 89"/>
                    <a:gd name="T10" fmla="*/ 27 w 61"/>
                    <a:gd name="T11" fmla="*/ 50 h 89"/>
                    <a:gd name="T12" fmla="*/ 8 w 61"/>
                    <a:gd name="T13" fmla="*/ 50 h 89"/>
                    <a:gd name="T14" fmla="*/ 8 w 61"/>
                    <a:gd name="T15" fmla="*/ 89 h 89"/>
                    <a:gd name="T16" fmla="*/ 8 w 61"/>
                    <a:gd name="T17" fmla="*/ 42 h 89"/>
                    <a:gd name="T18" fmla="*/ 27 w 61"/>
                    <a:gd name="T19" fmla="*/ 42 h 89"/>
                    <a:gd name="T20" fmla="*/ 53 w 61"/>
                    <a:gd name="T21" fmla="*/ 24 h 89"/>
                    <a:gd name="T22" fmla="*/ 29 w 61"/>
                    <a:gd name="T23" fmla="*/ 7 h 89"/>
                    <a:gd name="T24" fmla="*/ 8 w 61"/>
                    <a:gd name="T25" fmla="*/ 7 h 89"/>
                    <a:gd name="T26" fmla="*/ 8 w 61"/>
                    <a:gd name="T27" fmla="*/ 4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1" h="89">
                      <a:moveTo>
                        <a:pt x="8" y="89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51" y="0"/>
                        <a:pt x="61" y="8"/>
                        <a:pt x="61" y="25"/>
                      </a:cubicBezTo>
                      <a:cubicBezTo>
                        <a:pt x="60" y="41"/>
                        <a:pt x="49" y="49"/>
                        <a:pt x="27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8" y="89"/>
                        <a:pt x="8" y="89"/>
                        <a:pt x="8" y="89"/>
                      </a:cubicBezTo>
                      <a:close/>
                      <a:moveTo>
                        <a:pt x="8" y="42"/>
                      </a:moveTo>
                      <a:cubicBezTo>
                        <a:pt x="27" y="42"/>
                        <a:pt x="27" y="42"/>
                        <a:pt x="27" y="42"/>
                      </a:cubicBezTo>
                      <a:cubicBezTo>
                        <a:pt x="45" y="43"/>
                        <a:pt x="53" y="37"/>
                        <a:pt x="53" y="24"/>
                      </a:cubicBezTo>
                      <a:cubicBezTo>
                        <a:pt x="53" y="13"/>
                        <a:pt x="45" y="7"/>
                        <a:pt x="29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2"/>
                        <a:pt x="8" y="42"/>
                        <a:pt x="8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7" name="Freeform 114"/>
                <p:cNvSpPr>
                  <a:spLocks noEditPoints="1"/>
                </p:cNvSpPr>
                <p:nvPr/>
              </p:nvSpPr>
              <p:spPr bwMode="auto">
                <a:xfrm>
                  <a:off x="2271713" y="-928688"/>
                  <a:ext cx="231775" cy="334963"/>
                </a:xfrm>
                <a:custGeom>
                  <a:avLst/>
                  <a:gdLst>
                    <a:gd name="T0" fmla="*/ 8 w 62"/>
                    <a:gd name="T1" fmla="*/ 89 h 89"/>
                    <a:gd name="T2" fmla="*/ 0 w 62"/>
                    <a:gd name="T3" fmla="*/ 89 h 89"/>
                    <a:gd name="T4" fmla="*/ 0 w 62"/>
                    <a:gd name="T5" fmla="*/ 0 h 89"/>
                    <a:gd name="T6" fmla="*/ 32 w 62"/>
                    <a:gd name="T7" fmla="*/ 0 h 89"/>
                    <a:gd name="T8" fmla="*/ 61 w 62"/>
                    <a:gd name="T9" fmla="*/ 25 h 89"/>
                    <a:gd name="T10" fmla="*/ 28 w 62"/>
                    <a:gd name="T11" fmla="*/ 50 h 89"/>
                    <a:gd name="T12" fmla="*/ 8 w 62"/>
                    <a:gd name="T13" fmla="*/ 50 h 89"/>
                    <a:gd name="T14" fmla="*/ 8 w 62"/>
                    <a:gd name="T15" fmla="*/ 89 h 89"/>
                    <a:gd name="T16" fmla="*/ 8 w 62"/>
                    <a:gd name="T17" fmla="*/ 42 h 89"/>
                    <a:gd name="T18" fmla="*/ 28 w 62"/>
                    <a:gd name="T19" fmla="*/ 42 h 89"/>
                    <a:gd name="T20" fmla="*/ 53 w 62"/>
                    <a:gd name="T21" fmla="*/ 24 h 89"/>
                    <a:gd name="T22" fmla="*/ 30 w 62"/>
                    <a:gd name="T23" fmla="*/ 7 h 89"/>
                    <a:gd name="T24" fmla="*/ 8 w 62"/>
                    <a:gd name="T25" fmla="*/ 7 h 89"/>
                    <a:gd name="T26" fmla="*/ 8 w 62"/>
                    <a:gd name="T27" fmla="*/ 42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2" h="89">
                      <a:moveTo>
                        <a:pt x="8" y="89"/>
                      </a:move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52" y="0"/>
                        <a:pt x="62" y="8"/>
                        <a:pt x="61" y="25"/>
                      </a:cubicBezTo>
                      <a:cubicBezTo>
                        <a:pt x="61" y="41"/>
                        <a:pt x="50" y="49"/>
                        <a:pt x="28" y="50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8" y="89"/>
                        <a:pt x="8" y="89"/>
                        <a:pt x="8" y="89"/>
                      </a:cubicBezTo>
                      <a:close/>
                      <a:moveTo>
                        <a:pt x="8" y="42"/>
                      </a:moveTo>
                      <a:cubicBezTo>
                        <a:pt x="28" y="42"/>
                        <a:pt x="28" y="42"/>
                        <a:pt x="28" y="42"/>
                      </a:cubicBezTo>
                      <a:cubicBezTo>
                        <a:pt x="45" y="43"/>
                        <a:pt x="54" y="37"/>
                        <a:pt x="53" y="24"/>
                      </a:cubicBezTo>
                      <a:cubicBezTo>
                        <a:pt x="53" y="13"/>
                        <a:pt x="45" y="7"/>
                        <a:pt x="30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2"/>
                        <a:pt x="8" y="42"/>
                        <a:pt x="8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115"/>
                <p:cNvSpPr/>
                <p:nvPr/>
              </p:nvSpPr>
              <p:spPr bwMode="auto">
                <a:xfrm>
                  <a:off x="2527300" y="-928688"/>
                  <a:ext cx="239713" cy="334963"/>
                </a:xfrm>
                <a:custGeom>
                  <a:avLst/>
                  <a:gdLst>
                    <a:gd name="T0" fmla="*/ 0 w 151"/>
                    <a:gd name="T1" fmla="*/ 17 h 211"/>
                    <a:gd name="T2" fmla="*/ 0 w 151"/>
                    <a:gd name="T3" fmla="*/ 0 h 211"/>
                    <a:gd name="T4" fmla="*/ 151 w 151"/>
                    <a:gd name="T5" fmla="*/ 0 h 211"/>
                    <a:gd name="T6" fmla="*/ 151 w 151"/>
                    <a:gd name="T7" fmla="*/ 17 h 211"/>
                    <a:gd name="T8" fmla="*/ 85 w 151"/>
                    <a:gd name="T9" fmla="*/ 17 h 211"/>
                    <a:gd name="T10" fmla="*/ 85 w 151"/>
                    <a:gd name="T11" fmla="*/ 211 h 211"/>
                    <a:gd name="T12" fmla="*/ 66 w 151"/>
                    <a:gd name="T13" fmla="*/ 211 h 211"/>
                    <a:gd name="T14" fmla="*/ 66 w 151"/>
                    <a:gd name="T15" fmla="*/ 17 h 211"/>
                    <a:gd name="T16" fmla="*/ 0 w 151"/>
                    <a:gd name="T17" fmla="*/ 17 h 211"/>
                    <a:gd name="T18" fmla="*/ 0 w 151"/>
                    <a:gd name="T19" fmla="*/ 17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1" h="211">
                      <a:moveTo>
                        <a:pt x="0" y="17"/>
                      </a:moveTo>
                      <a:lnTo>
                        <a:pt x="0" y="0"/>
                      </a:lnTo>
                      <a:lnTo>
                        <a:pt x="151" y="0"/>
                      </a:lnTo>
                      <a:lnTo>
                        <a:pt x="151" y="17"/>
                      </a:lnTo>
                      <a:lnTo>
                        <a:pt x="85" y="17"/>
                      </a:lnTo>
                      <a:lnTo>
                        <a:pt x="85" y="211"/>
                      </a:lnTo>
                      <a:lnTo>
                        <a:pt x="66" y="211"/>
                      </a:lnTo>
                      <a:lnTo>
                        <a:pt x="66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116"/>
                <p:cNvSpPr/>
                <p:nvPr/>
              </p:nvSpPr>
              <p:spPr bwMode="auto">
                <a:xfrm>
                  <a:off x="1401763" y="-2195513"/>
                  <a:ext cx="611188" cy="1120775"/>
                </a:xfrm>
                <a:custGeom>
                  <a:avLst/>
                  <a:gdLst>
                    <a:gd name="T0" fmla="*/ 0 w 385"/>
                    <a:gd name="T1" fmla="*/ 0 h 706"/>
                    <a:gd name="T2" fmla="*/ 0 w 385"/>
                    <a:gd name="T3" fmla="*/ 706 h 706"/>
                    <a:gd name="T4" fmla="*/ 385 w 385"/>
                    <a:gd name="T5" fmla="*/ 0 h 706"/>
                    <a:gd name="T6" fmla="*/ 0 w 385"/>
                    <a:gd name="T7" fmla="*/ 0 h 706"/>
                    <a:gd name="T8" fmla="*/ 0 w 385"/>
                    <a:gd name="T9" fmla="*/ 0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5" h="706">
                      <a:moveTo>
                        <a:pt x="0" y="0"/>
                      </a:moveTo>
                      <a:lnTo>
                        <a:pt x="0" y="706"/>
                      </a:lnTo>
                      <a:lnTo>
                        <a:pt x="38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117"/>
                <p:cNvSpPr/>
                <p:nvPr/>
              </p:nvSpPr>
              <p:spPr bwMode="auto">
                <a:xfrm>
                  <a:off x="1674813" y="-2112963"/>
                  <a:ext cx="874713" cy="1038225"/>
                </a:xfrm>
                <a:custGeom>
                  <a:avLst/>
                  <a:gdLst>
                    <a:gd name="T0" fmla="*/ 322 w 551"/>
                    <a:gd name="T1" fmla="*/ 0 h 654"/>
                    <a:gd name="T2" fmla="*/ 215 w 551"/>
                    <a:gd name="T3" fmla="*/ 191 h 654"/>
                    <a:gd name="T4" fmla="*/ 300 w 551"/>
                    <a:gd name="T5" fmla="*/ 309 h 654"/>
                    <a:gd name="T6" fmla="*/ 126 w 551"/>
                    <a:gd name="T7" fmla="*/ 361 h 654"/>
                    <a:gd name="T8" fmla="*/ 0 w 551"/>
                    <a:gd name="T9" fmla="*/ 581 h 654"/>
                    <a:gd name="T10" fmla="*/ 244 w 551"/>
                    <a:gd name="T11" fmla="*/ 496 h 654"/>
                    <a:gd name="T12" fmla="*/ 355 w 551"/>
                    <a:gd name="T13" fmla="*/ 654 h 654"/>
                    <a:gd name="T14" fmla="*/ 336 w 551"/>
                    <a:gd name="T15" fmla="*/ 465 h 654"/>
                    <a:gd name="T16" fmla="*/ 551 w 551"/>
                    <a:gd name="T17" fmla="*/ 392 h 654"/>
                    <a:gd name="T18" fmla="*/ 322 w 551"/>
                    <a:gd name="T19" fmla="*/ 0 h 654"/>
                    <a:gd name="T20" fmla="*/ 322 w 551"/>
                    <a:gd name="T21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51" h="654">
                      <a:moveTo>
                        <a:pt x="322" y="0"/>
                      </a:moveTo>
                      <a:lnTo>
                        <a:pt x="215" y="191"/>
                      </a:lnTo>
                      <a:lnTo>
                        <a:pt x="300" y="309"/>
                      </a:lnTo>
                      <a:lnTo>
                        <a:pt x="126" y="361"/>
                      </a:lnTo>
                      <a:lnTo>
                        <a:pt x="0" y="581"/>
                      </a:lnTo>
                      <a:lnTo>
                        <a:pt x="244" y="496"/>
                      </a:lnTo>
                      <a:lnTo>
                        <a:pt x="355" y="654"/>
                      </a:lnTo>
                      <a:lnTo>
                        <a:pt x="336" y="465"/>
                      </a:lnTo>
                      <a:lnTo>
                        <a:pt x="551" y="392"/>
                      </a:lnTo>
                      <a:lnTo>
                        <a:pt x="322" y="0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206" name="组合 205"/>
          <p:cNvGrpSpPr/>
          <p:nvPr/>
        </p:nvGrpSpPr>
        <p:grpSpPr>
          <a:xfrm>
            <a:off x="499791" y="547964"/>
            <a:ext cx="2014482" cy="5628270"/>
            <a:chOff x="499856" y="547837"/>
            <a:chExt cx="2014744" cy="5626967"/>
          </a:xfrm>
        </p:grpSpPr>
        <p:sp>
          <p:nvSpPr>
            <p:cNvPr id="207" name="矩形 206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499856" y="54783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1" name="矩形 210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2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13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14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15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5954" r="753" b="8561"/>
          <a:stretch>
            <a:fillRect/>
          </a:stretch>
        </p:blipFill>
        <p:spPr>
          <a:xfrm flipH="1">
            <a:off x="-19048" y="-14757"/>
            <a:ext cx="12209461" cy="68984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-19047" y="-15719"/>
            <a:ext cx="7050945" cy="6899375"/>
          </a:xfrm>
          <a:prstGeom prst="rect">
            <a:avLst/>
          </a:prstGeom>
          <a:solidFill>
            <a:srgbClr val="6BB5B0">
              <a:alpha val="48000"/>
            </a:srgbClr>
          </a:solidFill>
          <a:ln w="50800" cap="sq">
            <a:noFill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5621" rIns="0" bIns="63395"/>
          <a:lstStyle/>
          <a:p>
            <a:pPr algn="ctr" defTabSz="1267460"/>
            <a:endParaRPr lang="zh-CN" altLang="en-US" sz="4265">
              <a:solidFill>
                <a:prstClr val="black"/>
              </a:solidFill>
            </a:endParaRPr>
          </a:p>
        </p:txBody>
      </p:sp>
      <p:sp>
        <p:nvSpPr>
          <p:cNvPr id="144" name="TextBox 29"/>
          <p:cNvSpPr txBox="1">
            <a:spLocks noChangeArrowheads="1"/>
          </p:cNvSpPr>
          <p:nvPr/>
        </p:nvSpPr>
        <p:spPr bwMode="auto">
          <a:xfrm>
            <a:off x="1004531" y="2772926"/>
            <a:ext cx="5054169" cy="175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拥有国内顶尖的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创造卓越价值。拥有国内顶尖的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150000"/>
              </a:lnSpc>
            </a:pPr>
            <a:endParaRPr lang="zh-CN" altLang="en-US" sz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TextBox 29"/>
          <p:cNvSpPr txBox="1">
            <a:spLocks noChangeArrowheads="1"/>
          </p:cNvSpPr>
          <p:nvPr/>
        </p:nvSpPr>
        <p:spPr bwMode="auto">
          <a:xfrm>
            <a:off x="1004531" y="4258477"/>
            <a:ext cx="5054169" cy="175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拥有国内顶尖的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设计团队坚持精益求精、拒绝平庸的做事精神帮助您实现美观、精致、严谨、动感的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创造卓越价值。拥有国内顶尖的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 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设计团队 坚持精益求精、拒绝平庸的做事精神帮助您实现美观、精致、严谨、动感的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展示效果让您的</a:t>
            </a:r>
            <a:r>
              <a:rPr lang="en-US" altLang="zh-CN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150000"/>
              </a:lnSpc>
            </a:pPr>
            <a:endParaRPr lang="zh-CN" altLang="en-US" sz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TextBox 55"/>
          <p:cNvSpPr txBox="1">
            <a:spLocks noChangeArrowheads="1"/>
          </p:cNvSpPr>
          <p:nvPr/>
        </p:nvSpPr>
        <p:spPr bwMode="auto">
          <a:xfrm>
            <a:off x="989594" y="1886387"/>
            <a:ext cx="2719684" cy="461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上海锐普广告简介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4" grpId="0"/>
      <p:bldP spid="125" grpId="0"/>
      <p:bldP spid="1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6136980" y="2337316"/>
            <a:ext cx="5143914" cy="2697955"/>
            <a:chOff x="530943" y="2149862"/>
            <a:chExt cx="6373144" cy="3341470"/>
          </a:xfrm>
        </p:grpSpPr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0943" y="2149862"/>
              <a:ext cx="6373144" cy="3341470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 rotWithShape="1">
            <a:blip r:embed="rId2"/>
            <a:srcRect l="11782" t="7811" r="12259" b="26336"/>
            <a:stretch>
              <a:fillRect/>
            </a:stretch>
          </p:blipFill>
          <p:spPr>
            <a:xfrm>
              <a:off x="1481979" y="2365829"/>
              <a:ext cx="4442571" cy="2682421"/>
            </a:xfrm>
            <a:prstGeom prst="rect">
              <a:avLst/>
            </a:prstGeom>
            <a:effectLst>
              <a:innerShdw blurRad="203200" dist="50800" dir="12840000">
                <a:prstClr val="black">
                  <a:alpha val="47000"/>
                </a:prstClr>
              </a:innerShdw>
            </a:effectLst>
            <a:scene3d>
              <a:camera prst="orthographicFront"/>
              <a:lightRig rig="threePt" dir="t"/>
            </a:scene3d>
            <a:sp3d prstMaterial="dkEdge">
              <a:bevelB w="0" h="0"/>
              <a:extrusionClr>
                <a:schemeClr val="tx1">
                  <a:lumMod val="85000"/>
                  <a:lumOff val="15000"/>
                </a:schemeClr>
              </a:extrusionClr>
            </a:sp3d>
          </p:spPr>
        </p:pic>
      </p:grpSp>
      <p:grpSp>
        <p:nvGrpSpPr>
          <p:cNvPr id="62" name="组合 61"/>
          <p:cNvGrpSpPr/>
          <p:nvPr/>
        </p:nvGrpSpPr>
        <p:grpSpPr>
          <a:xfrm>
            <a:off x="2548211" y="2337315"/>
            <a:ext cx="3680822" cy="1211592"/>
            <a:chOff x="6904653" y="1871003"/>
            <a:chExt cx="3681301" cy="1211312"/>
          </a:xfrm>
        </p:grpSpPr>
        <p:sp>
          <p:nvSpPr>
            <p:cNvPr id="63" name="TextBox 55"/>
            <p:cNvSpPr txBox="1">
              <a:spLocks noChangeArrowheads="1"/>
            </p:cNvSpPr>
            <p:nvPr/>
          </p:nvSpPr>
          <p:spPr bwMode="auto">
            <a:xfrm>
              <a:off x="6904653" y="1871003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400"/>
              <a:r>
                <a:rPr lang="zh-CN" altLang="en-US" sz="20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6BB5B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29"/>
            <p:cNvSpPr txBox="1">
              <a:spLocks noChangeArrowheads="1"/>
            </p:cNvSpPr>
            <p:nvPr/>
          </p:nvSpPr>
          <p:spPr bwMode="auto">
            <a:xfrm>
              <a:off x="7000969" y="2297485"/>
              <a:ext cx="3584985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548211" y="3627241"/>
            <a:ext cx="4325374" cy="1416101"/>
            <a:chOff x="7034816" y="3733338"/>
            <a:chExt cx="4325937" cy="1415773"/>
          </a:xfrm>
        </p:grpSpPr>
        <p:sp>
          <p:nvSpPr>
            <p:cNvPr id="73" name="TextBox 29"/>
            <p:cNvSpPr txBox="1">
              <a:spLocks noChangeArrowheads="1"/>
            </p:cNvSpPr>
            <p:nvPr/>
          </p:nvSpPr>
          <p:spPr bwMode="auto">
            <a:xfrm>
              <a:off x="7130066" y="4133448"/>
              <a:ext cx="423068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 algn="just" defTabSz="9144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just" defTabSz="9144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just" defTabSz="914400">
                <a:lnSpc>
                  <a:spcPct val="20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坚持精益求精、拒绝平庸的做事精神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55"/>
            <p:cNvSpPr txBox="1">
              <a:spLocks noChangeArrowheads="1"/>
            </p:cNvSpPr>
            <p:nvPr/>
          </p:nvSpPr>
          <p:spPr bwMode="auto">
            <a:xfrm>
              <a:off x="7034816" y="3733338"/>
              <a:ext cx="29304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defTabSz="914400"/>
              <a:r>
                <a:rPr lang="zh-CN" altLang="en-US" sz="20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400" dirty="0">
                <a:solidFill>
                  <a:srgbClr val="6BB5B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9791" y="547964"/>
            <a:ext cx="2014482" cy="5628270"/>
            <a:chOff x="499856" y="547837"/>
            <a:chExt cx="2014744" cy="5626967"/>
          </a:xfrm>
        </p:grpSpPr>
        <p:sp>
          <p:nvSpPr>
            <p:cNvPr id="12" name="矩形 11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99856" y="54783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8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19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20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2819245" y="1937652"/>
            <a:ext cx="1763131" cy="3433019"/>
            <a:chOff x="3104275" y="2150529"/>
            <a:chExt cx="1763361" cy="3432224"/>
          </a:xfrm>
        </p:grpSpPr>
        <p:sp>
          <p:nvSpPr>
            <p:cNvPr id="134" name="Freeform 35"/>
            <p:cNvSpPr>
              <a:spLocks noEditPoints="1"/>
            </p:cNvSpPr>
            <p:nvPr/>
          </p:nvSpPr>
          <p:spPr bwMode="auto">
            <a:xfrm>
              <a:off x="3607800" y="2291380"/>
              <a:ext cx="447722" cy="458892"/>
            </a:xfrm>
            <a:custGeom>
              <a:avLst/>
              <a:gdLst>
                <a:gd name="T0" fmla="*/ 51 w 51"/>
                <a:gd name="T1" fmla="*/ 26 h 52"/>
                <a:gd name="T2" fmla="*/ 43 w 51"/>
                <a:gd name="T3" fmla="*/ 35 h 52"/>
                <a:gd name="T4" fmla="*/ 38 w 51"/>
                <a:gd name="T5" fmla="*/ 33 h 52"/>
                <a:gd name="T6" fmla="*/ 45 w 51"/>
                <a:gd name="T7" fmla="*/ 36 h 52"/>
                <a:gd name="T8" fmla="*/ 36 w 51"/>
                <a:gd name="T9" fmla="*/ 44 h 52"/>
                <a:gd name="T10" fmla="*/ 33 w 51"/>
                <a:gd name="T11" fmla="*/ 44 h 52"/>
                <a:gd name="T12" fmla="*/ 21 w 51"/>
                <a:gd name="T13" fmla="*/ 43 h 52"/>
                <a:gd name="T14" fmla="*/ 30 w 51"/>
                <a:gd name="T15" fmla="*/ 43 h 52"/>
                <a:gd name="T16" fmla="*/ 18 w 51"/>
                <a:gd name="T17" fmla="*/ 44 h 52"/>
                <a:gd name="T18" fmla="*/ 15 w 51"/>
                <a:gd name="T19" fmla="*/ 44 h 52"/>
                <a:gd name="T20" fmla="*/ 21 w 51"/>
                <a:gd name="T21" fmla="*/ 42 h 52"/>
                <a:gd name="T22" fmla="*/ 18 w 51"/>
                <a:gd name="T23" fmla="*/ 34 h 52"/>
                <a:gd name="T24" fmla="*/ 25 w 51"/>
                <a:gd name="T25" fmla="*/ 34 h 52"/>
                <a:gd name="T26" fmla="*/ 32 w 51"/>
                <a:gd name="T27" fmla="*/ 34 h 52"/>
                <a:gd name="T28" fmla="*/ 13 w 51"/>
                <a:gd name="T29" fmla="*/ 33 h 52"/>
                <a:gd name="T30" fmla="*/ 8 w 51"/>
                <a:gd name="T31" fmla="*/ 35 h 52"/>
                <a:gd name="T32" fmla="*/ 6 w 51"/>
                <a:gd name="T33" fmla="*/ 36 h 52"/>
                <a:gd name="T34" fmla="*/ 15 w 51"/>
                <a:gd name="T35" fmla="*/ 33 h 52"/>
                <a:gd name="T36" fmla="*/ 8 w 51"/>
                <a:gd name="T37" fmla="*/ 17 h 52"/>
                <a:gd name="T38" fmla="*/ 13 w 51"/>
                <a:gd name="T39" fmla="*/ 18 h 52"/>
                <a:gd name="T40" fmla="*/ 3 w 51"/>
                <a:gd name="T41" fmla="*/ 25 h 52"/>
                <a:gd name="T42" fmla="*/ 14 w 51"/>
                <a:gd name="T43" fmla="*/ 7 h 52"/>
                <a:gd name="T44" fmla="*/ 19 w 51"/>
                <a:gd name="T45" fmla="*/ 8 h 52"/>
                <a:gd name="T46" fmla="*/ 26 w 51"/>
                <a:gd name="T47" fmla="*/ 3 h 52"/>
                <a:gd name="T48" fmla="*/ 22 w 51"/>
                <a:gd name="T49" fmla="*/ 9 h 52"/>
                <a:gd name="T50" fmla="*/ 38 w 51"/>
                <a:gd name="T51" fmla="*/ 7 h 52"/>
                <a:gd name="T52" fmla="*/ 32 w 51"/>
                <a:gd name="T53" fmla="*/ 8 h 52"/>
                <a:gd name="T54" fmla="*/ 21 w 51"/>
                <a:gd name="T55" fmla="*/ 10 h 52"/>
                <a:gd name="T56" fmla="*/ 31 w 51"/>
                <a:gd name="T57" fmla="*/ 10 h 52"/>
                <a:gd name="T58" fmla="*/ 29 w 51"/>
                <a:gd name="T59" fmla="*/ 18 h 52"/>
                <a:gd name="T60" fmla="*/ 22 w 51"/>
                <a:gd name="T61" fmla="*/ 18 h 52"/>
                <a:gd name="T62" fmla="*/ 17 w 51"/>
                <a:gd name="T63" fmla="*/ 18 h 52"/>
                <a:gd name="T64" fmla="*/ 29 w 51"/>
                <a:gd name="T65" fmla="*/ 32 h 52"/>
                <a:gd name="T66" fmla="*/ 22 w 51"/>
                <a:gd name="T67" fmla="*/ 32 h 52"/>
                <a:gd name="T68" fmla="*/ 17 w 51"/>
                <a:gd name="T69" fmla="*/ 33 h 52"/>
                <a:gd name="T70" fmla="*/ 33 w 51"/>
                <a:gd name="T71" fmla="*/ 32 h 52"/>
                <a:gd name="T72" fmla="*/ 18 w 51"/>
                <a:gd name="T73" fmla="*/ 20 h 52"/>
                <a:gd name="T74" fmla="*/ 25 w 51"/>
                <a:gd name="T75" fmla="*/ 20 h 52"/>
                <a:gd name="T76" fmla="*/ 33 w 51"/>
                <a:gd name="T77" fmla="*/ 19 h 52"/>
                <a:gd name="T78" fmla="*/ 36 w 51"/>
                <a:gd name="T79" fmla="*/ 25 h 52"/>
                <a:gd name="T80" fmla="*/ 41 w 51"/>
                <a:gd name="T81" fmla="*/ 18 h 52"/>
                <a:gd name="T82" fmla="*/ 45 w 51"/>
                <a:gd name="T83" fmla="*/ 16 h 52"/>
                <a:gd name="T84" fmla="*/ 36 w 51"/>
                <a:gd name="T85" fmla="*/ 25 h 52"/>
                <a:gd name="T86" fmla="*/ 42 w 51"/>
                <a:gd name="T87" fmla="*/ 15 h 52"/>
                <a:gd name="T88" fmla="*/ 38 w 51"/>
                <a:gd name="T89" fmla="*/ 17 h 52"/>
                <a:gd name="T90" fmla="*/ 35 w 51"/>
                <a:gd name="T91" fmla="*/ 9 h 52"/>
                <a:gd name="T92" fmla="*/ 45 w 51"/>
                <a:gd name="T93" fmla="*/ 14 h 52"/>
                <a:gd name="T94" fmla="*/ 14 w 51"/>
                <a:gd name="T95" fmla="*/ 9 h 52"/>
                <a:gd name="T96" fmla="*/ 15 w 51"/>
                <a:gd name="T97" fmla="*/ 17 h 52"/>
                <a:gd name="T98" fmla="*/ 11 w 51"/>
                <a:gd name="T99" fmla="*/ 16 h 52"/>
                <a:gd name="T100" fmla="*/ 7 w 51"/>
                <a:gd name="T101" fmla="*/ 14 h 52"/>
                <a:gd name="T102" fmla="*/ 7 w 51"/>
                <a:gd name="T103" fmla="*/ 37 h 52"/>
                <a:gd name="T104" fmla="*/ 11 w 51"/>
                <a:gd name="T105" fmla="*/ 36 h 52"/>
                <a:gd name="T106" fmla="*/ 15 w 51"/>
                <a:gd name="T107" fmla="*/ 34 h 52"/>
                <a:gd name="T108" fmla="*/ 16 w 51"/>
                <a:gd name="T109" fmla="*/ 42 h 52"/>
                <a:gd name="T110" fmla="*/ 7 w 51"/>
                <a:gd name="T111" fmla="*/ 38 h 52"/>
                <a:gd name="T112" fmla="*/ 37 w 51"/>
                <a:gd name="T113" fmla="*/ 43 h 52"/>
                <a:gd name="T114" fmla="*/ 36 w 51"/>
                <a:gd name="T115" fmla="*/ 35 h 52"/>
                <a:gd name="T116" fmla="*/ 40 w 51"/>
                <a:gd name="T117" fmla="*/ 36 h 52"/>
                <a:gd name="T118" fmla="*/ 44 w 51"/>
                <a:gd name="T119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ubicBezTo>
                    <a:pt x="40" y="52"/>
                    <a:pt x="51" y="40"/>
                    <a:pt x="51" y="26"/>
                  </a:cubicBezTo>
                  <a:cubicBezTo>
                    <a:pt x="51" y="12"/>
                    <a:pt x="40" y="0"/>
                    <a:pt x="26" y="0"/>
                  </a:cubicBezTo>
                  <a:close/>
                  <a:moveTo>
                    <a:pt x="44" y="36"/>
                  </a:moveTo>
                  <a:cubicBezTo>
                    <a:pt x="44" y="36"/>
                    <a:pt x="43" y="35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5"/>
                    <a:pt x="41" y="35"/>
                    <a:pt x="41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39" y="34"/>
                    <a:pt x="38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3"/>
                    <a:pt x="36" y="33"/>
                  </a:cubicBezTo>
                  <a:cubicBezTo>
                    <a:pt x="36" y="31"/>
                    <a:pt x="36" y="29"/>
                    <a:pt x="3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30"/>
                    <a:pt x="47" y="33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lnTo>
                    <a:pt x="44" y="36"/>
                  </a:lnTo>
                  <a:close/>
                  <a:moveTo>
                    <a:pt x="34" y="44"/>
                  </a:moveTo>
                  <a:cubicBezTo>
                    <a:pt x="35" y="44"/>
                    <a:pt x="36" y="44"/>
                    <a:pt x="36" y="44"/>
                  </a:cubicBezTo>
                  <a:cubicBezTo>
                    <a:pt x="37" y="44"/>
                    <a:pt x="37" y="45"/>
                    <a:pt x="38" y="45"/>
                  </a:cubicBezTo>
                  <a:cubicBezTo>
                    <a:pt x="35" y="46"/>
                    <a:pt x="32" y="47"/>
                    <a:pt x="29" y="48"/>
                  </a:cubicBezTo>
                  <a:cubicBezTo>
                    <a:pt x="30" y="47"/>
                    <a:pt x="31" y="45"/>
                    <a:pt x="32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4" y="44"/>
                    <a:pt x="34" y="44"/>
                  </a:cubicBezTo>
                  <a:close/>
                  <a:moveTo>
                    <a:pt x="26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3" y="47"/>
                    <a:pt x="22" y="46"/>
                    <a:pt x="21" y="43"/>
                  </a:cubicBezTo>
                  <a:cubicBezTo>
                    <a:pt x="21" y="43"/>
                    <a:pt x="21" y="43"/>
                    <a:pt x="22" y="43"/>
                  </a:cubicBezTo>
                  <a:cubicBezTo>
                    <a:pt x="23" y="43"/>
                    <a:pt x="24" y="43"/>
                    <a:pt x="26" y="43"/>
                  </a:cubicBezTo>
                  <a:cubicBezTo>
                    <a:pt x="27" y="43"/>
                    <a:pt x="28" y="43"/>
                    <a:pt x="2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6"/>
                    <a:pt x="28" y="47"/>
                    <a:pt x="26" y="48"/>
                  </a:cubicBezTo>
                  <a:close/>
                  <a:moveTo>
                    <a:pt x="15" y="44"/>
                  </a:moveTo>
                  <a:cubicBezTo>
                    <a:pt x="15" y="44"/>
                    <a:pt x="16" y="44"/>
                    <a:pt x="17" y="44"/>
                  </a:cubicBezTo>
                  <a:cubicBezTo>
                    <a:pt x="17" y="44"/>
                    <a:pt x="18" y="44"/>
                    <a:pt x="1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5"/>
                    <a:pt x="21" y="47"/>
                    <a:pt x="22" y="48"/>
                  </a:cubicBezTo>
                  <a:cubicBezTo>
                    <a:pt x="19" y="47"/>
                    <a:pt x="16" y="46"/>
                    <a:pt x="13" y="45"/>
                  </a:cubicBezTo>
                  <a:cubicBezTo>
                    <a:pt x="14" y="45"/>
                    <a:pt x="14" y="44"/>
                    <a:pt x="15" y="44"/>
                  </a:cubicBezTo>
                  <a:close/>
                  <a:moveTo>
                    <a:pt x="31" y="42"/>
                  </a:moveTo>
                  <a:cubicBezTo>
                    <a:pt x="31" y="42"/>
                    <a:pt x="30" y="42"/>
                    <a:pt x="30" y="42"/>
                  </a:cubicBezTo>
                  <a:cubicBezTo>
                    <a:pt x="28" y="42"/>
                    <a:pt x="27" y="41"/>
                    <a:pt x="26" y="41"/>
                  </a:cubicBezTo>
                  <a:cubicBezTo>
                    <a:pt x="24" y="41"/>
                    <a:pt x="23" y="42"/>
                    <a:pt x="21" y="42"/>
                  </a:cubicBezTo>
                  <a:cubicBezTo>
                    <a:pt x="21" y="42"/>
                    <a:pt x="21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0"/>
                    <a:pt x="18" y="37"/>
                    <a:pt x="17" y="34"/>
                  </a:cubicBezTo>
                  <a:cubicBezTo>
                    <a:pt x="17" y="34"/>
                    <a:pt x="18" y="34"/>
                    <a:pt x="18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20" y="34"/>
                    <a:pt x="21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3" y="34"/>
                    <a:pt x="24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7" y="34"/>
                    <a:pt x="28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30" y="34"/>
                    <a:pt x="31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3" y="34"/>
                    <a:pt x="34" y="34"/>
                  </a:cubicBezTo>
                  <a:cubicBezTo>
                    <a:pt x="33" y="37"/>
                    <a:pt x="32" y="40"/>
                    <a:pt x="31" y="42"/>
                  </a:cubicBezTo>
                  <a:close/>
                  <a:moveTo>
                    <a:pt x="13" y="33"/>
                  </a:move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1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9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7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4" y="33"/>
                    <a:pt x="3" y="30"/>
                    <a:pt x="3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9"/>
                    <a:pt x="15" y="31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3"/>
                    <a:pt x="13" y="33"/>
                    <a:pt x="13" y="33"/>
                  </a:cubicBezTo>
                  <a:close/>
                  <a:moveTo>
                    <a:pt x="6" y="16"/>
                  </a:moveTo>
                  <a:cubicBezTo>
                    <a:pt x="7" y="16"/>
                    <a:pt x="7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4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1"/>
                    <a:pt x="15" y="23"/>
                    <a:pt x="15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2"/>
                    <a:pt x="4" y="18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lose/>
                  <a:moveTo>
                    <a:pt x="17" y="8"/>
                  </a:moveTo>
                  <a:cubicBezTo>
                    <a:pt x="16" y="8"/>
                    <a:pt x="15" y="8"/>
                    <a:pt x="14" y="7"/>
                  </a:cubicBezTo>
                  <a:cubicBezTo>
                    <a:pt x="14" y="7"/>
                    <a:pt x="14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6" y="5"/>
                    <a:pt x="19" y="4"/>
                    <a:pt x="22" y="4"/>
                  </a:cubicBezTo>
                  <a:cubicBezTo>
                    <a:pt x="21" y="5"/>
                    <a:pt x="20" y="6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26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7" y="4"/>
                    <a:pt x="29" y="6"/>
                    <a:pt x="30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7" y="9"/>
                    <a:pt x="26" y="9"/>
                  </a:cubicBezTo>
                  <a:cubicBezTo>
                    <a:pt x="24" y="9"/>
                    <a:pt x="23" y="9"/>
                    <a:pt x="22" y="9"/>
                  </a:cubicBezTo>
                  <a:cubicBezTo>
                    <a:pt x="21" y="9"/>
                    <a:pt x="21" y="9"/>
                    <a:pt x="21" y="8"/>
                  </a:cubicBezTo>
                  <a:cubicBezTo>
                    <a:pt x="22" y="6"/>
                    <a:pt x="24" y="4"/>
                    <a:pt x="25" y="3"/>
                  </a:cubicBezTo>
                  <a:lnTo>
                    <a:pt x="26" y="3"/>
                  </a:lnTo>
                  <a:close/>
                  <a:moveTo>
                    <a:pt x="38" y="7"/>
                  </a:moveTo>
                  <a:cubicBezTo>
                    <a:pt x="38" y="7"/>
                    <a:pt x="37" y="7"/>
                    <a:pt x="37" y="7"/>
                  </a:cubicBezTo>
                  <a:cubicBezTo>
                    <a:pt x="36" y="8"/>
                    <a:pt x="35" y="8"/>
                    <a:pt x="35" y="8"/>
                  </a:cubicBezTo>
                  <a:cubicBezTo>
                    <a:pt x="34" y="8"/>
                    <a:pt x="34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6"/>
                    <a:pt x="30" y="5"/>
                    <a:pt x="29" y="4"/>
                  </a:cubicBezTo>
                  <a:cubicBezTo>
                    <a:pt x="32" y="4"/>
                    <a:pt x="35" y="5"/>
                    <a:pt x="38" y="7"/>
                  </a:cubicBezTo>
                  <a:close/>
                  <a:moveTo>
                    <a:pt x="20" y="10"/>
                  </a:moveTo>
                  <a:cubicBezTo>
                    <a:pt x="20" y="10"/>
                    <a:pt x="21" y="10"/>
                    <a:pt x="21" y="10"/>
                  </a:cubicBezTo>
                  <a:cubicBezTo>
                    <a:pt x="23" y="10"/>
                    <a:pt x="24" y="10"/>
                    <a:pt x="26" y="10"/>
                  </a:cubicBezTo>
                  <a:cubicBezTo>
                    <a:pt x="27" y="10"/>
                    <a:pt x="28" y="10"/>
                    <a:pt x="30" y="10"/>
                  </a:cubicBezTo>
                  <a:cubicBezTo>
                    <a:pt x="30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2"/>
                    <a:pt x="33" y="15"/>
                    <a:pt x="34" y="18"/>
                  </a:cubicBezTo>
                  <a:cubicBezTo>
                    <a:pt x="33" y="18"/>
                    <a:pt x="33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8" y="18"/>
                    <a:pt x="27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3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8"/>
                  </a:cubicBezTo>
                  <a:cubicBezTo>
                    <a:pt x="18" y="15"/>
                    <a:pt x="19" y="12"/>
                    <a:pt x="20" y="10"/>
                  </a:cubicBezTo>
                  <a:close/>
                  <a:moveTo>
                    <a:pt x="33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0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7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3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19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7" y="32"/>
                    <a:pt x="17" y="33"/>
                  </a:cubicBezTo>
                  <a:cubicBezTo>
                    <a:pt x="17" y="31"/>
                    <a:pt x="16" y="29"/>
                    <a:pt x="1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9"/>
                    <a:pt x="34" y="31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lose/>
                  <a:moveTo>
                    <a:pt x="16" y="25"/>
                  </a:moveTo>
                  <a:cubicBezTo>
                    <a:pt x="16" y="23"/>
                    <a:pt x="17" y="21"/>
                    <a:pt x="17" y="19"/>
                  </a:cubicBezTo>
                  <a:cubicBezTo>
                    <a:pt x="17" y="19"/>
                    <a:pt x="18" y="19"/>
                    <a:pt x="18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7" y="20"/>
                    <a:pt x="28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1" y="20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4" y="19"/>
                    <a:pt x="34" y="19"/>
                  </a:cubicBezTo>
                  <a:cubicBezTo>
                    <a:pt x="34" y="21"/>
                    <a:pt x="35" y="23"/>
                    <a:pt x="35" y="25"/>
                  </a:cubicBezTo>
                  <a:lnTo>
                    <a:pt x="16" y="25"/>
                  </a:lnTo>
                  <a:close/>
                  <a:moveTo>
                    <a:pt x="36" y="25"/>
                  </a:moveTo>
                  <a:cubicBezTo>
                    <a:pt x="36" y="23"/>
                    <a:pt x="36" y="21"/>
                    <a:pt x="36" y="19"/>
                  </a:cubicBezTo>
                  <a:cubicBezTo>
                    <a:pt x="37" y="19"/>
                    <a:pt x="37" y="19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40" y="18"/>
                    <a:pt x="41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2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6"/>
                    <a:pt x="44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7" y="18"/>
                    <a:pt x="48" y="22"/>
                    <a:pt x="48" y="25"/>
                  </a:cubicBezTo>
                  <a:lnTo>
                    <a:pt x="36" y="25"/>
                  </a:ln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1" y="15"/>
                    <a:pt x="41" y="16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6" y="17"/>
                    <a:pt x="36" y="17"/>
                  </a:cubicBezTo>
                  <a:cubicBezTo>
                    <a:pt x="35" y="14"/>
                    <a:pt x="34" y="12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9"/>
                  </a:cubicBezTo>
                  <a:cubicBezTo>
                    <a:pt x="36" y="9"/>
                    <a:pt x="37" y="9"/>
                    <a:pt x="37" y="9"/>
                  </a:cubicBezTo>
                  <a:cubicBezTo>
                    <a:pt x="38" y="9"/>
                    <a:pt x="38" y="9"/>
                    <a:pt x="39" y="9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2" y="10"/>
                    <a:pt x="43" y="12"/>
                    <a:pt x="45" y="14"/>
                  </a:cubicBezTo>
                  <a:lnTo>
                    <a:pt x="44" y="14"/>
                  </a:lnTo>
                  <a:close/>
                  <a:moveTo>
                    <a:pt x="11" y="8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3" y="9"/>
                    <a:pt x="14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6" y="10"/>
                    <a:pt x="17" y="10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2"/>
                    <a:pt x="16" y="14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4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2"/>
                    <a:pt x="9" y="10"/>
                    <a:pt x="11" y="8"/>
                  </a:cubicBezTo>
                  <a:close/>
                  <a:moveTo>
                    <a:pt x="7" y="37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8" y="37"/>
                    <a:pt x="8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5"/>
                    <a:pt x="12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5"/>
                    <a:pt x="15" y="35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7"/>
                    <a:pt x="17" y="40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7" y="42"/>
                    <a:pt x="17" y="42"/>
                    <a:pt x="16" y="42"/>
                  </a:cubicBezTo>
                  <a:cubicBezTo>
                    <a:pt x="15" y="43"/>
                    <a:pt x="15" y="43"/>
                    <a:pt x="14" y="43"/>
                  </a:cubicBezTo>
                  <a:cubicBezTo>
                    <a:pt x="13" y="43"/>
                    <a:pt x="13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0" y="42"/>
                    <a:pt x="8" y="40"/>
                    <a:pt x="7" y="38"/>
                  </a:cubicBezTo>
                  <a:lnTo>
                    <a:pt x="7" y="37"/>
                  </a:lnTo>
                  <a:close/>
                  <a:moveTo>
                    <a:pt x="39" y="43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8" y="43"/>
                    <a:pt x="38" y="43"/>
                    <a:pt x="37" y="43"/>
                  </a:cubicBezTo>
                  <a:cubicBezTo>
                    <a:pt x="37" y="43"/>
                    <a:pt x="36" y="42"/>
                    <a:pt x="35" y="42"/>
                  </a:cubicBezTo>
                  <a:cubicBezTo>
                    <a:pt x="35" y="42"/>
                    <a:pt x="34" y="42"/>
                    <a:pt x="34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4" y="40"/>
                    <a:pt x="35" y="38"/>
                    <a:pt x="36" y="35"/>
                  </a:cubicBezTo>
                  <a:cubicBezTo>
                    <a:pt x="36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9" y="35"/>
                    <a:pt x="39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7"/>
                    <a:pt x="43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3" y="40"/>
                    <a:pt x="41" y="42"/>
                    <a:pt x="39" y="43"/>
                  </a:cubicBezTo>
                  <a:close/>
                </a:path>
              </a:pathLst>
            </a:custGeom>
            <a:solidFill>
              <a:srgbClr val="6BB5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1" name="组合 170"/>
            <p:cNvGrpSpPr/>
            <p:nvPr/>
          </p:nvGrpSpPr>
          <p:grpSpPr>
            <a:xfrm>
              <a:off x="3104275" y="3015470"/>
              <a:ext cx="1763361" cy="2567283"/>
              <a:chOff x="1688684" y="5075626"/>
              <a:chExt cx="1763361" cy="2567283"/>
            </a:xfrm>
          </p:grpSpPr>
          <p:sp>
            <p:nvSpPr>
              <p:cNvPr id="172" name="TextBox 55"/>
              <p:cNvSpPr txBox="1">
                <a:spLocks noChangeArrowheads="1"/>
              </p:cNvSpPr>
              <p:nvPr/>
            </p:nvSpPr>
            <p:spPr bwMode="auto">
              <a:xfrm>
                <a:off x="1688684" y="5075626"/>
                <a:ext cx="17633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zh-CN" altLang="en-US" sz="20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</a:t>
                </a:r>
                <a:endParaRPr lang="zh-CN" altLang="en-US" sz="24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TextBox 29"/>
              <p:cNvSpPr txBox="1">
                <a:spLocks noChangeArrowheads="1"/>
              </p:cNvSpPr>
              <p:nvPr/>
            </p:nvSpPr>
            <p:spPr bwMode="auto">
              <a:xfrm>
                <a:off x="1739176" y="5473084"/>
                <a:ext cx="1677459" cy="2169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创造卓越价值拥有国内顶尖的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7" name="等腰三角形 1122"/>
            <p:cNvSpPr/>
            <p:nvPr/>
          </p:nvSpPr>
          <p:spPr>
            <a:xfrm>
              <a:off x="3694931" y="2150529"/>
              <a:ext cx="698322" cy="706142"/>
            </a:xfrm>
            <a:custGeom>
              <a:avLst/>
              <a:gdLst>
                <a:gd name="connsiteX0" fmla="*/ 0 w 3775707"/>
                <a:gd name="connsiteY0" fmla="*/ 2402131 h 2402131"/>
                <a:gd name="connsiteX1" fmla="*/ 1887854 w 3775707"/>
                <a:gd name="connsiteY1" fmla="*/ 0 h 2402131"/>
                <a:gd name="connsiteX2" fmla="*/ 3775707 w 3775707"/>
                <a:gd name="connsiteY2" fmla="*/ 2402131 h 2402131"/>
                <a:gd name="connsiteX3" fmla="*/ 0 w 3775707"/>
                <a:gd name="connsiteY3" fmla="*/ 2402131 h 2402131"/>
                <a:gd name="connsiteX0-1" fmla="*/ 0 w 2375532"/>
                <a:gd name="connsiteY0-2" fmla="*/ 2402131 h 2402131"/>
                <a:gd name="connsiteX1-3" fmla="*/ 1887854 w 2375532"/>
                <a:gd name="connsiteY1-4" fmla="*/ 0 h 2402131"/>
                <a:gd name="connsiteX2-5" fmla="*/ 2375532 w 2375532"/>
                <a:gd name="connsiteY2-6" fmla="*/ 2402131 h 2402131"/>
                <a:gd name="connsiteX3-7" fmla="*/ 0 w 2375532"/>
                <a:gd name="connsiteY3-8" fmla="*/ 2402131 h 2402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75532" h="2402131">
                  <a:moveTo>
                    <a:pt x="0" y="2402131"/>
                  </a:moveTo>
                  <a:lnTo>
                    <a:pt x="1887854" y="0"/>
                  </a:lnTo>
                  <a:lnTo>
                    <a:pt x="2375532" y="2402131"/>
                  </a:lnTo>
                  <a:lnTo>
                    <a:pt x="0" y="240213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909273" y="1937653"/>
            <a:ext cx="1735913" cy="3663544"/>
            <a:chOff x="5194576" y="2150529"/>
            <a:chExt cx="1736139" cy="3662696"/>
          </a:xfrm>
        </p:grpSpPr>
        <p:grpSp>
          <p:nvGrpSpPr>
            <p:cNvPr id="145" name="组合 144"/>
            <p:cNvGrpSpPr/>
            <p:nvPr/>
          </p:nvGrpSpPr>
          <p:grpSpPr>
            <a:xfrm>
              <a:off x="5643895" y="2330435"/>
              <a:ext cx="513168" cy="461566"/>
              <a:chOff x="3546475" y="2558373"/>
              <a:chExt cx="852487" cy="766763"/>
            </a:xfrm>
            <a:solidFill>
              <a:srgbClr val="1C7985"/>
            </a:solidFill>
          </p:grpSpPr>
          <p:sp>
            <p:nvSpPr>
              <p:cNvPr id="128" name="Freeform 29"/>
              <p:cNvSpPr/>
              <p:nvPr/>
            </p:nvSpPr>
            <p:spPr bwMode="auto">
              <a:xfrm>
                <a:off x="3635375" y="2723473"/>
                <a:ext cx="658812" cy="601663"/>
              </a:xfrm>
              <a:custGeom>
                <a:avLst/>
                <a:gdLst>
                  <a:gd name="T0" fmla="*/ 1 w 44"/>
                  <a:gd name="T1" fmla="*/ 17 h 40"/>
                  <a:gd name="T2" fmla="*/ 0 w 44"/>
                  <a:gd name="T3" fmla="*/ 19 h 40"/>
                  <a:gd name="T4" fmla="*/ 0 w 44"/>
                  <a:gd name="T5" fmla="*/ 38 h 40"/>
                  <a:gd name="T6" fmla="*/ 2 w 44"/>
                  <a:gd name="T7" fmla="*/ 40 h 40"/>
                  <a:gd name="T8" fmla="*/ 43 w 44"/>
                  <a:gd name="T9" fmla="*/ 40 h 40"/>
                  <a:gd name="T10" fmla="*/ 44 w 44"/>
                  <a:gd name="T11" fmla="*/ 38 h 40"/>
                  <a:gd name="T12" fmla="*/ 44 w 44"/>
                  <a:gd name="T13" fmla="*/ 19 h 40"/>
                  <a:gd name="T14" fmla="*/ 43 w 44"/>
                  <a:gd name="T15" fmla="*/ 17 h 40"/>
                  <a:gd name="T16" fmla="*/ 23 w 44"/>
                  <a:gd name="T17" fmla="*/ 0 h 40"/>
                  <a:gd name="T18" fmla="*/ 21 w 44"/>
                  <a:gd name="T19" fmla="*/ 0 h 40"/>
                  <a:gd name="T20" fmla="*/ 1 w 44"/>
                  <a:gd name="T21" fmla="*/ 1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40">
                    <a:moveTo>
                      <a:pt x="1" y="17"/>
                    </a:moveTo>
                    <a:cubicBezTo>
                      <a:pt x="1" y="17"/>
                      <a:pt x="0" y="18"/>
                      <a:pt x="0" y="19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4" y="40"/>
                      <a:pt x="44" y="39"/>
                      <a:pt x="44" y="3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8"/>
                      <a:pt x="44" y="17"/>
                      <a:pt x="43" y="17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2" y="0"/>
                      <a:pt x="21" y="0"/>
                    </a:cubicBez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Freeform 30"/>
              <p:cNvSpPr/>
              <p:nvPr/>
            </p:nvSpPr>
            <p:spPr bwMode="auto">
              <a:xfrm>
                <a:off x="3546475" y="2558373"/>
                <a:ext cx="852487" cy="420688"/>
              </a:xfrm>
              <a:custGeom>
                <a:avLst/>
                <a:gdLst>
                  <a:gd name="T0" fmla="*/ 4 w 57"/>
                  <a:gd name="T1" fmla="*/ 27 h 28"/>
                  <a:gd name="T2" fmla="*/ 2 w 57"/>
                  <a:gd name="T3" fmla="*/ 27 h 28"/>
                  <a:gd name="T4" fmla="*/ 0 w 57"/>
                  <a:gd name="T5" fmla="*/ 25 h 28"/>
                  <a:gd name="T6" fmla="*/ 0 w 57"/>
                  <a:gd name="T7" fmla="*/ 23 h 28"/>
                  <a:gd name="T8" fmla="*/ 27 w 57"/>
                  <a:gd name="T9" fmla="*/ 1 h 28"/>
                  <a:gd name="T10" fmla="*/ 29 w 57"/>
                  <a:gd name="T11" fmla="*/ 1 h 28"/>
                  <a:gd name="T12" fmla="*/ 56 w 57"/>
                  <a:gd name="T13" fmla="*/ 23 h 28"/>
                  <a:gd name="T14" fmla="*/ 56 w 57"/>
                  <a:gd name="T15" fmla="*/ 25 h 28"/>
                  <a:gd name="T16" fmla="*/ 55 w 57"/>
                  <a:gd name="T17" fmla="*/ 27 h 28"/>
                  <a:gd name="T18" fmla="*/ 53 w 57"/>
                  <a:gd name="T19" fmla="*/ 27 h 28"/>
                  <a:gd name="T20" fmla="*/ 29 w 57"/>
                  <a:gd name="T21" fmla="*/ 8 h 28"/>
                  <a:gd name="T22" fmla="*/ 27 w 57"/>
                  <a:gd name="T23" fmla="*/ 8 h 28"/>
                  <a:gd name="T24" fmla="*/ 4 w 57"/>
                  <a:gd name="T2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28">
                    <a:moveTo>
                      <a:pt x="4" y="27"/>
                    </a:moveTo>
                    <a:cubicBezTo>
                      <a:pt x="3" y="28"/>
                      <a:pt x="2" y="28"/>
                      <a:pt x="2" y="2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4"/>
                      <a:pt x="0" y="2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29" y="0"/>
                      <a:pt x="29" y="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4"/>
                      <a:pt x="57" y="25"/>
                      <a:pt x="56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4" y="28"/>
                      <a:pt x="53" y="28"/>
                      <a:pt x="53" y="27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8" y="7"/>
                      <a:pt x="27" y="8"/>
                    </a:cubicBezTo>
                    <a:lnTo>
                      <a:pt x="4" y="27"/>
                    </a:lnTo>
                    <a:close/>
                  </a:path>
                </a:pathLst>
              </a:cu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0" name="TextBox 55"/>
            <p:cNvSpPr txBox="1">
              <a:spLocks noChangeArrowheads="1"/>
            </p:cNvSpPr>
            <p:nvPr/>
          </p:nvSpPr>
          <p:spPr bwMode="auto">
            <a:xfrm>
              <a:off x="5194576" y="3015111"/>
              <a:ext cx="17361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0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</a:t>
              </a:r>
              <a:endParaRPr lang="zh-CN" altLang="en-US" sz="2400" dirty="0">
                <a:solidFill>
                  <a:srgbClr val="6BB5B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TextBox 29"/>
            <p:cNvSpPr txBox="1">
              <a:spLocks noChangeArrowheads="1"/>
            </p:cNvSpPr>
            <p:nvPr/>
          </p:nvSpPr>
          <p:spPr bwMode="auto">
            <a:xfrm>
              <a:off x="5245069" y="3412568"/>
              <a:ext cx="1685646" cy="2400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 坚持精益求精、拒绝平庸的做事精神帮助您实现美观、精致、严谨、动感的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展示效果让您的精神帮助您实现美观、精致、严谨、动感的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ct val="150000"/>
                </a:lnSpc>
              </a:pP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等腰三角形 1122"/>
            <p:cNvSpPr/>
            <p:nvPr/>
          </p:nvSpPr>
          <p:spPr>
            <a:xfrm>
              <a:off x="5770148" y="2150529"/>
              <a:ext cx="698322" cy="706142"/>
            </a:xfrm>
            <a:custGeom>
              <a:avLst/>
              <a:gdLst>
                <a:gd name="connsiteX0" fmla="*/ 0 w 3775707"/>
                <a:gd name="connsiteY0" fmla="*/ 2402131 h 2402131"/>
                <a:gd name="connsiteX1" fmla="*/ 1887854 w 3775707"/>
                <a:gd name="connsiteY1" fmla="*/ 0 h 2402131"/>
                <a:gd name="connsiteX2" fmla="*/ 3775707 w 3775707"/>
                <a:gd name="connsiteY2" fmla="*/ 2402131 h 2402131"/>
                <a:gd name="connsiteX3" fmla="*/ 0 w 3775707"/>
                <a:gd name="connsiteY3" fmla="*/ 2402131 h 2402131"/>
                <a:gd name="connsiteX0-1" fmla="*/ 0 w 2375532"/>
                <a:gd name="connsiteY0-2" fmla="*/ 2402131 h 2402131"/>
                <a:gd name="connsiteX1-3" fmla="*/ 1887854 w 2375532"/>
                <a:gd name="connsiteY1-4" fmla="*/ 0 h 2402131"/>
                <a:gd name="connsiteX2-5" fmla="*/ 2375532 w 2375532"/>
                <a:gd name="connsiteY2-6" fmla="*/ 2402131 h 2402131"/>
                <a:gd name="connsiteX3-7" fmla="*/ 0 w 2375532"/>
                <a:gd name="connsiteY3-8" fmla="*/ 2402131 h 2402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75532" h="2402131">
                  <a:moveTo>
                    <a:pt x="0" y="2402131"/>
                  </a:moveTo>
                  <a:lnTo>
                    <a:pt x="1887854" y="0"/>
                  </a:lnTo>
                  <a:lnTo>
                    <a:pt x="2375532" y="2402131"/>
                  </a:lnTo>
                  <a:lnTo>
                    <a:pt x="0" y="240213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972082" y="1937654"/>
            <a:ext cx="1777293" cy="3659801"/>
            <a:chOff x="7257655" y="2150529"/>
            <a:chExt cx="1777524" cy="3658954"/>
          </a:xfrm>
        </p:grpSpPr>
        <p:grpSp>
          <p:nvGrpSpPr>
            <p:cNvPr id="146" name="组合 145"/>
            <p:cNvGrpSpPr/>
            <p:nvPr/>
          </p:nvGrpSpPr>
          <p:grpSpPr>
            <a:xfrm>
              <a:off x="7740006" y="2342174"/>
              <a:ext cx="405262" cy="399690"/>
              <a:chOff x="7840663" y="4683532"/>
              <a:chExt cx="808037" cy="796925"/>
            </a:xfrm>
            <a:solidFill>
              <a:srgbClr val="1C7985"/>
            </a:solidFill>
          </p:grpSpPr>
          <p:sp>
            <p:nvSpPr>
              <p:cNvPr id="121" name="Freeform 22"/>
              <p:cNvSpPr/>
              <p:nvPr/>
            </p:nvSpPr>
            <p:spPr bwMode="auto">
              <a:xfrm>
                <a:off x="7840663" y="5074057"/>
                <a:ext cx="808037" cy="406400"/>
              </a:xfrm>
              <a:custGeom>
                <a:avLst/>
                <a:gdLst>
                  <a:gd name="T0" fmla="*/ 27 w 54"/>
                  <a:gd name="T1" fmla="*/ 0 h 27"/>
                  <a:gd name="T2" fmla="*/ 0 w 54"/>
                  <a:gd name="T3" fmla="*/ 27 h 27"/>
                  <a:gd name="T4" fmla="*/ 54 w 54"/>
                  <a:gd name="T5" fmla="*/ 27 h 27"/>
                  <a:gd name="T6" fmla="*/ 27 w 54"/>
                  <a:gd name="T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27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</a:path>
                </a:pathLst>
              </a:cu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Oval 23"/>
              <p:cNvSpPr>
                <a:spLocks noChangeArrowheads="1"/>
              </p:cNvSpPr>
              <p:nvPr/>
            </p:nvSpPr>
            <p:spPr bwMode="auto">
              <a:xfrm>
                <a:off x="8066088" y="4683532"/>
                <a:ext cx="358775" cy="346075"/>
              </a:xfrm>
              <a:prstGeom prst="ellipse">
                <a:avLst/>
              </a:prstGeom>
              <a:solidFill>
                <a:srgbClr val="6BB5B0"/>
              </a:solidFill>
              <a:ln w="50800" cap="sq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5621" rIns="0" bIns="63395"/>
              <a:lstStyle/>
              <a:p>
                <a:pPr algn="ctr" defTabSz="1267460"/>
                <a:endParaRPr lang="zh-CN" altLang="en-US" sz="4265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6" name="组合 155"/>
            <p:cNvGrpSpPr/>
            <p:nvPr/>
          </p:nvGrpSpPr>
          <p:grpSpPr>
            <a:xfrm>
              <a:off x="7257655" y="3011369"/>
              <a:ext cx="1777524" cy="2798114"/>
              <a:chOff x="1688685" y="5104654"/>
              <a:chExt cx="1777524" cy="2798114"/>
            </a:xfrm>
          </p:grpSpPr>
          <p:sp>
            <p:nvSpPr>
              <p:cNvPr id="157" name="TextBox 55"/>
              <p:cNvSpPr txBox="1">
                <a:spLocks noChangeArrowheads="1"/>
              </p:cNvSpPr>
              <p:nvPr/>
            </p:nvSpPr>
            <p:spPr bwMode="auto">
              <a:xfrm>
                <a:off x="1688685" y="5104654"/>
                <a:ext cx="177752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zh-CN" altLang="en-US" sz="20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</a:t>
                </a:r>
                <a:endParaRPr lang="zh-CN" altLang="en-US" sz="24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TextBox 29"/>
              <p:cNvSpPr txBox="1">
                <a:spLocks noChangeArrowheads="1"/>
              </p:cNvSpPr>
              <p:nvPr/>
            </p:nvSpPr>
            <p:spPr bwMode="auto">
              <a:xfrm>
                <a:off x="1739177" y="5502111"/>
                <a:ext cx="1685646" cy="240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创造卓越价值拥有精致、严谨、动感的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914400">
                  <a:lnSpc>
                    <a:spcPct val="150000"/>
                  </a:lnSpc>
                </a:pP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3" name="等腰三角形 1122"/>
            <p:cNvSpPr/>
            <p:nvPr/>
          </p:nvSpPr>
          <p:spPr>
            <a:xfrm>
              <a:off x="7845365" y="2150529"/>
              <a:ext cx="698322" cy="706142"/>
            </a:xfrm>
            <a:custGeom>
              <a:avLst/>
              <a:gdLst>
                <a:gd name="connsiteX0" fmla="*/ 0 w 3775707"/>
                <a:gd name="connsiteY0" fmla="*/ 2402131 h 2402131"/>
                <a:gd name="connsiteX1" fmla="*/ 1887854 w 3775707"/>
                <a:gd name="connsiteY1" fmla="*/ 0 h 2402131"/>
                <a:gd name="connsiteX2" fmla="*/ 3775707 w 3775707"/>
                <a:gd name="connsiteY2" fmla="*/ 2402131 h 2402131"/>
                <a:gd name="connsiteX3" fmla="*/ 0 w 3775707"/>
                <a:gd name="connsiteY3" fmla="*/ 2402131 h 2402131"/>
                <a:gd name="connsiteX0-1" fmla="*/ 0 w 2375532"/>
                <a:gd name="connsiteY0-2" fmla="*/ 2402131 h 2402131"/>
                <a:gd name="connsiteX1-3" fmla="*/ 1887854 w 2375532"/>
                <a:gd name="connsiteY1-4" fmla="*/ 0 h 2402131"/>
                <a:gd name="connsiteX2-5" fmla="*/ 2375532 w 2375532"/>
                <a:gd name="connsiteY2-6" fmla="*/ 2402131 h 2402131"/>
                <a:gd name="connsiteX3-7" fmla="*/ 0 w 2375532"/>
                <a:gd name="connsiteY3-8" fmla="*/ 2402131 h 2402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75532" h="2402131">
                  <a:moveTo>
                    <a:pt x="0" y="2402131"/>
                  </a:moveTo>
                  <a:lnTo>
                    <a:pt x="1887854" y="0"/>
                  </a:lnTo>
                  <a:lnTo>
                    <a:pt x="2375532" y="2402131"/>
                  </a:lnTo>
                  <a:lnTo>
                    <a:pt x="0" y="240213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076275" y="1937654"/>
            <a:ext cx="1735913" cy="3659799"/>
            <a:chOff x="9362120" y="2150529"/>
            <a:chExt cx="1736139" cy="3658952"/>
          </a:xfrm>
        </p:grpSpPr>
        <p:sp>
          <p:nvSpPr>
            <p:cNvPr id="139" name="Freeform 40"/>
            <p:cNvSpPr>
              <a:spLocks noEditPoints="1"/>
            </p:cNvSpPr>
            <p:nvPr/>
          </p:nvSpPr>
          <p:spPr bwMode="auto">
            <a:xfrm>
              <a:off x="9894088" y="2379551"/>
              <a:ext cx="420378" cy="415424"/>
            </a:xfrm>
            <a:custGeom>
              <a:avLst/>
              <a:gdLst>
                <a:gd name="T0" fmla="*/ 50 w 54"/>
                <a:gd name="T1" fmla="*/ 31 h 53"/>
                <a:gd name="T2" fmla="*/ 54 w 54"/>
                <a:gd name="T3" fmla="*/ 26 h 53"/>
                <a:gd name="T4" fmla="*/ 50 w 54"/>
                <a:gd name="T5" fmla="*/ 21 h 53"/>
                <a:gd name="T6" fmla="*/ 46 w 54"/>
                <a:gd name="T7" fmla="*/ 19 h 53"/>
                <a:gd name="T8" fmla="*/ 47 w 54"/>
                <a:gd name="T9" fmla="*/ 14 h 53"/>
                <a:gd name="T10" fmla="*/ 46 w 54"/>
                <a:gd name="T11" fmla="*/ 7 h 53"/>
                <a:gd name="T12" fmla="*/ 40 w 54"/>
                <a:gd name="T13" fmla="*/ 6 h 53"/>
                <a:gd name="T14" fmla="*/ 36 w 54"/>
                <a:gd name="T15" fmla="*/ 8 h 53"/>
                <a:gd name="T16" fmla="*/ 32 w 54"/>
                <a:gd name="T17" fmla="*/ 3 h 53"/>
                <a:gd name="T18" fmla="*/ 27 w 54"/>
                <a:gd name="T19" fmla="*/ 0 h 53"/>
                <a:gd name="T20" fmla="*/ 22 w 54"/>
                <a:gd name="T21" fmla="*/ 3 h 53"/>
                <a:gd name="T22" fmla="*/ 20 w 54"/>
                <a:gd name="T23" fmla="*/ 7 h 53"/>
                <a:gd name="T24" fmla="*/ 14 w 54"/>
                <a:gd name="T25" fmla="*/ 6 h 53"/>
                <a:gd name="T26" fmla="*/ 8 w 54"/>
                <a:gd name="T27" fmla="*/ 7 h 53"/>
                <a:gd name="T28" fmla="*/ 7 w 54"/>
                <a:gd name="T29" fmla="*/ 14 h 53"/>
                <a:gd name="T30" fmla="*/ 9 w 54"/>
                <a:gd name="T31" fmla="*/ 18 h 53"/>
                <a:gd name="T32" fmla="*/ 4 w 54"/>
                <a:gd name="T33" fmla="*/ 21 h 53"/>
                <a:gd name="T34" fmla="*/ 0 w 54"/>
                <a:gd name="T35" fmla="*/ 26 h 53"/>
                <a:gd name="T36" fmla="*/ 4 w 54"/>
                <a:gd name="T37" fmla="*/ 31 h 53"/>
                <a:gd name="T38" fmla="*/ 8 w 54"/>
                <a:gd name="T39" fmla="*/ 33 h 53"/>
                <a:gd name="T40" fmla="*/ 7 w 54"/>
                <a:gd name="T41" fmla="*/ 39 h 53"/>
                <a:gd name="T42" fmla="*/ 8 w 54"/>
                <a:gd name="T43" fmla="*/ 45 h 53"/>
                <a:gd name="T44" fmla="*/ 14 w 54"/>
                <a:gd name="T45" fmla="*/ 46 h 53"/>
                <a:gd name="T46" fmla="*/ 19 w 54"/>
                <a:gd name="T47" fmla="*/ 44 h 53"/>
                <a:gd name="T48" fmla="*/ 22 w 54"/>
                <a:gd name="T49" fmla="*/ 49 h 53"/>
                <a:gd name="T50" fmla="*/ 27 w 54"/>
                <a:gd name="T51" fmla="*/ 53 h 53"/>
                <a:gd name="T52" fmla="*/ 32 w 54"/>
                <a:gd name="T53" fmla="*/ 49 h 53"/>
                <a:gd name="T54" fmla="*/ 34 w 54"/>
                <a:gd name="T55" fmla="*/ 45 h 53"/>
                <a:gd name="T56" fmla="*/ 40 w 54"/>
                <a:gd name="T57" fmla="*/ 46 h 53"/>
                <a:gd name="T58" fmla="*/ 46 w 54"/>
                <a:gd name="T59" fmla="*/ 45 h 53"/>
                <a:gd name="T60" fmla="*/ 47 w 54"/>
                <a:gd name="T61" fmla="*/ 39 h 53"/>
                <a:gd name="T62" fmla="*/ 45 w 54"/>
                <a:gd name="T63" fmla="*/ 35 h 53"/>
                <a:gd name="T64" fmla="*/ 50 w 54"/>
                <a:gd name="T65" fmla="*/ 31 h 53"/>
                <a:gd name="T66" fmla="*/ 39 w 54"/>
                <a:gd name="T67" fmla="*/ 26 h 53"/>
                <a:gd name="T68" fmla="*/ 27 w 54"/>
                <a:gd name="T69" fmla="*/ 38 h 53"/>
                <a:gd name="T70" fmla="*/ 16 w 54"/>
                <a:gd name="T71" fmla="*/ 26 h 53"/>
                <a:gd name="T72" fmla="*/ 27 w 54"/>
                <a:gd name="T73" fmla="*/ 15 h 53"/>
                <a:gd name="T74" fmla="*/ 39 w 54"/>
                <a:gd name="T7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" h="53">
                  <a:moveTo>
                    <a:pt x="50" y="31"/>
                  </a:moveTo>
                  <a:cubicBezTo>
                    <a:pt x="52" y="31"/>
                    <a:pt x="54" y="29"/>
                    <a:pt x="54" y="26"/>
                  </a:cubicBezTo>
                  <a:cubicBezTo>
                    <a:pt x="54" y="23"/>
                    <a:pt x="52" y="21"/>
                    <a:pt x="50" y="21"/>
                  </a:cubicBezTo>
                  <a:cubicBezTo>
                    <a:pt x="48" y="21"/>
                    <a:pt x="46" y="20"/>
                    <a:pt x="46" y="19"/>
                  </a:cubicBezTo>
                  <a:cubicBezTo>
                    <a:pt x="46" y="18"/>
                    <a:pt x="46" y="15"/>
                    <a:pt x="47" y="14"/>
                  </a:cubicBezTo>
                  <a:cubicBezTo>
                    <a:pt x="48" y="12"/>
                    <a:pt x="48" y="9"/>
                    <a:pt x="46" y="7"/>
                  </a:cubicBezTo>
                  <a:cubicBezTo>
                    <a:pt x="44" y="5"/>
                    <a:pt x="41" y="5"/>
                    <a:pt x="40" y="6"/>
                  </a:cubicBezTo>
                  <a:cubicBezTo>
                    <a:pt x="38" y="8"/>
                    <a:pt x="37" y="9"/>
                    <a:pt x="36" y="8"/>
                  </a:cubicBezTo>
                  <a:cubicBezTo>
                    <a:pt x="35" y="8"/>
                    <a:pt x="32" y="5"/>
                    <a:pt x="32" y="3"/>
                  </a:cubicBezTo>
                  <a:cubicBezTo>
                    <a:pt x="32" y="1"/>
                    <a:pt x="30" y="0"/>
                    <a:pt x="27" y="0"/>
                  </a:cubicBezTo>
                  <a:cubicBezTo>
                    <a:pt x="24" y="0"/>
                    <a:pt x="22" y="1"/>
                    <a:pt x="22" y="3"/>
                  </a:cubicBezTo>
                  <a:cubicBezTo>
                    <a:pt x="22" y="5"/>
                    <a:pt x="21" y="7"/>
                    <a:pt x="20" y="7"/>
                  </a:cubicBezTo>
                  <a:cubicBezTo>
                    <a:pt x="19" y="8"/>
                    <a:pt x="16" y="8"/>
                    <a:pt x="14" y="6"/>
                  </a:cubicBezTo>
                  <a:cubicBezTo>
                    <a:pt x="13" y="5"/>
                    <a:pt x="10" y="5"/>
                    <a:pt x="8" y="7"/>
                  </a:cubicBezTo>
                  <a:cubicBezTo>
                    <a:pt x="6" y="9"/>
                    <a:pt x="6" y="12"/>
                    <a:pt x="7" y="14"/>
                  </a:cubicBezTo>
                  <a:cubicBezTo>
                    <a:pt x="9" y="15"/>
                    <a:pt x="9" y="17"/>
                    <a:pt x="9" y="18"/>
                  </a:cubicBezTo>
                  <a:cubicBezTo>
                    <a:pt x="9" y="19"/>
                    <a:pt x="6" y="21"/>
                    <a:pt x="4" y="21"/>
                  </a:cubicBezTo>
                  <a:cubicBezTo>
                    <a:pt x="2" y="21"/>
                    <a:pt x="0" y="23"/>
                    <a:pt x="0" y="26"/>
                  </a:cubicBezTo>
                  <a:cubicBezTo>
                    <a:pt x="0" y="29"/>
                    <a:pt x="2" y="31"/>
                    <a:pt x="4" y="31"/>
                  </a:cubicBezTo>
                  <a:cubicBezTo>
                    <a:pt x="6" y="31"/>
                    <a:pt x="8" y="32"/>
                    <a:pt x="8" y="33"/>
                  </a:cubicBezTo>
                  <a:cubicBezTo>
                    <a:pt x="9" y="34"/>
                    <a:pt x="9" y="38"/>
                    <a:pt x="7" y="39"/>
                  </a:cubicBezTo>
                  <a:cubicBezTo>
                    <a:pt x="6" y="40"/>
                    <a:pt x="6" y="43"/>
                    <a:pt x="8" y="45"/>
                  </a:cubicBezTo>
                  <a:cubicBezTo>
                    <a:pt x="10" y="47"/>
                    <a:pt x="13" y="48"/>
                    <a:pt x="14" y="46"/>
                  </a:cubicBezTo>
                  <a:cubicBezTo>
                    <a:pt x="16" y="45"/>
                    <a:pt x="18" y="44"/>
                    <a:pt x="19" y="44"/>
                  </a:cubicBezTo>
                  <a:cubicBezTo>
                    <a:pt x="19" y="45"/>
                    <a:pt x="22" y="47"/>
                    <a:pt x="22" y="49"/>
                  </a:cubicBezTo>
                  <a:cubicBezTo>
                    <a:pt x="22" y="51"/>
                    <a:pt x="24" y="53"/>
                    <a:pt x="27" y="53"/>
                  </a:cubicBezTo>
                  <a:cubicBezTo>
                    <a:pt x="30" y="53"/>
                    <a:pt x="32" y="51"/>
                    <a:pt x="32" y="49"/>
                  </a:cubicBezTo>
                  <a:cubicBezTo>
                    <a:pt x="32" y="47"/>
                    <a:pt x="33" y="45"/>
                    <a:pt x="34" y="45"/>
                  </a:cubicBezTo>
                  <a:cubicBezTo>
                    <a:pt x="35" y="45"/>
                    <a:pt x="38" y="45"/>
                    <a:pt x="40" y="46"/>
                  </a:cubicBezTo>
                  <a:cubicBezTo>
                    <a:pt x="41" y="48"/>
                    <a:pt x="44" y="47"/>
                    <a:pt x="46" y="45"/>
                  </a:cubicBezTo>
                  <a:cubicBezTo>
                    <a:pt x="48" y="43"/>
                    <a:pt x="48" y="40"/>
                    <a:pt x="47" y="39"/>
                  </a:cubicBezTo>
                  <a:cubicBezTo>
                    <a:pt x="46" y="38"/>
                    <a:pt x="45" y="36"/>
                    <a:pt x="45" y="35"/>
                  </a:cubicBezTo>
                  <a:cubicBezTo>
                    <a:pt x="46" y="34"/>
                    <a:pt x="48" y="31"/>
                    <a:pt x="50" y="31"/>
                  </a:cubicBezTo>
                  <a:close/>
                  <a:moveTo>
                    <a:pt x="39" y="26"/>
                  </a:moveTo>
                  <a:cubicBezTo>
                    <a:pt x="39" y="33"/>
                    <a:pt x="33" y="38"/>
                    <a:pt x="27" y="38"/>
                  </a:cubicBezTo>
                  <a:cubicBezTo>
                    <a:pt x="21" y="38"/>
                    <a:pt x="16" y="33"/>
                    <a:pt x="16" y="26"/>
                  </a:cubicBezTo>
                  <a:cubicBezTo>
                    <a:pt x="16" y="20"/>
                    <a:pt x="21" y="15"/>
                    <a:pt x="27" y="15"/>
                  </a:cubicBezTo>
                  <a:cubicBezTo>
                    <a:pt x="33" y="15"/>
                    <a:pt x="39" y="20"/>
                    <a:pt x="39" y="26"/>
                  </a:cubicBezTo>
                  <a:close/>
                </a:path>
              </a:pathLst>
            </a:custGeom>
            <a:solidFill>
              <a:srgbClr val="6BB5B0"/>
            </a:solidFill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/>
              <a:endParaRPr lang="zh-CN" altLang="en-US" sz="4265">
                <a:solidFill>
                  <a:prstClr val="white"/>
                </a:solidFill>
              </a:endParaRP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9362120" y="2996855"/>
              <a:ext cx="1736139" cy="2812626"/>
              <a:chOff x="1688684" y="5090140"/>
              <a:chExt cx="1736139" cy="2812626"/>
            </a:xfrm>
          </p:grpSpPr>
          <p:sp>
            <p:nvSpPr>
              <p:cNvPr id="153" name="TextBox 55"/>
              <p:cNvSpPr txBox="1">
                <a:spLocks noChangeArrowheads="1"/>
              </p:cNvSpPr>
              <p:nvPr/>
            </p:nvSpPr>
            <p:spPr bwMode="auto">
              <a:xfrm>
                <a:off x="1688684" y="5090140"/>
                <a:ext cx="1736139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just" defTabSz="914400"/>
                <a:r>
                  <a:rPr lang="zh-CN" altLang="en-US" sz="2000" dirty="0">
                    <a:solidFill>
                      <a:srgbClr val="6BB5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</a:t>
                </a:r>
                <a:endParaRPr lang="zh-CN" altLang="en-US" sz="2400" dirty="0">
                  <a:solidFill>
                    <a:srgbClr val="6BB5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TextBox 29"/>
              <p:cNvSpPr txBox="1">
                <a:spLocks noChangeArrowheads="1"/>
              </p:cNvSpPr>
              <p:nvPr/>
            </p:nvSpPr>
            <p:spPr bwMode="auto">
              <a:xfrm>
                <a:off x="1739177" y="5502109"/>
                <a:ext cx="1685646" cy="240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 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 坚持精益求精、拒绝平庸的做事精神帮助您实现美观、精致、严谨、动感的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展示效果让您的、精致、严谨、动感的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展示效果让您的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914400">
                  <a:lnSpc>
                    <a:spcPct val="150000"/>
                  </a:lnSpc>
                </a:pP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6" name="等腰三角形 1122"/>
            <p:cNvSpPr/>
            <p:nvPr/>
          </p:nvSpPr>
          <p:spPr>
            <a:xfrm>
              <a:off x="9920582" y="2150529"/>
              <a:ext cx="698322" cy="706142"/>
            </a:xfrm>
            <a:custGeom>
              <a:avLst/>
              <a:gdLst>
                <a:gd name="connsiteX0" fmla="*/ 0 w 3775707"/>
                <a:gd name="connsiteY0" fmla="*/ 2402131 h 2402131"/>
                <a:gd name="connsiteX1" fmla="*/ 1887854 w 3775707"/>
                <a:gd name="connsiteY1" fmla="*/ 0 h 2402131"/>
                <a:gd name="connsiteX2" fmla="*/ 3775707 w 3775707"/>
                <a:gd name="connsiteY2" fmla="*/ 2402131 h 2402131"/>
                <a:gd name="connsiteX3" fmla="*/ 0 w 3775707"/>
                <a:gd name="connsiteY3" fmla="*/ 2402131 h 2402131"/>
                <a:gd name="connsiteX0-1" fmla="*/ 0 w 2375532"/>
                <a:gd name="connsiteY0-2" fmla="*/ 2402131 h 2402131"/>
                <a:gd name="connsiteX1-3" fmla="*/ 1887854 w 2375532"/>
                <a:gd name="connsiteY1-4" fmla="*/ 0 h 2402131"/>
                <a:gd name="connsiteX2-5" fmla="*/ 2375532 w 2375532"/>
                <a:gd name="connsiteY2-6" fmla="*/ 2402131 h 2402131"/>
                <a:gd name="connsiteX3-7" fmla="*/ 0 w 2375532"/>
                <a:gd name="connsiteY3-8" fmla="*/ 2402131 h 24021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375532" h="2402131">
                  <a:moveTo>
                    <a:pt x="0" y="2402131"/>
                  </a:moveTo>
                  <a:lnTo>
                    <a:pt x="1887854" y="0"/>
                  </a:lnTo>
                  <a:lnTo>
                    <a:pt x="2375532" y="2402131"/>
                  </a:lnTo>
                  <a:lnTo>
                    <a:pt x="0" y="240213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99791" y="547964"/>
            <a:ext cx="2014482" cy="5628270"/>
            <a:chOff x="499856" y="547837"/>
            <a:chExt cx="2014744" cy="5626967"/>
          </a:xfrm>
        </p:grpSpPr>
        <p:sp>
          <p:nvSpPr>
            <p:cNvPr id="82" name="矩形 81"/>
            <p:cNvSpPr/>
            <p:nvPr/>
          </p:nvSpPr>
          <p:spPr>
            <a:xfrm>
              <a:off x="751560" y="718996"/>
              <a:ext cx="1573017" cy="5455808"/>
            </a:xfrm>
            <a:prstGeom prst="rect">
              <a:avLst/>
            </a:prstGeom>
            <a:solidFill>
              <a:srgbClr val="FF6D87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499856" y="547837"/>
              <a:ext cx="2014744" cy="319709"/>
            </a:xfrm>
            <a:custGeom>
              <a:avLst/>
              <a:gdLst>
                <a:gd name="connsiteX0" fmla="*/ 7144 w 764381"/>
                <a:gd name="connsiteY0" fmla="*/ 7143 h 61912"/>
                <a:gd name="connsiteX1" fmla="*/ 78581 w 764381"/>
                <a:gd name="connsiteY1" fmla="*/ 9525 h 61912"/>
                <a:gd name="connsiteX2" fmla="*/ 100013 w 764381"/>
                <a:gd name="connsiteY2" fmla="*/ 28575 h 61912"/>
                <a:gd name="connsiteX3" fmla="*/ 690563 w 764381"/>
                <a:gd name="connsiteY3" fmla="*/ 26193 h 61912"/>
                <a:gd name="connsiteX4" fmla="*/ 666750 w 764381"/>
                <a:gd name="connsiteY4" fmla="*/ 0 h 61912"/>
                <a:gd name="connsiteX5" fmla="*/ 764381 w 764381"/>
                <a:gd name="connsiteY5" fmla="*/ 38100 h 61912"/>
                <a:gd name="connsiteX6" fmla="*/ 664369 w 764381"/>
                <a:gd name="connsiteY6" fmla="*/ 61912 h 61912"/>
                <a:gd name="connsiteX7" fmla="*/ 683419 w 764381"/>
                <a:gd name="connsiteY7" fmla="*/ 38100 h 61912"/>
                <a:gd name="connsiteX8" fmla="*/ 90488 w 764381"/>
                <a:gd name="connsiteY8" fmla="*/ 38100 h 61912"/>
                <a:gd name="connsiteX9" fmla="*/ 76200 w 764381"/>
                <a:gd name="connsiteY9" fmla="*/ 52387 h 61912"/>
                <a:gd name="connsiteX10" fmla="*/ 0 w 764381"/>
                <a:gd name="connsiteY10" fmla="*/ 59531 h 61912"/>
                <a:gd name="connsiteX11" fmla="*/ 7144 w 764381"/>
                <a:gd name="connsiteY11" fmla="*/ 7143 h 61912"/>
                <a:gd name="connsiteX0-1" fmla="*/ 7144 w 764381"/>
                <a:gd name="connsiteY0-2" fmla="*/ 7143 h 61912"/>
                <a:gd name="connsiteX1-3" fmla="*/ 78581 w 764381"/>
                <a:gd name="connsiteY1-4" fmla="*/ 9525 h 61912"/>
                <a:gd name="connsiteX2-5" fmla="*/ 100013 w 764381"/>
                <a:gd name="connsiteY2-6" fmla="*/ 28575 h 61912"/>
                <a:gd name="connsiteX3-7" fmla="*/ 690563 w 764381"/>
                <a:gd name="connsiteY3-8" fmla="*/ 26193 h 61912"/>
                <a:gd name="connsiteX4-9" fmla="*/ 666750 w 764381"/>
                <a:gd name="connsiteY4-10" fmla="*/ 0 h 61912"/>
                <a:gd name="connsiteX5-11" fmla="*/ 764381 w 764381"/>
                <a:gd name="connsiteY5-12" fmla="*/ 38100 h 61912"/>
                <a:gd name="connsiteX6-13" fmla="*/ 664369 w 764381"/>
                <a:gd name="connsiteY6-14" fmla="*/ 61912 h 61912"/>
                <a:gd name="connsiteX7-15" fmla="*/ 683419 w 764381"/>
                <a:gd name="connsiteY7-16" fmla="*/ 38100 h 61912"/>
                <a:gd name="connsiteX8-17" fmla="*/ 90488 w 764381"/>
                <a:gd name="connsiteY8-18" fmla="*/ 38100 h 61912"/>
                <a:gd name="connsiteX9-19" fmla="*/ 76200 w 764381"/>
                <a:gd name="connsiteY9-20" fmla="*/ 52387 h 61912"/>
                <a:gd name="connsiteX10-21" fmla="*/ 0 w 764381"/>
                <a:gd name="connsiteY10-22" fmla="*/ 59531 h 61912"/>
                <a:gd name="connsiteX11-23" fmla="*/ 3109 w 764381"/>
                <a:gd name="connsiteY11-24" fmla="*/ 31938 h 61912"/>
                <a:gd name="connsiteX12" fmla="*/ 7144 w 764381"/>
                <a:gd name="connsiteY12" fmla="*/ 7143 h 61912"/>
                <a:gd name="connsiteX0-25" fmla="*/ 7144 w 764381"/>
                <a:gd name="connsiteY0-26" fmla="*/ 7143 h 61912"/>
                <a:gd name="connsiteX1-27" fmla="*/ 78581 w 764381"/>
                <a:gd name="connsiteY1-28" fmla="*/ 9525 h 61912"/>
                <a:gd name="connsiteX2-29" fmla="*/ 100013 w 764381"/>
                <a:gd name="connsiteY2-30" fmla="*/ 28575 h 61912"/>
                <a:gd name="connsiteX3-31" fmla="*/ 690563 w 764381"/>
                <a:gd name="connsiteY3-32" fmla="*/ 26193 h 61912"/>
                <a:gd name="connsiteX4-33" fmla="*/ 666750 w 764381"/>
                <a:gd name="connsiteY4-34" fmla="*/ 0 h 61912"/>
                <a:gd name="connsiteX5-35" fmla="*/ 764381 w 764381"/>
                <a:gd name="connsiteY5-36" fmla="*/ 38100 h 61912"/>
                <a:gd name="connsiteX6-37" fmla="*/ 664369 w 764381"/>
                <a:gd name="connsiteY6-38" fmla="*/ 61912 h 61912"/>
                <a:gd name="connsiteX7-39" fmla="*/ 683419 w 764381"/>
                <a:gd name="connsiteY7-40" fmla="*/ 38100 h 61912"/>
                <a:gd name="connsiteX8-41" fmla="*/ 90488 w 764381"/>
                <a:gd name="connsiteY8-42" fmla="*/ 38100 h 61912"/>
                <a:gd name="connsiteX9-43" fmla="*/ 76200 w 764381"/>
                <a:gd name="connsiteY9-44" fmla="*/ 52387 h 61912"/>
                <a:gd name="connsiteX10-45" fmla="*/ 0 w 764381"/>
                <a:gd name="connsiteY10-46" fmla="*/ 59531 h 61912"/>
                <a:gd name="connsiteX11-47" fmla="*/ 19011 w 764381"/>
                <a:gd name="connsiteY11-48" fmla="*/ 35793 h 61912"/>
                <a:gd name="connsiteX12-49" fmla="*/ 7144 w 764381"/>
                <a:gd name="connsiteY12-50" fmla="*/ 7143 h 61912"/>
                <a:gd name="connsiteX0-51" fmla="*/ 7144 w 764381"/>
                <a:gd name="connsiteY0-52" fmla="*/ 7143 h 61912"/>
                <a:gd name="connsiteX1-53" fmla="*/ 78581 w 764381"/>
                <a:gd name="connsiteY1-54" fmla="*/ 9525 h 61912"/>
                <a:gd name="connsiteX2-55" fmla="*/ 89412 w 764381"/>
                <a:gd name="connsiteY2-56" fmla="*/ 29057 h 61912"/>
                <a:gd name="connsiteX3-57" fmla="*/ 690563 w 764381"/>
                <a:gd name="connsiteY3-58" fmla="*/ 26193 h 61912"/>
                <a:gd name="connsiteX4-59" fmla="*/ 666750 w 764381"/>
                <a:gd name="connsiteY4-60" fmla="*/ 0 h 61912"/>
                <a:gd name="connsiteX5-61" fmla="*/ 764381 w 764381"/>
                <a:gd name="connsiteY5-62" fmla="*/ 38100 h 61912"/>
                <a:gd name="connsiteX6-63" fmla="*/ 664369 w 764381"/>
                <a:gd name="connsiteY6-64" fmla="*/ 61912 h 61912"/>
                <a:gd name="connsiteX7-65" fmla="*/ 683419 w 764381"/>
                <a:gd name="connsiteY7-66" fmla="*/ 38100 h 61912"/>
                <a:gd name="connsiteX8-67" fmla="*/ 90488 w 764381"/>
                <a:gd name="connsiteY8-68" fmla="*/ 38100 h 61912"/>
                <a:gd name="connsiteX9-69" fmla="*/ 76200 w 764381"/>
                <a:gd name="connsiteY9-70" fmla="*/ 52387 h 61912"/>
                <a:gd name="connsiteX10-71" fmla="*/ 0 w 764381"/>
                <a:gd name="connsiteY10-72" fmla="*/ 59531 h 61912"/>
                <a:gd name="connsiteX11-73" fmla="*/ 19011 w 764381"/>
                <a:gd name="connsiteY11-74" fmla="*/ 35793 h 61912"/>
                <a:gd name="connsiteX12-75" fmla="*/ 7144 w 764381"/>
                <a:gd name="connsiteY12-76" fmla="*/ 7143 h 61912"/>
                <a:gd name="connsiteX0-77" fmla="*/ 7144 w 764381"/>
                <a:gd name="connsiteY0-78" fmla="*/ 7143 h 61912"/>
                <a:gd name="connsiteX1-79" fmla="*/ 76654 w 764381"/>
                <a:gd name="connsiteY1-80" fmla="*/ 10489 h 61912"/>
                <a:gd name="connsiteX2-81" fmla="*/ 89412 w 764381"/>
                <a:gd name="connsiteY2-82" fmla="*/ 29057 h 61912"/>
                <a:gd name="connsiteX3-83" fmla="*/ 690563 w 764381"/>
                <a:gd name="connsiteY3-84" fmla="*/ 26193 h 61912"/>
                <a:gd name="connsiteX4-85" fmla="*/ 666750 w 764381"/>
                <a:gd name="connsiteY4-86" fmla="*/ 0 h 61912"/>
                <a:gd name="connsiteX5-87" fmla="*/ 764381 w 764381"/>
                <a:gd name="connsiteY5-88" fmla="*/ 38100 h 61912"/>
                <a:gd name="connsiteX6-89" fmla="*/ 664369 w 764381"/>
                <a:gd name="connsiteY6-90" fmla="*/ 61912 h 61912"/>
                <a:gd name="connsiteX7-91" fmla="*/ 683419 w 764381"/>
                <a:gd name="connsiteY7-92" fmla="*/ 38100 h 61912"/>
                <a:gd name="connsiteX8-93" fmla="*/ 90488 w 764381"/>
                <a:gd name="connsiteY8-94" fmla="*/ 38100 h 61912"/>
                <a:gd name="connsiteX9-95" fmla="*/ 76200 w 764381"/>
                <a:gd name="connsiteY9-96" fmla="*/ 52387 h 61912"/>
                <a:gd name="connsiteX10-97" fmla="*/ 0 w 764381"/>
                <a:gd name="connsiteY10-98" fmla="*/ 59531 h 61912"/>
                <a:gd name="connsiteX11-99" fmla="*/ 19011 w 764381"/>
                <a:gd name="connsiteY11-100" fmla="*/ 35793 h 61912"/>
                <a:gd name="connsiteX12-101" fmla="*/ 7144 w 764381"/>
                <a:gd name="connsiteY12-102" fmla="*/ 7143 h 61912"/>
                <a:gd name="connsiteX0-103" fmla="*/ 5698 w 762935"/>
                <a:gd name="connsiteY0-104" fmla="*/ 7143 h 61912"/>
                <a:gd name="connsiteX1-105" fmla="*/ 75208 w 762935"/>
                <a:gd name="connsiteY1-106" fmla="*/ 10489 h 61912"/>
                <a:gd name="connsiteX2-107" fmla="*/ 87966 w 762935"/>
                <a:gd name="connsiteY2-108" fmla="*/ 29057 h 61912"/>
                <a:gd name="connsiteX3-109" fmla="*/ 689117 w 762935"/>
                <a:gd name="connsiteY3-110" fmla="*/ 26193 h 61912"/>
                <a:gd name="connsiteX4-111" fmla="*/ 665304 w 762935"/>
                <a:gd name="connsiteY4-112" fmla="*/ 0 h 61912"/>
                <a:gd name="connsiteX5-113" fmla="*/ 762935 w 762935"/>
                <a:gd name="connsiteY5-114" fmla="*/ 38100 h 61912"/>
                <a:gd name="connsiteX6-115" fmla="*/ 662923 w 762935"/>
                <a:gd name="connsiteY6-116" fmla="*/ 61912 h 61912"/>
                <a:gd name="connsiteX7-117" fmla="*/ 681973 w 762935"/>
                <a:gd name="connsiteY7-118" fmla="*/ 38100 h 61912"/>
                <a:gd name="connsiteX8-119" fmla="*/ 89042 w 762935"/>
                <a:gd name="connsiteY8-120" fmla="*/ 38100 h 61912"/>
                <a:gd name="connsiteX9-121" fmla="*/ 74754 w 762935"/>
                <a:gd name="connsiteY9-122" fmla="*/ 52387 h 61912"/>
                <a:gd name="connsiteX10-123" fmla="*/ 0 w 762935"/>
                <a:gd name="connsiteY10-124" fmla="*/ 55194 h 61912"/>
                <a:gd name="connsiteX11-125" fmla="*/ 17565 w 762935"/>
                <a:gd name="connsiteY11-126" fmla="*/ 35793 h 61912"/>
                <a:gd name="connsiteX12-127" fmla="*/ 5698 w 762935"/>
                <a:gd name="connsiteY12-128" fmla="*/ 7143 h 61912"/>
                <a:gd name="connsiteX0-129" fmla="*/ 5698 w 762935"/>
                <a:gd name="connsiteY0-130" fmla="*/ 7143 h 61912"/>
                <a:gd name="connsiteX1-131" fmla="*/ 75208 w 762935"/>
                <a:gd name="connsiteY1-132" fmla="*/ 10489 h 61912"/>
                <a:gd name="connsiteX2-133" fmla="*/ 87966 w 762935"/>
                <a:gd name="connsiteY2-134" fmla="*/ 29057 h 61912"/>
                <a:gd name="connsiteX3-135" fmla="*/ 683335 w 762935"/>
                <a:gd name="connsiteY3-136" fmla="*/ 27639 h 61912"/>
                <a:gd name="connsiteX4-137" fmla="*/ 665304 w 762935"/>
                <a:gd name="connsiteY4-138" fmla="*/ 0 h 61912"/>
                <a:gd name="connsiteX5-139" fmla="*/ 762935 w 762935"/>
                <a:gd name="connsiteY5-140" fmla="*/ 38100 h 61912"/>
                <a:gd name="connsiteX6-141" fmla="*/ 662923 w 762935"/>
                <a:gd name="connsiteY6-142" fmla="*/ 61912 h 61912"/>
                <a:gd name="connsiteX7-143" fmla="*/ 681973 w 762935"/>
                <a:gd name="connsiteY7-144" fmla="*/ 38100 h 61912"/>
                <a:gd name="connsiteX8-145" fmla="*/ 89042 w 762935"/>
                <a:gd name="connsiteY8-146" fmla="*/ 38100 h 61912"/>
                <a:gd name="connsiteX9-147" fmla="*/ 74754 w 762935"/>
                <a:gd name="connsiteY9-148" fmla="*/ 52387 h 61912"/>
                <a:gd name="connsiteX10-149" fmla="*/ 0 w 762935"/>
                <a:gd name="connsiteY10-150" fmla="*/ 55194 h 61912"/>
                <a:gd name="connsiteX11-151" fmla="*/ 17565 w 762935"/>
                <a:gd name="connsiteY11-152" fmla="*/ 35793 h 61912"/>
                <a:gd name="connsiteX12-153" fmla="*/ 5698 w 762935"/>
                <a:gd name="connsiteY12-154" fmla="*/ 7143 h 61912"/>
                <a:gd name="connsiteX0-155" fmla="*/ 5698 w 745588"/>
                <a:gd name="connsiteY0-156" fmla="*/ 7143 h 61912"/>
                <a:gd name="connsiteX1-157" fmla="*/ 75208 w 745588"/>
                <a:gd name="connsiteY1-158" fmla="*/ 10489 h 61912"/>
                <a:gd name="connsiteX2-159" fmla="*/ 87966 w 745588"/>
                <a:gd name="connsiteY2-160" fmla="*/ 29057 h 61912"/>
                <a:gd name="connsiteX3-161" fmla="*/ 683335 w 745588"/>
                <a:gd name="connsiteY3-162" fmla="*/ 27639 h 61912"/>
                <a:gd name="connsiteX4-163" fmla="*/ 665304 w 745588"/>
                <a:gd name="connsiteY4-164" fmla="*/ 0 h 61912"/>
                <a:gd name="connsiteX5-165" fmla="*/ 745588 w 745588"/>
                <a:gd name="connsiteY5-166" fmla="*/ 32318 h 61912"/>
                <a:gd name="connsiteX6-167" fmla="*/ 662923 w 745588"/>
                <a:gd name="connsiteY6-168" fmla="*/ 61912 h 61912"/>
                <a:gd name="connsiteX7-169" fmla="*/ 681973 w 745588"/>
                <a:gd name="connsiteY7-170" fmla="*/ 38100 h 61912"/>
                <a:gd name="connsiteX8-171" fmla="*/ 89042 w 745588"/>
                <a:gd name="connsiteY8-172" fmla="*/ 38100 h 61912"/>
                <a:gd name="connsiteX9-173" fmla="*/ 74754 w 745588"/>
                <a:gd name="connsiteY9-174" fmla="*/ 52387 h 61912"/>
                <a:gd name="connsiteX10-175" fmla="*/ 0 w 745588"/>
                <a:gd name="connsiteY10-176" fmla="*/ 55194 h 61912"/>
                <a:gd name="connsiteX11-177" fmla="*/ 17565 w 745588"/>
                <a:gd name="connsiteY11-178" fmla="*/ 35793 h 61912"/>
                <a:gd name="connsiteX12-179" fmla="*/ 5698 w 745588"/>
                <a:gd name="connsiteY12-180" fmla="*/ 7143 h 61912"/>
                <a:gd name="connsiteX0-181" fmla="*/ 5698 w 745588"/>
                <a:gd name="connsiteY0-182" fmla="*/ 7143 h 61912"/>
                <a:gd name="connsiteX1-183" fmla="*/ 75208 w 745588"/>
                <a:gd name="connsiteY1-184" fmla="*/ 10489 h 61912"/>
                <a:gd name="connsiteX2-185" fmla="*/ 87966 w 745588"/>
                <a:gd name="connsiteY2-186" fmla="*/ 29057 h 61912"/>
                <a:gd name="connsiteX3-187" fmla="*/ 683335 w 745588"/>
                <a:gd name="connsiteY3-188" fmla="*/ 27639 h 61912"/>
                <a:gd name="connsiteX4-189" fmla="*/ 665304 w 745588"/>
                <a:gd name="connsiteY4-190" fmla="*/ 0 h 61912"/>
                <a:gd name="connsiteX5-191" fmla="*/ 745588 w 745588"/>
                <a:gd name="connsiteY5-192" fmla="*/ 32318 h 61912"/>
                <a:gd name="connsiteX6-193" fmla="*/ 662923 w 745588"/>
                <a:gd name="connsiteY6-194" fmla="*/ 61912 h 61912"/>
                <a:gd name="connsiteX7-195" fmla="*/ 684382 w 745588"/>
                <a:gd name="connsiteY7-196" fmla="*/ 38100 h 61912"/>
                <a:gd name="connsiteX8-197" fmla="*/ 89042 w 745588"/>
                <a:gd name="connsiteY8-198" fmla="*/ 38100 h 61912"/>
                <a:gd name="connsiteX9-199" fmla="*/ 74754 w 745588"/>
                <a:gd name="connsiteY9-200" fmla="*/ 52387 h 61912"/>
                <a:gd name="connsiteX10-201" fmla="*/ 0 w 745588"/>
                <a:gd name="connsiteY10-202" fmla="*/ 55194 h 61912"/>
                <a:gd name="connsiteX11-203" fmla="*/ 17565 w 745588"/>
                <a:gd name="connsiteY11-204" fmla="*/ 35793 h 61912"/>
                <a:gd name="connsiteX12-205" fmla="*/ 5698 w 745588"/>
                <a:gd name="connsiteY12-206" fmla="*/ 7143 h 61912"/>
                <a:gd name="connsiteX0-207" fmla="*/ 5698 w 759080"/>
                <a:gd name="connsiteY0-208" fmla="*/ 7143 h 61912"/>
                <a:gd name="connsiteX1-209" fmla="*/ 75208 w 759080"/>
                <a:gd name="connsiteY1-210" fmla="*/ 10489 h 61912"/>
                <a:gd name="connsiteX2-211" fmla="*/ 87966 w 759080"/>
                <a:gd name="connsiteY2-212" fmla="*/ 29057 h 61912"/>
                <a:gd name="connsiteX3-213" fmla="*/ 683335 w 759080"/>
                <a:gd name="connsiteY3-214" fmla="*/ 27639 h 61912"/>
                <a:gd name="connsiteX4-215" fmla="*/ 665304 w 759080"/>
                <a:gd name="connsiteY4-216" fmla="*/ 0 h 61912"/>
                <a:gd name="connsiteX5-217" fmla="*/ 759080 w 759080"/>
                <a:gd name="connsiteY5-218" fmla="*/ 32800 h 61912"/>
                <a:gd name="connsiteX6-219" fmla="*/ 662923 w 759080"/>
                <a:gd name="connsiteY6-220" fmla="*/ 61912 h 61912"/>
                <a:gd name="connsiteX7-221" fmla="*/ 684382 w 759080"/>
                <a:gd name="connsiteY7-222" fmla="*/ 38100 h 61912"/>
                <a:gd name="connsiteX8-223" fmla="*/ 89042 w 759080"/>
                <a:gd name="connsiteY8-224" fmla="*/ 38100 h 61912"/>
                <a:gd name="connsiteX9-225" fmla="*/ 74754 w 759080"/>
                <a:gd name="connsiteY9-226" fmla="*/ 52387 h 61912"/>
                <a:gd name="connsiteX10-227" fmla="*/ 0 w 759080"/>
                <a:gd name="connsiteY10-228" fmla="*/ 55194 h 61912"/>
                <a:gd name="connsiteX11-229" fmla="*/ 17565 w 759080"/>
                <a:gd name="connsiteY11-230" fmla="*/ 35793 h 61912"/>
                <a:gd name="connsiteX12-231" fmla="*/ 5698 w 759080"/>
                <a:gd name="connsiteY12-232" fmla="*/ 7143 h 6191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</a:cxnLst>
              <a:rect l="l" t="t" r="r" b="b"/>
              <a:pathLst>
                <a:path w="759080" h="61912">
                  <a:moveTo>
                    <a:pt x="5698" y="7143"/>
                  </a:moveTo>
                  <a:lnTo>
                    <a:pt x="75208" y="10489"/>
                  </a:lnTo>
                  <a:lnTo>
                    <a:pt x="87966" y="29057"/>
                  </a:lnTo>
                  <a:lnTo>
                    <a:pt x="683335" y="27639"/>
                  </a:lnTo>
                  <a:lnTo>
                    <a:pt x="665304" y="0"/>
                  </a:lnTo>
                  <a:lnTo>
                    <a:pt x="759080" y="32800"/>
                  </a:lnTo>
                  <a:lnTo>
                    <a:pt x="662923" y="61912"/>
                  </a:lnTo>
                  <a:lnTo>
                    <a:pt x="684382" y="38100"/>
                  </a:lnTo>
                  <a:lnTo>
                    <a:pt x="89042" y="38100"/>
                  </a:lnTo>
                  <a:lnTo>
                    <a:pt x="74754" y="52387"/>
                  </a:lnTo>
                  <a:lnTo>
                    <a:pt x="0" y="55194"/>
                  </a:lnTo>
                  <a:lnTo>
                    <a:pt x="17565" y="35793"/>
                  </a:lnTo>
                  <a:lnTo>
                    <a:pt x="5698" y="7143"/>
                  </a:lnTo>
                  <a:close/>
                </a:path>
              </a:pathLst>
            </a:custGeom>
            <a:solidFill>
              <a:srgbClr val="FF8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51560" y="2085506"/>
              <a:ext cx="1573017" cy="4062906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751560" y="3486986"/>
              <a:ext cx="1573017" cy="2673364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61592" y="4843801"/>
              <a:ext cx="1562985" cy="1331003"/>
            </a:xfrm>
            <a:prstGeom prst="rect">
              <a:avLst/>
            </a:prstGeom>
            <a:solidFill>
              <a:srgbClr val="6BB5B0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7" name="TextBox 55"/>
            <p:cNvSpPr txBox="1">
              <a:spLocks noChangeArrowheads="1"/>
            </p:cNvSpPr>
            <p:nvPr/>
          </p:nvSpPr>
          <p:spPr bwMode="auto">
            <a:xfrm>
              <a:off x="984822" y="1061555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58000F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58000F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88" name="TextBox 55"/>
            <p:cNvSpPr txBox="1">
              <a:spLocks noChangeArrowheads="1"/>
            </p:cNvSpPr>
            <p:nvPr/>
          </p:nvSpPr>
          <p:spPr bwMode="auto">
            <a:xfrm>
              <a:off x="984822" y="2396117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89" name="TextBox 55"/>
            <p:cNvSpPr txBox="1">
              <a:spLocks noChangeArrowheads="1"/>
            </p:cNvSpPr>
            <p:nvPr/>
          </p:nvSpPr>
          <p:spPr bwMode="auto">
            <a:xfrm>
              <a:off x="984822" y="3778304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sp>
          <p:nvSpPr>
            <p:cNvPr id="90" name="TextBox 55"/>
            <p:cNvSpPr txBox="1">
              <a:spLocks noChangeArrowheads="1"/>
            </p:cNvSpPr>
            <p:nvPr/>
          </p:nvSpPr>
          <p:spPr bwMode="auto">
            <a:xfrm>
              <a:off x="984822" y="5103341"/>
              <a:ext cx="121757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此处添</a:t>
              </a:r>
              <a:endParaRPr lang="en-US" altLang="zh-CN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  <a:p>
              <a:pPr defTabSz="914400"/>
              <a:r>
                <a:rPr lang="zh-CN" altLang="en-US" sz="2400" dirty="0">
                  <a:solidFill>
                    <a:srgbClr val="E7E6E6">
                      <a:lumMod val="25000"/>
                    </a:srgbClr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加标题</a:t>
              </a:r>
              <a:endParaRPr lang="zh-CN" altLang="en-US" sz="2400" dirty="0">
                <a:solidFill>
                  <a:srgbClr val="E7E6E6">
                    <a:lumMod val="25000"/>
                  </a:srgb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4773</Words>
  <Application>WPS 演示</Application>
  <PresentationFormat>自定义</PresentationFormat>
  <Paragraphs>581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9" baseType="lpstr">
      <vt:lpstr>Arial</vt:lpstr>
      <vt:lpstr>宋体</vt:lpstr>
      <vt:lpstr>Wingdings</vt:lpstr>
      <vt:lpstr>方正细倩简体</vt:lpstr>
      <vt:lpstr>Arial Unicode MS</vt:lpstr>
      <vt:lpstr>方正粗倩_GBK</vt:lpstr>
      <vt:lpstr>逼格青春粗黑体简2.0</vt:lpstr>
      <vt:lpstr>Times New Roman</vt:lpstr>
      <vt:lpstr>Calibri</vt:lpstr>
      <vt:lpstr>Calibri</vt:lpstr>
      <vt:lpstr>方正正准黑简体</vt:lpstr>
      <vt:lpstr>微软雅黑</vt:lpstr>
      <vt:lpstr>Calibri Light</vt:lpstr>
      <vt:lpstr>等线</vt:lpstr>
      <vt:lpstr>Tw Cen MT</vt:lpstr>
      <vt:lpstr>造字工房悦黑体验版特细体</vt:lpstr>
      <vt:lpstr>专业字体设计服务/WWW.ZTSGC.COM/</vt:lpstr>
      <vt:lpstr>华文细黑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3</cp:revision>
  <dcterms:created xsi:type="dcterms:W3CDTF">2015-01-12T08:35:00Z</dcterms:created>
  <dcterms:modified xsi:type="dcterms:W3CDTF">2018-08-22T09:35:49Z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